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sldIdLst>
    <p:sldId id="256" r:id="rId5"/>
    <p:sldId id="257" r:id="rId6"/>
    <p:sldId id="265" r:id="rId7"/>
    <p:sldId id="266" r:id="rId8"/>
    <p:sldId id="260" r:id="rId9"/>
    <p:sldId id="263" r:id="rId10"/>
    <p:sldId id="261" r:id="rId11"/>
    <p:sldId id="267" r:id="rId12"/>
    <p:sldId id="264"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609585"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121917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828754"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2438339"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3047924" algn="l" defTabSz="1219170" rtl="0" eaLnBrk="1" latinLnBrk="0" hangingPunct="1">
      <a:defRPr kern="1200">
        <a:solidFill>
          <a:schemeClr val="tx1"/>
        </a:solidFill>
        <a:latin typeface="Times New Roman" pitchFamily="18" charset="0"/>
        <a:ea typeface="+mn-ea"/>
        <a:cs typeface="+mn-cs"/>
      </a:defRPr>
    </a:lvl6pPr>
    <a:lvl7pPr marL="3657509" algn="l" defTabSz="1219170" rtl="0" eaLnBrk="1" latinLnBrk="0" hangingPunct="1">
      <a:defRPr kern="1200">
        <a:solidFill>
          <a:schemeClr val="tx1"/>
        </a:solidFill>
        <a:latin typeface="Times New Roman" pitchFamily="18" charset="0"/>
        <a:ea typeface="+mn-ea"/>
        <a:cs typeface="+mn-cs"/>
      </a:defRPr>
    </a:lvl7pPr>
    <a:lvl8pPr marL="4267093" algn="l" defTabSz="1219170" rtl="0" eaLnBrk="1" latinLnBrk="0" hangingPunct="1">
      <a:defRPr kern="1200">
        <a:solidFill>
          <a:schemeClr val="tx1"/>
        </a:solidFill>
        <a:latin typeface="Times New Roman" pitchFamily="18" charset="0"/>
        <a:ea typeface="+mn-ea"/>
        <a:cs typeface="+mn-cs"/>
      </a:defRPr>
    </a:lvl8pPr>
    <a:lvl9pPr marL="4876678" algn="l" defTabSz="121917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33"/>
    <p:restoredTop sz="96041"/>
  </p:normalViewPr>
  <p:slideViewPr>
    <p:cSldViewPr>
      <p:cViewPr>
        <p:scale>
          <a:sx n="100" d="100"/>
          <a:sy n="100" d="100"/>
        </p:scale>
        <p:origin x="3576" y="18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170069-6B18-9146-95ED-8E416F14134D}" type="datetimeFigureOut">
              <a:rPr lang="en-US" smtClean="0"/>
              <a:t>11/14/18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CB28C2-4B87-DF4D-B528-466042BE7C99}" type="slidenum">
              <a:rPr lang="en-US" smtClean="0"/>
              <a:t>‹nr.›</a:t>
            </a:fld>
            <a:endParaRPr lang="en-US"/>
          </a:p>
        </p:txBody>
      </p:sp>
    </p:spTree>
    <p:extLst>
      <p:ext uri="{BB962C8B-B14F-4D97-AF65-F5344CB8AC3E}">
        <p14:creationId xmlns:p14="http://schemas.microsoft.com/office/powerpoint/2010/main" val="2126720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generated using </a:t>
            </a:r>
            <a:r>
              <a:rPr lang="en-US" dirty="0" err="1" smtClean="0"/>
              <a:t>SlideMight</a:t>
            </a:r>
            <a:r>
              <a:rPr lang="en-US" dirty="0" smtClean="0"/>
              <a:t>: https://</a:t>
            </a:r>
            <a:r>
              <a:rPr lang="en-US" smtClean="0"/>
              <a:t>slidemight.com</a:t>
            </a:r>
            <a:endParaRPr lang="en-US" dirty="0"/>
          </a:p>
        </p:txBody>
      </p:sp>
      <p:sp>
        <p:nvSpPr>
          <p:cNvPr id="4" name="Slide Number Placeholder 3"/>
          <p:cNvSpPr>
            <a:spLocks noGrp="1"/>
          </p:cNvSpPr>
          <p:nvPr>
            <p:ph type="sldNum" sz="quarter" idx="10"/>
          </p:nvPr>
        </p:nvSpPr>
        <p:spPr/>
        <p:txBody>
          <a:bodyPr/>
          <a:lstStyle/>
          <a:p>
            <a:fld id="{27CB28C2-4B87-DF4D-B528-466042BE7C99}" type="slidenum">
              <a:rPr lang="en-US" smtClean="0"/>
              <a:t>1</a:t>
            </a:fld>
            <a:endParaRPr lang="en-US"/>
          </a:p>
        </p:txBody>
      </p:sp>
    </p:spTree>
    <p:extLst>
      <p:ext uri="{BB962C8B-B14F-4D97-AF65-F5344CB8AC3E}">
        <p14:creationId xmlns:p14="http://schemas.microsoft.com/office/powerpoint/2010/main" val="144784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pattern slide defines formats, and will not be included in the final presentation.</a:t>
            </a:r>
          </a:p>
          <a:p>
            <a:endParaRPr lang="en-US" dirty="0" smtClean="0"/>
          </a:p>
          <a:p>
            <a:r>
              <a:rPr lang="en-US" dirty="0" smtClean="0"/>
              <a:t>The </a:t>
            </a:r>
            <a:r>
              <a:rPr lang="en-US" dirty="0" err="1" smtClean="0"/>
              <a:t>WipeIncorrect</a:t>
            </a:r>
            <a:r>
              <a:rPr lang="en-US" baseline="0" dirty="0" smtClean="0"/>
              <a:t> and </a:t>
            </a:r>
            <a:r>
              <a:rPr lang="en-US" baseline="0" dirty="0" err="1" smtClean="0"/>
              <a:t>WipeCorrect</a:t>
            </a:r>
            <a:r>
              <a:rPr lang="en-US" baseline="0" dirty="0" smtClean="0"/>
              <a:t> Formats are used on Slide 8. Note that Slide 8 contains three tables that must precisely overlap, so that the question and answer (in one table), the gold star (in the second table), and the explanation (in the third table) are all correctly aligned through the animation. Appropriate parts of each table are hidden (transparent).</a:t>
            </a:r>
            <a:endParaRPr lang="en-US" dirty="0" smtClean="0"/>
          </a:p>
          <a:p>
            <a:endParaRPr lang="en-US" dirty="0" smtClean="0"/>
          </a:p>
          <a:p>
            <a:r>
              <a:rPr lang="en-US" dirty="0" smtClean="0"/>
              <a:t>The </a:t>
            </a:r>
            <a:r>
              <a:rPr lang="en-US" dirty="0" err="1" smtClean="0"/>
              <a:t>WipeIncorrect</a:t>
            </a:r>
            <a:r>
              <a:rPr lang="en-US" dirty="0" smtClean="0"/>
              <a:t> Format is used to hide the gold star on all of the incorrect answers,</a:t>
            </a:r>
            <a:r>
              <a:rPr lang="en-US" baseline="0" dirty="0" smtClean="0"/>
              <a:t> so that the gold star appears only on the correct answer. The representation is empty, on a transparent background.</a:t>
            </a:r>
          </a:p>
          <a:p>
            <a:endParaRPr lang="en-US" baseline="0" dirty="0" smtClean="0"/>
          </a:p>
          <a:p>
            <a:r>
              <a:rPr lang="en-US" baseline="0" dirty="0" smtClean="0"/>
              <a:t>The </a:t>
            </a:r>
            <a:r>
              <a:rPr lang="en-US" baseline="0" dirty="0" err="1" smtClean="0"/>
              <a:t>WipeCorrect</a:t>
            </a:r>
            <a:r>
              <a:rPr lang="en-US" baseline="0" dirty="0" smtClean="0"/>
              <a:t> Format is used as follows to ensure that the gold star on the correct answer is not distorted (i.e. to ensure that the aspect ratio of the gold star is preserved): Normally, the height of each row increases as necessary to accommodate multiple lines of text. However, if the row height is increased on the row containing the correct answer, the aspect ratio of the background image (the star) will change. </a:t>
            </a:r>
            <a:r>
              <a:rPr lang="en-US" baseline="0" dirty="0" err="1" smtClean="0"/>
              <a:t>WipeCorrect</a:t>
            </a:r>
            <a:r>
              <a:rPr lang="en-US" baseline="0" dirty="0" smtClean="0"/>
              <a:t> removes the correct answer to ensure that the row height is not increased. However, the height of all of the other rows must increase as appropriate to ensure that the gold star is correctly positioned.</a:t>
            </a:r>
          </a:p>
          <a:p>
            <a:endParaRPr lang="en-US" baseline="0" dirty="0" smtClean="0"/>
          </a:p>
          <a:p>
            <a:r>
              <a:rPr lang="en-US" baseline="0" dirty="0" smtClean="0"/>
              <a:t>The </a:t>
            </a:r>
            <a:r>
              <a:rPr lang="en-US" baseline="0" dirty="0" err="1" smtClean="0"/>
              <a:t>CheckGroups</a:t>
            </a:r>
            <a:r>
              <a:rPr lang="en-US" baseline="0" dirty="0" smtClean="0"/>
              <a:t> and </a:t>
            </a:r>
            <a:r>
              <a:rPr lang="en-US" baseline="0" dirty="0" err="1" smtClean="0"/>
              <a:t>CheckQuestions</a:t>
            </a:r>
            <a:r>
              <a:rPr lang="en-US" baseline="0" dirty="0" smtClean="0"/>
              <a:t> Formats allows the expected values to be displayed in red, in parenthesis, if the expected values differ from the actual values. Otherwise, only the actual values are shown.</a:t>
            </a:r>
            <a:endParaRPr lang="en-US" dirty="0"/>
          </a:p>
        </p:txBody>
      </p:sp>
      <p:sp>
        <p:nvSpPr>
          <p:cNvPr id="4" name="Slide Number Placeholder 3"/>
          <p:cNvSpPr>
            <a:spLocks noGrp="1"/>
          </p:cNvSpPr>
          <p:nvPr>
            <p:ph type="sldNum" sz="quarter" idx="10"/>
          </p:nvPr>
        </p:nvSpPr>
        <p:spPr/>
        <p:txBody>
          <a:bodyPr/>
          <a:lstStyle/>
          <a:p>
            <a:fld id="{27CB28C2-4B87-DF4D-B528-466042BE7C99}" type="slidenum">
              <a:rPr lang="en-US" smtClean="0"/>
              <a:t>2</a:t>
            </a:fld>
            <a:endParaRPr lang="en-US"/>
          </a:p>
        </p:txBody>
      </p:sp>
    </p:spTree>
    <p:extLst>
      <p:ext uri="{BB962C8B-B14F-4D97-AF65-F5344CB8AC3E}">
        <p14:creationId xmlns:p14="http://schemas.microsoft.com/office/powerpoint/2010/main" val="1071152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pattern slide defines formats, and will not be included in the final presentation.</a:t>
            </a:r>
          </a:p>
          <a:p>
            <a:endParaRPr lang="en-US" dirty="0" smtClean="0"/>
          </a:p>
          <a:p>
            <a:r>
              <a:rPr lang="en-US" dirty="0" smtClean="0"/>
              <a:t>The S4 Format is used on Slide 6 (formerly Slide</a:t>
            </a:r>
            <a:r>
              <a:rPr lang="en-US" baseline="0" dirty="0" smtClean="0"/>
              <a:t> 4) to use a different font size for displaying the </a:t>
            </a:r>
            <a:r>
              <a:rPr lang="en-US" baseline="0" dirty="0" err="1" smtClean="0"/>
              <a:t>Subelement</a:t>
            </a:r>
            <a:r>
              <a:rPr lang="en-US" baseline="0" dirty="0" smtClean="0"/>
              <a:t> depending upon the length (number of characters) of the </a:t>
            </a:r>
            <a:r>
              <a:rPr lang="en-US" baseline="0" dirty="0" err="1" smtClean="0"/>
              <a:t>Subelement</a:t>
            </a:r>
            <a:r>
              <a:rPr lang="en-US" baseline="0" dirty="0" smtClean="0"/>
              <a:t> string.</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S5 Format is used on Slide 7 (formerly Slide</a:t>
            </a:r>
            <a:r>
              <a:rPr lang="en-US" baseline="0" dirty="0" smtClean="0"/>
              <a:t> 5) to use a different font size for displaying the </a:t>
            </a:r>
            <a:r>
              <a:rPr lang="en-US" baseline="0" dirty="0" err="1" smtClean="0"/>
              <a:t>Subelement</a:t>
            </a:r>
            <a:r>
              <a:rPr lang="en-US" baseline="0" dirty="0" smtClean="0"/>
              <a:t> depending upon the length (number of characters) of the </a:t>
            </a:r>
            <a:r>
              <a:rPr lang="en-US" baseline="0" dirty="0" err="1" smtClean="0"/>
              <a:t>Subelement</a:t>
            </a:r>
            <a:r>
              <a:rPr lang="en-US" baseline="0" dirty="0" smtClean="0"/>
              <a:t> string.</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G5 Format is used on Slide 7 (formerly Slide</a:t>
            </a:r>
            <a:r>
              <a:rPr lang="en-US" baseline="0" dirty="0" smtClean="0"/>
              <a:t> 5) to use a different font size for displaying the Group depending upon the length (number of characters) of the Group string.</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S6</a:t>
            </a:r>
            <a:r>
              <a:rPr lang="en-US" baseline="0" dirty="0" smtClean="0"/>
              <a:t> </a:t>
            </a:r>
            <a:r>
              <a:rPr lang="en-US" dirty="0" smtClean="0"/>
              <a:t>Format is used on Slide 8 (formerly Slide</a:t>
            </a:r>
            <a:r>
              <a:rPr lang="en-US" baseline="0" dirty="0" smtClean="0"/>
              <a:t> 6) to use a different font size for displaying the </a:t>
            </a:r>
            <a:r>
              <a:rPr lang="en-US" baseline="0" dirty="0" err="1" smtClean="0"/>
              <a:t>Subelement</a:t>
            </a:r>
            <a:r>
              <a:rPr lang="en-US" baseline="0" dirty="0" smtClean="0"/>
              <a:t> depending upon the length (number of characters) of the </a:t>
            </a:r>
            <a:r>
              <a:rPr lang="en-US" baseline="0" dirty="0" err="1" smtClean="0"/>
              <a:t>Subelement</a:t>
            </a:r>
            <a:r>
              <a:rPr lang="en-US" baseline="0" dirty="0" smtClean="0"/>
              <a:t> string.</a:t>
            </a:r>
            <a:endParaRPr lang="en-US" dirty="0" smtClean="0"/>
          </a:p>
          <a:p>
            <a:endParaRPr lang="en-US" dirty="0"/>
          </a:p>
        </p:txBody>
      </p:sp>
      <p:sp>
        <p:nvSpPr>
          <p:cNvPr id="4" name="Slide Number Placeholder 3"/>
          <p:cNvSpPr>
            <a:spLocks noGrp="1"/>
          </p:cNvSpPr>
          <p:nvPr>
            <p:ph type="sldNum" sz="quarter" idx="10"/>
          </p:nvPr>
        </p:nvSpPr>
        <p:spPr/>
        <p:txBody>
          <a:bodyPr/>
          <a:lstStyle/>
          <a:p>
            <a:fld id="{27CB28C2-4B87-DF4D-B528-466042BE7C99}" type="slidenum">
              <a:rPr lang="en-US" smtClean="0"/>
              <a:t>3</a:t>
            </a:fld>
            <a:endParaRPr lang="en-US"/>
          </a:p>
        </p:txBody>
      </p:sp>
    </p:spTree>
    <p:extLst>
      <p:ext uri="{BB962C8B-B14F-4D97-AF65-F5344CB8AC3E}">
        <p14:creationId xmlns:p14="http://schemas.microsoft.com/office/powerpoint/2010/main" val="102308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pattern slide defines formats, and will not be included in the final presentation.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S3 Format is used on Slide 5 (formerly Slide</a:t>
            </a:r>
            <a:r>
              <a:rPr lang="en-US" baseline="0" dirty="0" smtClean="0"/>
              <a:t> 3) to use a different font size for displaying the </a:t>
            </a:r>
            <a:r>
              <a:rPr lang="en-US" baseline="0" dirty="0" err="1" smtClean="0"/>
              <a:t>Subelement</a:t>
            </a:r>
            <a:r>
              <a:rPr lang="en-US" baseline="0" dirty="0" smtClean="0"/>
              <a:t> depending upon the length (number of characters) of the </a:t>
            </a:r>
            <a:r>
              <a:rPr lang="en-US" baseline="0" dirty="0" err="1" smtClean="0"/>
              <a:t>Subelement</a:t>
            </a:r>
            <a:r>
              <a:rPr lang="en-US" baseline="0" dirty="0" smtClean="0"/>
              <a:t> string.</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G4 Format is used on Slide 6 (formerly </a:t>
            </a:r>
            <a:r>
              <a:rPr lang="en-US" smtClean="0"/>
              <a:t>Slide</a:t>
            </a:r>
            <a:r>
              <a:rPr lang="en-US" baseline="0" smtClean="0"/>
              <a:t> 4) </a:t>
            </a:r>
            <a:r>
              <a:rPr lang="en-US" baseline="0" dirty="0" smtClean="0"/>
              <a:t>to use a different font size for displaying the Group depending upon the length (number of characters) of the Group string.</a:t>
            </a:r>
            <a:endParaRPr lang="en-US" dirty="0" smtClean="0"/>
          </a:p>
          <a:p>
            <a:endParaRPr lang="en-US" dirty="0"/>
          </a:p>
        </p:txBody>
      </p:sp>
      <p:sp>
        <p:nvSpPr>
          <p:cNvPr id="4" name="Slide Number Placeholder 3"/>
          <p:cNvSpPr>
            <a:spLocks noGrp="1"/>
          </p:cNvSpPr>
          <p:nvPr>
            <p:ph type="sldNum" sz="quarter" idx="10"/>
          </p:nvPr>
        </p:nvSpPr>
        <p:spPr/>
        <p:txBody>
          <a:bodyPr/>
          <a:lstStyle/>
          <a:p>
            <a:fld id="{27CB28C2-4B87-DF4D-B528-466042BE7C99}" type="slidenum">
              <a:rPr lang="en-US" smtClean="0"/>
              <a:t>4</a:t>
            </a:fld>
            <a:endParaRPr lang="en-US"/>
          </a:p>
        </p:txBody>
      </p:sp>
    </p:spTree>
    <p:extLst>
      <p:ext uri="{BB962C8B-B14F-4D97-AF65-F5344CB8AC3E}">
        <p14:creationId xmlns:p14="http://schemas.microsoft.com/office/powerpoint/2010/main" val="670319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lists all </a:t>
            </a:r>
            <a:r>
              <a:rPr lang="en-US" dirty="0" err="1" smtClean="0"/>
              <a:t>Subelements</a:t>
            </a:r>
            <a:r>
              <a:rPr lang="en-US" dirty="0" smtClean="0"/>
              <a:t>. The</a:t>
            </a:r>
            <a:r>
              <a:rPr lang="en-US" baseline="0" dirty="0" smtClean="0"/>
              <a:t> first column contains clickable hyperlinks for easy access to each </a:t>
            </a:r>
            <a:r>
              <a:rPr lang="en-US" baseline="0" dirty="0" err="1" smtClean="0"/>
              <a:t>Subelement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7CB28C2-4B87-DF4D-B528-466042BE7C99}" type="slidenum">
              <a:rPr lang="en-US" smtClean="0"/>
              <a:t>5</a:t>
            </a:fld>
            <a:endParaRPr lang="en-US"/>
          </a:p>
        </p:txBody>
      </p:sp>
    </p:spTree>
    <p:extLst>
      <p:ext uri="{BB962C8B-B14F-4D97-AF65-F5344CB8AC3E}">
        <p14:creationId xmlns:p14="http://schemas.microsoft.com/office/powerpoint/2010/main" val="900004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lists all Groups in the current</a:t>
            </a:r>
            <a:r>
              <a:rPr lang="en-US" baseline="0" dirty="0" smtClean="0"/>
              <a:t> </a:t>
            </a:r>
            <a:r>
              <a:rPr lang="en-US" dirty="0" err="1" smtClean="0"/>
              <a:t>Subelement</a:t>
            </a:r>
            <a:r>
              <a:rPr lang="en-US" dirty="0" smtClean="0"/>
              <a:t>. The</a:t>
            </a:r>
            <a:r>
              <a:rPr lang="en-US" baseline="0" dirty="0" smtClean="0"/>
              <a:t> first column contains clickable hyperlinks for easy access to each Group.</a:t>
            </a:r>
            <a:endParaRPr lang="en-US" dirty="0" smtClean="0"/>
          </a:p>
          <a:p>
            <a:endParaRPr lang="en-US" dirty="0"/>
          </a:p>
        </p:txBody>
      </p:sp>
      <p:sp>
        <p:nvSpPr>
          <p:cNvPr id="4" name="Slide Number Placeholder 3"/>
          <p:cNvSpPr>
            <a:spLocks noGrp="1"/>
          </p:cNvSpPr>
          <p:nvPr>
            <p:ph type="sldNum" sz="quarter" idx="10"/>
          </p:nvPr>
        </p:nvSpPr>
        <p:spPr/>
        <p:txBody>
          <a:bodyPr/>
          <a:lstStyle/>
          <a:p>
            <a:fld id="{27CB28C2-4B87-DF4D-B528-466042BE7C99}" type="slidenum">
              <a:rPr lang="en-US" smtClean="0"/>
              <a:t>6</a:t>
            </a:fld>
            <a:endParaRPr lang="en-US"/>
          </a:p>
        </p:txBody>
      </p:sp>
    </p:spTree>
    <p:extLst>
      <p:ext uri="{BB962C8B-B14F-4D97-AF65-F5344CB8AC3E}">
        <p14:creationId xmlns:p14="http://schemas.microsoft.com/office/powerpoint/2010/main" val="2139628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summarizes the current Group. On the right is a list of hyperlinks</a:t>
            </a:r>
            <a:r>
              <a:rPr lang="en-US" baseline="0" dirty="0" smtClean="0"/>
              <a:t> to each question in the current Group.</a:t>
            </a:r>
            <a:endParaRPr lang="en-US" dirty="0"/>
          </a:p>
        </p:txBody>
      </p:sp>
      <p:sp>
        <p:nvSpPr>
          <p:cNvPr id="4" name="Slide Number Placeholder 3"/>
          <p:cNvSpPr>
            <a:spLocks noGrp="1"/>
          </p:cNvSpPr>
          <p:nvPr>
            <p:ph type="sldNum" sz="quarter" idx="10"/>
          </p:nvPr>
        </p:nvSpPr>
        <p:spPr/>
        <p:txBody>
          <a:bodyPr/>
          <a:lstStyle/>
          <a:p>
            <a:fld id="{27CB28C2-4B87-DF4D-B528-466042BE7C99}" type="slidenum">
              <a:rPr lang="en-US" smtClean="0"/>
              <a:t>7</a:t>
            </a:fld>
            <a:endParaRPr lang="en-US"/>
          </a:p>
        </p:txBody>
      </p:sp>
    </p:spTree>
    <p:extLst>
      <p:ext uri="{BB962C8B-B14F-4D97-AF65-F5344CB8AC3E}">
        <p14:creationId xmlns:p14="http://schemas.microsoft.com/office/powerpoint/2010/main" val="1121421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B28C2-4B87-DF4D-B528-466042BE7C99}" type="slidenum">
              <a:rPr lang="en-US" smtClean="0"/>
              <a:t>8</a:t>
            </a:fld>
            <a:endParaRPr lang="en-US"/>
          </a:p>
        </p:txBody>
      </p:sp>
    </p:spTree>
    <p:extLst>
      <p:ext uri="{BB962C8B-B14F-4D97-AF65-F5344CB8AC3E}">
        <p14:creationId xmlns:p14="http://schemas.microsoft.com/office/powerpoint/2010/main" val="1641687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23284" y="-20638"/>
            <a:ext cx="12213168" cy="6878639"/>
            <a:chOff x="-11" y="-13"/>
            <a:chExt cx="5770" cy="4333"/>
          </a:xfrm>
        </p:grpSpPr>
        <p:sp>
          <p:nvSpPr>
            <p:cNvPr id="2050"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52"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53"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54"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55"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56"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57"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58"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59"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60"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61"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62"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63"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64"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2065"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grpSp>
      <p:sp>
        <p:nvSpPr>
          <p:cNvPr id="2067" name="Rectangle 19"/>
          <p:cNvSpPr>
            <a:spLocks noGrp="1" noChangeArrowheads="1"/>
          </p:cNvSpPr>
          <p:nvPr>
            <p:ph type="ctrTitle" sz="quarter"/>
          </p:nvPr>
        </p:nvSpPr>
        <p:spPr>
          <a:xfrm>
            <a:off x="1727200" y="2286000"/>
            <a:ext cx="10363200" cy="1143000"/>
          </a:xfrm>
        </p:spPr>
        <p:txBody>
          <a:bodyPr/>
          <a:lstStyle>
            <a:lvl1pPr>
              <a:defRPr/>
            </a:lvl1pPr>
          </a:lstStyle>
          <a:p>
            <a:pPr lvl="0"/>
            <a:r>
              <a:rPr lang="en-US" noProof="0" smtClean="0"/>
              <a:t>Click to edit Master title style</a:t>
            </a:r>
            <a:endParaRPr lang="en-US" noProof="0" dirty="0" smtClean="0"/>
          </a:p>
        </p:txBody>
      </p:sp>
      <p:sp>
        <p:nvSpPr>
          <p:cNvPr id="2068" name="Rectangle 20"/>
          <p:cNvSpPr>
            <a:spLocks noGrp="1" noChangeArrowheads="1"/>
          </p:cNvSpPr>
          <p:nvPr>
            <p:ph type="subTitle" sz="quarter" idx="1"/>
          </p:nvPr>
        </p:nvSpPr>
        <p:spPr>
          <a:xfrm>
            <a:off x="2743200" y="3810000"/>
            <a:ext cx="8534400" cy="1752600"/>
          </a:xfrm>
        </p:spPr>
        <p:txBody>
          <a:bodyPr/>
          <a:lstStyle>
            <a:lvl1pPr marL="0" indent="0" algn="ctr">
              <a:buFontTx/>
              <a:buNone/>
              <a:defRPr/>
            </a:lvl1pPr>
          </a:lstStyle>
          <a:p>
            <a:pPr lvl="0"/>
            <a:r>
              <a:rPr lang="en-US" noProof="0" smtClean="0"/>
              <a:t>Click to edit Master subtitle style</a:t>
            </a:r>
          </a:p>
        </p:txBody>
      </p:sp>
      <p:sp>
        <p:nvSpPr>
          <p:cNvPr id="2069" name="Rectangle 21"/>
          <p:cNvSpPr>
            <a:spLocks noGrp="1" noChangeArrowheads="1"/>
          </p:cNvSpPr>
          <p:nvPr>
            <p:ph type="dt" sz="quarter" idx="2"/>
          </p:nvPr>
        </p:nvSpPr>
        <p:spPr/>
        <p:txBody>
          <a:bodyPr/>
          <a:lstStyle>
            <a:lvl1pPr>
              <a:defRPr/>
            </a:lvl1pPr>
          </a:lstStyle>
          <a:p>
            <a:endParaRPr lang="en-US"/>
          </a:p>
        </p:txBody>
      </p:sp>
      <p:sp>
        <p:nvSpPr>
          <p:cNvPr id="2070" name="Rectangle 22"/>
          <p:cNvSpPr>
            <a:spLocks noGrp="1" noChangeArrowheads="1"/>
          </p:cNvSpPr>
          <p:nvPr>
            <p:ph type="ftr" sz="quarter" idx="3"/>
          </p:nvPr>
        </p:nvSpPr>
        <p:spPr/>
        <p:txBody>
          <a:bodyPr/>
          <a:lstStyle>
            <a:lvl1pPr>
              <a:defRPr/>
            </a:lvl1pPr>
          </a:lstStyle>
          <a:p>
            <a:endParaRPr lang="en-US"/>
          </a:p>
        </p:txBody>
      </p:sp>
      <p:sp>
        <p:nvSpPr>
          <p:cNvPr id="2071" name="Rectangle 23"/>
          <p:cNvSpPr>
            <a:spLocks noGrp="1" noChangeArrowheads="1"/>
          </p:cNvSpPr>
          <p:nvPr>
            <p:ph type="sldNum" sz="quarter" idx="4"/>
          </p:nvPr>
        </p:nvSpPr>
        <p:spPr/>
        <p:txBody>
          <a:bodyPr/>
          <a:lstStyle>
            <a:lvl1pPr>
              <a:defRPr/>
            </a:lvl1pPr>
          </a:lstStyle>
          <a:p>
            <a:fld id="{ABAD2830-F273-4060-86D4-4212F8838728}"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186030-5CC8-4862-BD32-64EE76B21CF8}" type="slidenum">
              <a:rPr lang="en-US"/>
              <a:pPr/>
              <a:t>‹nr.›</a:t>
            </a:fld>
            <a:endParaRPr lang="en-US"/>
          </a:p>
        </p:txBody>
      </p:sp>
    </p:spTree>
    <p:extLst>
      <p:ext uri="{BB962C8B-B14F-4D97-AF65-F5344CB8AC3E}">
        <p14:creationId xmlns:p14="http://schemas.microsoft.com/office/powerpoint/2010/main" val="424317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1502" y="609600"/>
            <a:ext cx="2595033"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2167" y="609600"/>
            <a:ext cx="758613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DE86A5-5193-4F6E-B814-5140BB00CB2F}" type="slidenum">
              <a:rPr lang="en-US"/>
              <a:pPr/>
              <a:t>‹nr.›</a:t>
            </a:fld>
            <a:endParaRPr lang="en-US"/>
          </a:p>
        </p:txBody>
      </p:sp>
    </p:spTree>
    <p:extLst>
      <p:ext uri="{BB962C8B-B14F-4D97-AF65-F5344CB8AC3E}">
        <p14:creationId xmlns:p14="http://schemas.microsoft.com/office/powerpoint/2010/main" val="240646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AED484-F614-4F83-9E0A-076B4E5CA0E7}" type="slidenum">
              <a:rPr lang="en-US"/>
              <a:pPr/>
              <a:t>‹nr.›</a:t>
            </a:fld>
            <a:endParaRPr lang="en-US"/>
          </a:p>
        </p:txBody>
      </p:sp>
    </p:spTree>
    <p:extLst>
      <p:ext uri="{BB962C8B-B14F-4D97-AF65-F5344CB8AC3E}">
        <p14:creationId xmlns:p14="http://schemas.microsoft.com/office/powerpoint/2010/main" val="399364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B13AC2-A539-44A5-A75A-C18879A01690}" type="slidenum">
              <a:rPr lang="en-US"/>
              <a:pPr/>
              <a:t>‹nr.›</a:t>
            </a:fld>
            <a:endParaRPr lang="en-US"/>
          </a:p>
        </p:txBody>
      </p:sp>
    </p:spTree>
    <p:extLst>
      <p:ext uri="{BB962C8B-B14F-4D97-AF65-F5344CB8AC3E}">
        <p14:creationId xmlns:p14="http://schemas.microsoft.com/office/powerpoint/2010/main" val="163285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2167" y="1981200"/>
            <a:ext cx="5080000" cy="41148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55367" y="1981200"/>
            <a:ext cx="5080000" cy="41148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6CBDDE-ADDB-4969-B498-C64558BF0988}" type="slidenum">
              <a:rPr lang="en-US"/>
              <a:pPr/>
              <a:t>‹nr.›</a:t>
            </a:fld>
            <a:endParaRPr lang="en-US"/>
          </a:p>
        </p:txBody>
      </p:sp>
    </p:spTree>
    <p:extLst>
      <p:ext uri="{BB962C8B-B14F-4D97-AF65-F5344CB8AC3E}">
        <p14:creationId xmlns:p14="http://schemas.microsoft.com/office/powerpoint/2010/main" val="330512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199A621-527F-4419-8114-66700E9D8B3C}" type="slidenum">
              <a:rPr lang="en-US"/>
              <a:pPr/>
              <a:t>‹nr.›</a:t>
            </a:fld>
            <a:endParaRPr lang="en-US"/>
          </a:p>
        </p:txBody>
      </p:sp>
    </p:spTree>
    <p:extLst>
      <p:ext uri="{BB962C8B-B14F-4D97-AF65-F5344CB8AC3E}">
        <p14:creationId xmlns:p14="http://schemas.microsoft.com/office/powerpoint/2010/main" val="88585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5DA4931-8AD3-4F39-AFC6-75B298129106}" type="slidenum">
              <a:rPr lang="en-US"/>
              <a:pPr/>
              <a:t>‹nr.›</a:t>
            </a:fld>
            <a:endParaRPr lang="en-US"/>
          </a:p>
        </p:txBody>
      </p:sp>
    </p:spTree>
    <p:extLst>
      <p:ext uri="{BB962C8B-B14F-4D97-AF65-F5344CB8AC3E}">
        <p14:creationId xmlns:p14="http://schemas.microsoft.com/office/powerpoint/2010/main" val="415719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BF9D10-0EE8-4FE1-A679-2758A24CF54E}" type="slidenum">
              <a:rPr lang="en-US"/>
              <a:pPr/>
              <a:t>‹nr.›</a:t>
            </a:fld>
            <a:endParaRPr lang="en-US"/>
          </a:p>
        </p:txBody>
      </p:sp>
    </p:spTree>
    <p:extLst>
      <p:ext uri="{BB962C8B-B14F-4D97-AF65-F5344CB8AC3E}">
        <p14:creationId xmlns:p14="http://schemas.microsoft.com/office/powerpoint/2010/main" val="344762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72B9CC-8F96-454A-86EE-0F0157364D54}" type="slidenum">
              <a:rPr lang="en-US"/>
              <a:pPr/>
              <a:t>‹nr.›</a:t>
            </a:fld>
            <a:endParaRPr lang="en-US"/>
          </a:p>
        </p:txBody>
      </p:sp>
    </p:spTree>
    <p:extLst>
      <p:ext uri="{BB962C8B-B14F-4D97-AF65-F5344CB8AC3E}">
        <p14:creationId xmlns:p14="http://schemas.microsoft.com/office/powerpoint/2010/main" val="295621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DDDB1C-7DF6-4C06-BC2C-8CA3CB84B2E6}" type="slidenum">
              <a:rPr lang="en-US"/>
              <a:pPr/>
              <a:t>‹nr.›</a:t>
            </a:fld>
            <a:endParaRPr lang="en-US"/>
          </a:p>
        </p:txBody>
      </p:sp>
    </p:spTree>
    <p:extLst>
      <p:ext uri="{BB962C8B-B14F-4D97-AF65-F5344CB8AC3E}">
        <p14:creationId xmlns:p14="http://schemas.microsoft.com/office/powerpoint/2010/main" val="18648760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23284" y="-20638"/>
            <a:ext cx="12213168" cy="6878639"/>
            <a:chOff x="-11" y="-13"/>
            <a:chExt cx="5770" cy="4333"/>
          </a:xfrm>
        </p:grpSpPr>
        <p:sp>
          <p:nvSpPr>
            <p:cNvPr id="1026"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8"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29"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0"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1"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2"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3"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4"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5"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6"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7"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8"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39"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40"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sp>
          <p:nvSpPr>
            <p:cNvPr id="1041"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xmlns="" w="9525" cap="rnd">
                  <a:solidFill>
                    <a:schemeClr val="tx1"/>
                  </a:solidFill>
                  <a:round/>
                  <a:headEnd/>
                  <a:tailEnd/>
                </a14:hiddenLine>
              </a:ext>
            </a:extLst>
          </p:spPr>
          <p:txBody>
            <a:bodyPr/>
            <a:lstStyle/>
            <a:p>
              <a:endParaRPr lang="en-US"/>
            </a:p>
          </p:txBody>
        </p:sp>
      </p:grpSp>
      <p:sp>
        <p:nvSpPr>
          <p:cNvPr id="1043" name="Rectangle 19"/>
          <p:cNvSpPr>
            <a:spLocks noGrp="1" noChangeArrowheads="1"/>
          </p:cNvSpPr>
          <p:nvPr>
            <p:ph type="title"/>
          </p:nvPr>
        </p:nvSpPr>
        <p:spPr bwMode="auto">
          <a:xfrm>
            <a:off x="1693333" y="609600"/>
            <a:ext cx="103632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1044" name="Rectangle 20"/>
          <p:cNvSpPr>
            <a:spLocks noGrp="1" noChangeArrowheads="1"/>
          </p:cNvSpPr>
          <p:nvPr>
            <p:ph type="body" idx="1"/>
          </p:nvPr>
        </p:nvSpPr>
        <p:spPr bwMode="auto">
          <a:xfrm>
            <a:off x="1672167" y="1981200"/>
            <a:ext cx="10363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45" name="Rectangle 21"/>
          <p:cNvSpPr>
            <a:spLocks noGrp="1" noChangeArrowheads="1"/>
          </p:cNvSpPr>
          <p:nvPr>
            <p:ph type="dt" sz="half" idx="2"/>
          </p:nvPr>
        </p:nvSpPr>
        <p:spPr bwMode="auto">
          <a:xfrm>
            <a:off x="1655233" y="62484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867">
                <a:latin typeface="+mn-lt"/>
              </a:defRPr>
            </a:lvl1pPr>
          </a:lstStyle>
          <a:p>
            <a:endParaRPr lang="en-US" dirty="0"/>
          </a:p>
        </p:txBody>
      </p:sp>
      <p:sp>
        <p:nvSpPr>
          <p:cNvPr id="1046" name="Rectangle 22"/>
          <p:cNvSpPr>
            <a:spLocks noGrp="1" noChangeArrowheads="1"/>
          </p:cNvSpPr>
          <p:nvPr>
            <p:ph type="ftr" sz="quarter" idx="3"/>
          </p:nvPr>
        </p:nvSpPr>
        <p:spPr bwMode="auto">
          <a:xfrm>
            <a:off x="4906433" y="6248400"/>
            <a:ext cx="386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867">
                <a:latin typeface="+mn-lt"/>
              </a:defRPr>
            </a:lvl1pPr>
          </a:lstStyle>
          <a:p>
            <a:endParaRPr lang="en-US" dirty="0"/>
          </a:p>
        </p:txBody>
      </p:sp>
      <p:sp>
        <p:nvSpPr>
          <p:cNvPr id="1047" name="Rectangle 23"/>
          <p:cNvSpPr>
            <a:spLocks noGrp="1" noChangeArrowheads="1"/>
          </p:cNvSpPr>
          <p:nvPr>
            <p:ph type="sldNum" sz="quarter" idx="4"/>
          </p:nvPr>
        </p:nvSpPr>
        <p:spPr bwMode="auto">
          <a:xfrm>
            <a:off x="9478433" y="62484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867">
                <a:latin typeface="+mn-lt"/>
              </a:defRPr>
            </a:lvl1pPr>
          </a:lstStyle>
          <a:p>
            <a:fld id="{99F1CA9D-7821-47AD-A6E4-8DB98AEA0B3D}" type="slidenum">
              <a:rPr lang="en-US" smtClean="0"/>
              <a:pPr/>
              <a:t>‹nr.›</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5867">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5867">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5867">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5867">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5867">
          <a:solidFill>
            <a:schemeClr val="tx2"/>
          </a:solidFill>
          <a:effectLst>
            <a:outerShdw blurRad="38100" dist="38100" dir="2700000" algn="tl">
              <a:srgbClr val="000000"/>
            </a:outerShdw>
          </a:effectLst>
          <a:latin typeface="Times New Roman" pitchFamily="18" charset="0"/>
        </a:defRPr>
      </a:lvl5pPr>
      <a:lvl6pPr marL="609585" algn="ctr" rtl="0" eaLnBrk="1" fontAlgn="base" hangingPunct="1">
        <a:spcBef>
          <a:spcPct val="0"/>
        </a:spcBef>
        <a:spcAft>
          <a:spcPct val="0"/>
        </a:spcAft>
        <a:defRPr sz="5867">
          <a:solidFill>
            <a:schemeClr val="tx2"/>
          </a:solidFill>
          <a:effectLst>
            <a:outerShdw blurRad="38100" dist="38100" dir="2700000" algn="tl">
              <a:srgbClr val="000000"/>
            </a:outerShdw>
          </a:effectLst>
          <a:latin typeface="Times New Roman" pitchFamily="18" charset="0"/>
        </a:defRPr>
      </a:lvl6pPr>
      <a:lvl7pPr marL="1219170" algn="ctr" rtl="0" eaLnBrk="1" fontAlgn="base" hangingPunct="1">
        <a:spcBef>
          <a:spcPct val="0"/>
        </a:spcBef>
        <a:spcAft>
          <a:spcPct val="0"/>
        </a:spcAft>
        <a:defRPr sz="5867">
          <a:solidFill>
            <a:schemeClr val="tx2"/>
          </a:solidFill>
          <a:effectLst>
            <a:outerShdw blurRad="38100" dist="38100" dir="2700000" algn="tl">
              <a:srgbClr val="000000"/>
            </a:outerShdw>
          </a:effectLst>
          <a:latin typeface="Times New Roman" pitchFamily="18" charset="0"/>
        </a:defRPr>
      </a:lvl7pPr>
      <a:lvl8pPr marL="1828754" algn="ctr" rtl="0" eaLnBrk="1" fontAlgn="base" hangingPunct="1">
        <a:spcBef>
          <a:spcPct val="0"/>
        </a:spcBef>
        <a:spcAft>
          <a:spcPct val="0"/>
        </a:spcAft>
        <a:defRPr sz="5867">
          <a:solidFill>
            <a:schemeClr val="tx2"/>
          </a:solidFill>
          <a:effectLst>
            <a:outerShdw blurRad="38100" dist="38100" dir="2700000" algn="tl">
              <a:srgbClr val="000000"/>
            </a:outerShdw>
          </a:effectLst>
          <a:latin typeface="Times New Roman" pitchFamily="18" charset="0"/>
        </a:defRPr>
      </a:lvl8pPr>
      <a:lvl9pPr marL="2438339" algn="ctr" rtl="0" eaLnBrk="1" fontAlgn="base" hangingPunct="1">
        <a:spcBef>
          <a:spcPct val="0"/>
        </a:spcBef>
        <a:spcAft>
          <a:spcPct val="0"/>
        </a:spcAft>
        <a:defRPr sz="5867">
          <a:solidFill>
            <a:schemeClr val="tx2"/>
          </a:solidFill>
          <a:effectLst>
            <a:outerShdw blurRad="38100" dist="38100" dir="2700000" algn="tl">
              <a:srgbClr val="000000"/>
            </a:outerShdw>
          </a:effectLst>
          <a:latin typeface="Times New Roman" pitchFamily="18" charset="0"/>
        </a:defRPr>
      </a:lvl9pPr>
    </p:titleStyle>
    <p:bodyStyle>
      <a:lvl1pPr marL="457189" indent="-457189" algn="l" rtl="0" eaLnBrk="1" fontAlgn="base" hangingPunct="1">
        <a:spcBef>
          <a:spcPct val="20000"/>
        </a:spcBef>
        <a:spcAft>
          <a:spcPct val="0"/>
        </a:spcAft>
        <a:buClr>
          <a:schemeClr val="tx2"/>
        </a:buClr>
        <a:buChar char="•"/>
        <a:defRPr sz="4267">
          <a:solidFill>
            <a:schemeClr val="tx1"/>
          </a:solidFill>
          <a:latin typeface="+mn-lt"/>
          <a:ea typeface="+mn-ea"/>
          <a:cs typeface="+mn-cs"/>
        </a:defRPr>
      </a:lvl1pPr>
      <a:lvl2pPr marL="990575" indent="-380990" algn="l" rtl="0" eaLnBrk="1" fontAlgn="base" hangingPunct="1">
        <a:spcBef>
          <a:spcPct val="20000"/>
        </a:spcBef>
        <a:spcAft>
          <a:spcPct val="0"/>
        </a:spcAft>
        <a:buChar char="•"/>
        <a:defRPr sz="3733">
          <a:solidFill>
            <a:schemeClr val="tx1"/>
          </a:solidFill>
          <a:latin typeface="+mn-lt"/>
        </a:defRPr>
      </a:lvl2pPr>
      <a:lvl3pPr marL="1523962" indent="-304792" algn="l" rtl="0" eaLnBrk="1" fontAlgn="base" hangingPunct="1">
        <a:spcBef>
          <a:spcPct val="20000"/>
        </a:spcBef>
        <a:spcAft>
          <a:spcPct val="0"/>
        </a:spcAft>
        <a:buChar char="•"/>
        <a:defRPr sz="3200">
          <a:solidFill>
            <a:schemeClr val="tx1"/>
          </a:solidFill>
          <a:latin typeface="+mn-lt"/>
        </a:defRPr>
      </a:lvl3pPr>
      <a:lvl4pPr marL="2133547" indent="-304792" algn="l" rtl="0" eaLnBrk="1" fontAlgn="base" hangingPunct="1">
        <a:spcBef>
          <a:spcPct val="20000"/>
        </a:spcBef>
        <a:spcAft>
          <a:spcPct val="0"/>
        </a:spcAft>
        <a:buChar char="•"/>
        <a:defRPr sz="2667">
          <a:solidFill>
            <a:schemeClr val="tx1"/>
          </a:solidFill>
          <a:latin typeface="+mn-lt"/>
        </a:defRPr>
      </a:lvl4pPr>
      <a:lvl5pPr marL="2743131" indent="-304792" algn="l" rtl="0" eaLnBrk="1" fontAlgn="base" hangingPunct="1">
        <a:spcBef>
          <a:spcPct val="20000"/>
        </a:spcBef>
        <a:spcAft>
          <a:spcPct val="0"/>
        </a:spcAft>
        <a:buChar char="•"/>
        <a:defRPr sz="2667">
          <a:solidFill>
            <a:schemeClr val="tx1"/>
          </a:solidFill>
          <a:latin typeface="+mn-lt"/>
        </a:defRPr>
      </a:lvl5pPr>
      <a:lvl6pPr marL="3352716" indent="-304792" algn="l" rtl="0" eaLnBrk="1" fontAlgn="base" hangingPunct="1">
        <a:spcBef>
          <a:spcPct val="20000"/>
        </a:spcBef>
        <a:spcAft>
          <a:spcPct val="0"/>
        </a:spcAft>
        <a:buChar char="•"/>
        <a:defRPr sz="2667">
          <a:solidFill>
            <a:schemeClr val="tx1"/>
          </a:solidFill>
          <a:latin typeface="+mn-lt"/>
        </a:defRPr>
      </a:lvl6pPr>
      <a:lvl7pPr marL="3962301" indent="-304792" algn="l" rtl="0" eaLnBrk="1" fontAlgn="base" hangingPunct="1">
        <a:spcBef>
          <a:spcPct val="20000"/>
        </a:spcBef>
        <a:spcAft>
          <a:spcPct val="0"/>
        </a:spcAft>
        <a:buChar char="•"/>
        <a:defRPr sz="2667">
          <a:solidFill>
            <a:schemeClr val="tx1"/>
          </a:solidFill>
          <a:latin typeface="+mn-lt"/>
        </a:defRPr>
      </a:lvl7pPr>
      <a:lvl8pPr marL="4571886" indent="-304792" algn="l" rtl="0" eaLnBrk="1" fontAlgn="base" hangingPunct="1">
        <a:spcBef>
          <a:spcPct val="20000"/>
        </a:spcBef>
        <a:spcAft>
          <a:spcPct val="0"/>
        </a:spcAft>
        <a:buChar char="•"/>
        <a:defRPr sz="2667">
          <a:solidFill>
            <a:schemeClr val="tx1"/>
          </a:solidFill>
          <a:latin typeface="+mn-lt"/>
        </a:defRPr>
      </a:lvl8pPr>
      <a:lvl9pPr marL="5181470" indent="-304792" algn="l" rtl="0" eaLnBrk="1" fontAlgn="base" hangingPunct="1">
        <a:spcBef>
          <a:spcPct val="20000"/>
        </a:spcBef>
        <a:spcAft>
          <a:spcPct val="0"/>
        </a:spcAft>
        <a:buChar char="•"/>
        <a:defRPr sz="2667">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4" Type="http://schemas.openxmlformats.org/officeDocument/2006/relationships/slide" Target="slide5.xml"/><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4" Type="http://schemas.openxmlformats.org/officeDocument/2006/relationships/slide" Target="slide5.xml"/><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4" Type="http://schemas.openxmlformats.org/officeDocument/2006/relationships/slide" Target="slide6.xml"/><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slide" Target="slide5.xml"/><Relationship Id="rId8"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slide" Target="slide7.xml"/><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slide" Target="slide5.xml"/><Relationship Id="rId8" Type="http://schemas.openxmlformats.org/officeDocument/2006/relationships/image" Target="../media/image4.png"/><Relationship Id="rId9"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09600" y="1295400"/>
            <a:ext cx="11430000" cy="1143000"/>
          </a:xfrm>
        </p:spPr>
        <p:txBody>
          <a:bodyPr/>
          <a:lstStyle/>
          <a:p>
            <a:r>
              <a:rPr lang="en-US" sz="4800" dirty="0" smtClean="0">
                <a:solidFill>
                  <a:srgbClr val="FFFFFF"/>
                </a:solidFill>
              </a:rPr>
              <a:t>Amateur Radio {Exam} License Exam</a:t>
            </a:r>
            <a:br>
              <a:rPr lang="en-US" sz="4800" dirty="0" smtClean="0">
                <a:solidFill>
                  <a:srgbClr val="FFFFFF"/>
                </a:solidFill>
              </a:rPr>
            </a:br>
            <a:r>
              <a:rPr lang="en-US" sz="3600" dirty="0">
                <a:solidFill>
                  <a:srgbClr val="FFFFFF"/>
                </a:solidFill>
              </a:rPr>
              <a:t>(valid </a:t>
            </a:r>
            <a:r>
              <a:rPr lang="en-US" sz="3600" dirty="0" smtClean="0">
                <a:solidFill>
                  <a:srgbClr val="FFFFFF"/>
                </a:solidFill>
              </a:rPr>
              <a:t>{</a:t>
            </a:r>
            <a:r>
              <a:rPr lang="en-US" sz="3600" dirty="0">
                <a:solidFill>
                  <a:srgbClr val="FFFFFF"/>
                </a:solidFill>
              </a:rPr>
              <a:t>Effective} – </a:t>
            </a:r>
            <a:r>
              <a:rPr lang="en-US" sz="3600" dirty="0" smtClean="0">
                <a:solidFill>
                  <a:srgbClr val="FFFFFF"/>
                </a:solidFill>
              </a:rPr>
              <a:t>{</a:t>
            </a:r>
            <a:r>
              <a:rPr lang="en-US" sz="3600" dirty="0">
                <a:solidFill>
                  <a:srgbClr val="FFFFFF"/>
                </a:solidFill>
              </a:rPr>
              <a:t>Expires})</a:t>
            </a:r>
          </a:p>
        </p:txBody>
      </p:sp>
      <p:sp>
        <p:nvSpPr>
          <p:cNvPr id="3" name="Subtitle 2"/>
          <p:cNvSpPr>
            <a:spLocks noGrp="1"/>
          </p:cNvSpPr>
          <p:nvPr>
            <p:ph type="subTitle" sz="quarter" idx="1"/>
          </p:nvPr>
        </p:nvSpPr>
        <p:spPr>
          <a:xfrm>
            <a:off x="2743200" y="3048000"/>
            <a:ext cx="8534400" cy="2438400"/>
          </a:xfrm>
        </p:spPr>
        <p:txBody>
          <a:bodyPr/>
          <a:lstStyle/>
          <a:p>
            <a:r>
              <a:rPr lang="en-US" dirty="0" smtClean="0">
                <a:solidFill>
                  <a:srgbClr val="FFFFFF"/>
                </a:solidFill>
              </a:rPr>
              <a:t>Copyright © 2017 Herb Weiner</a:t>
            </a:r>
          </a:p>
          <a:p>
            <a:r>
              <a:rPr lang="en-US" dirty="0" smtClean="0">
                <a:solidFill>
                  <a:srgbClr val="FFFFFF"/>
                </a:solidFill>
              </a:rPr>
              <a:t>herbw@wiskit.com</a:t>
            </a:r>
          </a:p>
          <a:p>
            <a:r>
              <a:rPr lang="en-US" dirty="0" smtClean="0">
                <a:solidFill>
                  <a:srgbClr val="FFFFFF"/>
                </a:solidFill>
              </a:rPr>
              <a:t>http://</a:t>
            </a:r>
            <a:r>
              <a:rPr lang="en-US" dirty="0" err="1" smtClean="0">
                <a:solidFill>
                  <a:srgbClr val="FFFFFF"/>
                </a:solidFill>
              </a:rPr>
              <a:t>www.herbweiner.com</a:t>
            </a:r>
            <a:endParaRPr lang="en-US" dirty="0">
              <a:solidFill>
                <a:srgbClr val="FFFFFF"/>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9200" y="3657600"/>
            <a:ext cx="3709555" cy="4800600"/>
          </a:xfrm>
          <a:prstGeom prst="rect">
            <a:avLst/>
          </a:prstGeom>
        </p:spPr>
      </p:pic>
    </p:spTree>
    <p:extLst>
      <p:ext uri="{BB962C8B-B14F-4D97-AF65-F5344CB8AC3E}">
        <p14:creationId xmlns:p14="http://schemas.microsoft.com/office/powerpoint/2010/main" val="2628617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6"/>
          <p:cNvGraphicFramePr>
            <a:graphicFrameLocks noGrp="1"/>
          </p:cNvGraphicFramePr>
          <p:nvPr>
            <p:extLst>
              <p:ext uri="{D42A27DB-BD31-4B8C-83A1-F6EECF244321}">
                <p14:modId xmlns:p14="http://schemas.microsoft.com/office/powerpoint/2010/main" val="1318459972"/>
              </p:ext>
            </p:extLst>
          </p:nvPr>
        </p:nvGraphicFramePr>
        <p:xfrm>
          <a:off x="0" y="570131"/>
          <a:ext cx="12039599" cy="3383280"/>
        </p:xfrm>
        <a:graphic>
          <a:graphicData uri="http://schemas.openxmlformats.org/drawingml/2006/table">
            <a:tbl>
              <a:tblPr firstRow="1" bandRow="1">
                <a:tableStyleId>{5C22544A-7EE6-4342-B048-85BDC9FD1C3A}</a:tableStyleId>
              </a:tblPr>
              <a:tblGrid>
                <a:gridCol w="2057400"/>
                <a:gridCol w="2971800"/>
                <a:gridCol w="1371600"/>
                <a:gridCol w="1752600"/>
                <a:gridCol w="3886199"/>
              </a:tblGrid>
              <a:tr h="411480">
                <a:tc>
                  <a:txBody>
                    <a:bodyPr/>
                    <a:lstStyle/>
                    <a:p>
                      <a:r>
                        <a:rPr lang="en-US" sz="2400" dirty="0" smtClean="0"/>
                        <a:t>Format</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Value1</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Relation</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Value2</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Representation</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r>
              <a:tr h="411480">
                <a:tc>
                  <a:txBody>
                    <a:bodyPr/>
                    <a:lstStyle/>
                    <a:p>
                      <a:r>
                        <a:rPr lang="en-US" sz="2100" dirty="0" err="1" smtClean="0"/>
                        <a:t>WipeIncorrect</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{INDEX_ABC}</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{Answer}</a:t>
                      </a:r>
                      <a:endParaRPr lang="en-US" sz="2100" dirty="0" smtClean="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400" strike="sngStrik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r>
                        <a:rPr lang="en-US" sz="2100" dirty="0" err="1" smtClean="0"/>
                        <a:t>WipeCorrect</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{INDEX_ABC}</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smtClean="0"/>
                        <a:t>{Answer}</a:t>
                      </a:r>
                      <a:endParaRPr lang="en-US" sz="2100" dirty="0" smtClean="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400" strike="sngStrike"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r>
                        <a:rPr lang="en-US" sz="2100" dirty="0" err="1" smtClean="0"/>
                        <a:t>CheckGroups</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mn-lt"/>
                          <a:ea typeface="+mn-ea"/>
                          <a:cs typeface="+mn-cs"/>
                        </a:rPr>
                        <a:t>{</a:t>
                      </a:r>
                      <a:r>
                        <a:rPr lang="en-US" sz="2400" b="0" i="0" kern="1200" dirty="0" err="1" smtClean="0">
                          <a:solidFill>
                            <a:schemeClr val="dk1"/>
                          </a:solidFill>
                          <a:effectLst/>
                          <a:latin typeface="+mn-lt"/>
                          <a:ea typeface="+mn-ea"/>
                          <a:cs typeface="+mn-cs"/>
                        </a:rPr>
                        <a:t>Groups.COUNT</a:t>
                      </a:r>
                      <a:r>
                        <a:rPr lang="en-US" sz="2400" b="0" i="0" kern="1200" dirty="0" smtClean="0">
                          <a:solidFill>
                            <a:schemeClr val="dk1"/>
                          </a:solidFill>
                          <a:effectLst/>
                          <a:latin typeface="+mn-lt"/>
                          <a:ea typeface="+mn-ea"/>
                          <a:cs typeface="+mn-cs"/>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a:t>
                      </a:r>
                      <a:r>
                        <a:rPr lang="en-US" sz="1000" dirty="0" err="1" smtClean="0"/>
                        <a:t>nExpectedGroups</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Groups.COUNT</a:t>
                      </a:r>
                      <a:r>
                        <a:rPr lang="en-US" sz="2400" b="0" i="0" kern="1200" dirty="0" smtClean="0">
                          <a:solidFill>
                            <a:schemeClr val="dk1"/>
                          </a:solidFill>
                          <a:effectLst/>
                          <a:latin typeface="+mn-lt"/>
                          <a:ea typeface="+mn-ea"/>
                          <a:cs typeface="+mn-cs"/>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mn-lt"/>
                          <a:ea typeface="+mn-ea"/>
                          <a:cs typeface="+mn-cs"/>
                        </a:rPr>
                        <a:t>{</a:t>
                      </a:r>
                      <a:r>
                        <a:rPr lang="en-US" sz="2400" b="0" i="0" kern="1200" dirty="0" err="1" smtClean="0">
                          <a:solidFill>
                            <a:schemeClr val="dk1"/>
                          </a:solidFill>
                          <a:effectLst/>
                          <a:latin typeface="+mn-lt"/>
                          <a:ea typeface="+mn-ea"/>
                          <a:cs typeface="+mn-cs"/>
                        </a:rPr>
                        <a:t>Groups.COUNT</a:t>
                      </a:r>
                      <a:r>
                        <a:rPr lang="en-US" sz="2400" b="0" i="0" kern="1200" dirty="0" smtClean="0">
                          <a:solidFill>
                            <a:schemeClr val="dk1"/>
                          </a:solidFill>
                          <a:effectLst/>
                          <a:latin typeface="+mn-lt"/>
                          <a:ea typeface="+mn-ea"/>
                          <a:cs typeface="+mn-cs"/>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a:t>
                      </a:r>
                      <a:r>
                        <a:rPr lang="en-US" sz="1000" dirty="0" err="1" smtClean="0"/>
                        <a:t>nExpectedGroups</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Groups.COUNT</a:t>
                      </a:r>
                      <a:r>
                        <a:rPr lang="en-US" sz="2400" b="0" i="0" kern="1200" dirty="0" smtClean="0">
                          <a:solidFill>
                            <a:schemeClr val="dk1"/>
                          </a:solidFill>
                          <a:effectLst/>
                          <a:latin typeface="+mn-lt"/>
                          <a:ea typeface="+mn-ea"/>
                          <a:cs typeface="+mn-cs"/>
                        </a:rPr>
                        <a:t>} </a:t>
                      </a:r>
                      <a:r>
                        <a:rPr lang="en-US" sz="2400" b="0" i="0" kern="1200" dirty="0" smtClean="0">
                          <a:solidFill>
                            <a:srgbClr val="FF0000"/>
                          </a:solidFill>
                          <a:effectLst/>
                          <a:latin typeface="+mn-lt"/>
                          <a:ea typeface="+mn-ea"/>
                          <a:cs typeface="+mn-cs"/>
                        </a:rPr>
                        <a:t>(</a:t>
                      </a:r>
                      <a:r>
                        <a:rPr lang="en-US" sz="2400" dirty="0" smtClean="0">
                          <a:solidFill>
                            <a:srgbClr val="FF0000"/>
                          </a:solidFill>
                        </a:rPr>
                        <a:t>{</a:t>
                      </a:r>
                      <a:r>
                        <a:rPr lang="en-US" sz="1200" dirty="0" err="1" smtClean="0">
                          <a:solidFill>
                            <a:srgbClr val="FF0000"/>
                          </a:solidFill>
                        </a:rPr>
                        <a:t>nExpectedGroups</a:t>
                      </a:r>
                      <a:r>
                        <a:rPr lang="en-US" sz="2400" dirty="0" smtClean="0">
                          <a:solidFill>
                            <a:srgbClr val="FF0000"/>
                          </a:solidFill>
                        </a:rPr>
                        <a:t>}</a:t>
                      </a:r>
                      <a:r>
                        <a:rPr lang="en-US" sz="2400" b="0" i="0" kern="1200" dirty="0" smtClean="0">
                          <a:solidFill>
                            <a:srgbClr val="FF0000"/>
                          </a:solidFill>
                          <a:effectLst/>
                          <a:latin typeface="+mn-lt"/>
                          <a:ea typeface="+mn-ea"/>
                          <a:cs typeface="+mn-cs"/>
                        </a:rPr>
                        <a:t>)</a:t>
                      </a:r>
                      <a:endParaRPr lang="en-US" sz="7200" dirty="0" smtClean="0">
                        <a:solidFill>
                          <a:srgbClr val="FF0000"/>
                        </a:solidFill>
                      </a:endParaRP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r>
              <a:tr h="411480">
                <a:tc>
                  <a:txBody>
                    <a:bodyPr/>
                    <a:lstStyle/>
                    <a:p>
                      <a:r>
                        <a:rPr lang="en-US" sz="2100" dirty="0" err="1" smtClean="0"/>
                        <a:t>CheckQuestions</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mn-lt"/>
                          <a:ea typeface="+mn-ea"/>
                          <a:cs typeface="+mn-cs"/>
                        </a:rPr>
                        <a:t>{</a:t>
                      </a:r>
                      <a:r>
                        <a:rPr lang="en-US" sz="1400" b="0" i="0" kern="1200" dirty="0" err="1" smtClean="0">
                          <a:solidFill>
                            <a:schemeClr val="dk1"/>
                          </a:solidFill>
                          <a:effectLst/>
                          <a:latin typeface="+mn-lt"/>
                          <a:ea typeface="+mn-ea"/>
                          <a:cs typeface="+mn-cs"/>
                        </a:rPr>
                        <a:t>Groups.Questions?.COUNT</a:t>
                      </a:r>
                      <a:r>
                        <a:rPr lang="en-US" sz="2400" b="0" i="0" kern="1200" dirty="0" smtClean="0">
                          <a:solidFill>
                            <a:schemeClr val="dk1"/>
                          </a:solidFill>
                          <a:effectLst/>
                          <a:latin typeface="+mn-lt"/>
                          <a:ea typeface="+mn-ea"/>
                          <a:cs typeface="+mn-cs"/>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a:t>
                      </a:r>
                      <a:r>
                        <a:rPr lang="en-US" sz="1000" b="0" i="0" kern="1200" dirty="0" err="1" smtClean="0">
                          <a:solidFill>
                            <a:schemeClr val="dk1"/>
                          </a:solidFill>
                          <a:effectLst/>
                          <a:latin typeface="+mn-lt"/>
                          <a:ea typeface="+mn-ea"/>
                          <a:cs typeface="+mn-cs"/>
                        </a:rPr>
                        <a:t>nExpectedQuestions</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mn-lt"/>
                          <a:ea typeface="+mn-ea"/>
                          <a:cs typeface="+mn-cs"/>
                        </a:rPr>
                        <a:t>{</a:t>
                      </a:r>
                      <a:r>
                        <a:rPr lang="en-US" sz="1200" b="0" i="0" kern="1200" dirty="0" err="1" smtClean="0">
                          <a:solidFill>
                            <a:schemeClr val="dk1"/>
                          </a:solidFill>
                          <a:effectLst/>
                          <a:latin typeface="+mn-lt"/>
                          <a:ea typeface="+mn-ea"/>
                          <a:cs typeface="+mn-cs"/>
                        </a:rPr>
                        <a:t>Groups.Questions?.COUNT</a:t>
                      </a:r>
                      <a:r>
                        <a:rPr lang="en-US" sz="2400" b="0" i="0" kern="1200" dirty="0" smtClean="0">
                          <a:solidFill>
                            <a:schemeClr val="dk1"/>
                          </a:solidFill>
                          <a:effectLst/>
                          <a:latin typeface="+mn-lt"/>
                          <a:ea typeface="+mn-ea"/>
                          <a:cs typeface="+mn-cs"/>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mn-lt"/>
                          <a:ea typeface="+mn-ea"/>
                          <a:cs typeface="+mn-cs"/>
                        </a:rPr>
                        <a:t>{</a:t>
                      </a:r>
                      <a:r>
                        <a:rPr lang="en-US" sz="1400" b="0" i="0" kern="1200" dirty="0" err="1" smtClean="0">
                          <a:solidFill>
                            <a:schemeClr val="dk1"/>
                          </a:solidFill>
                          <a:effectLst/>
                          <a:latin typeface="+mn-lt"/>
                          <a:ea typeface="+mn-ea"/>
                          <a:cs typeface="+mn-cs"/>
                        </a:rPr>
                        <a:t>Groups.Questions?.COUNT</a:t>
                      </a:r>
                      <a:r>
                        <a:rPr lang="en-US" sz="2400" b="0" i="0" kern="1200" dirty="0" smtClean="0">
                          <a:solidFill>
                            <a:schemeClr val="dk1"/>
                          </a:solidFill>
                          <a:effectLst/>
                          <a:latin typeface="+mn-lt"/>
                          <a:ea typeface="+mn-ea"/>
                          <a:cs typeface="+mn-cs"/>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a:t>
                      </a:r>
                      <a:r>
                        <a:rPr lang="en-US" sz="1000" b="0" i="0" kern="1200" dirty="0" err="1" smtClean="0">
                          <a:solidFill>
                            <a:schemeClr val="dk1"/>
                          </a:solidFill>
                          <a:effectLst/>
                          <a:latin typeface="+mn-lt"/>
                          <a:ea typeface="+mn-ea"/>
                          <a:cs typeface="+mn-cs"/>
                        </a:rPr>
                        <a:t>nExpectedQuestions</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mn-lt"/>
                          <a:ea typeface="+mn-ea"/>
                          <a:cs typeface="+mn-cs"/>
                        </a:rPr>
                        <a:t>{</a:t>
                      </a:r>
                      <a:r>
                        <a:rPr lang="en-US" sz="900" b="0" i="0" kern="1200" dirty="0" err="1" smtClean="0">
                          <a:solidFill>
                            <a:schemeClr val="dk1"/>
                          </a:solidFill>
                          <a:effectLst/>
                          <a:latin typeface="+mn-lt"/>
                          <a:ea typeface="+mn-ea"/>
                          <a:cs typeface="+mn-cs"/>
                        </a:rPr>
                        <a:t>Groups.Questions?.COUNT</a:t>
                      </a:r>
                      <a:r>
                        <a:rPr lang="en-US" sz="2400" b="0" i="0" kern="1200" dirty="0" smtClean="0">
                          <a:solidFill>
                            <a:schemeClr val="dk1"/>
                          </a:solidFill>
                          <a:effectLst/>
                          <a:latin typeface="+mn-lt"/>
                          <a:ea typeface="+mn-ea"/>
                          <a:cs typeface="+mn-cs"/>
                        </a:rPr>
                        <a:t>} </a:t>
                      </a:r>
                      <a:r>
                        <a:rPr lang="en-US" sz="2400" b="0" i="0" kern="1200" dirty="0" smtClean="0">
                          <a:solidFill>
                            <a:srgbClr val="FF0000"/>
                          </a:solidFill>
                          <a:effectLst/>
                          <a:latin typeface="+mn-lt"/>
                          <a:ea typeface="+mn-ea"/>
                          <a:cs typeface="+mn-cs"/>
                        </a:rPr>
                        <a:t>(</a:t>
                      </a:r>
                      <a:r>
                        <a:rPr lang="en-US" sz="2400" dirty="0" smtClean="0">
                          <a:solidFill>
                            <a:srgbClr val="FF0000"/>
                          </a:solidFill>
                        </a:rPr>
                        <a:t>{</a:t>
                      </a:r>
                      <a:r>
                        <a:rPr lang="en-US" sz="900" dirty="0" err="1" smtClean="0">
                          <a:solidFill>
                            <a:srgbClr val="FF0000"/>
                          </a:solidFill>
                        </a:rPr>
                        <a:t>nExpectedQuestions</a:t>
                      </a:r>
                      <a:r>
                        <a:rPr lang="en-US" sz="2400" dirty="0" smtClean="0">
                          <a:solidFill>
                            <a:srgbClr val="FF0000"/>
                          </a:solidFill>
                        </a:rPr>
                        <a:t>}</a:t>
                      </a:r>
                      <a:r>
                        <a:rPr lang="en-US" sz="2400" b="0" i="0" kern="1200" dirty="0" smtClean="0">
                          <a:solidFill>
                            <a:srgbClr val="FF0000"/>
                          </a:solidFill>
                          <a:effectLst/>
                          <a:latin typeface="+mn-lt"/>
                          <a:ea typeface="+mn-ea"/>
                          <a:cs typeface="+mn-cs"/>
                        </a:rPr>
                        <a:t>)</a:t>
                      </a:r>
                      <a:endParaRPr lang="en-US" sz="7200" dirty="0" smtClean="0">
                        <a:solidFill>
                          <a:srgbClr val="FF0000"/>
                        </a:solidFill>
                      </a:endParaRP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5" name="Rectangle 5"/>
          <p:cNvSpPr/>
          <p:nvPr/>
        </p:nvSpPr>
        <p:spPr>
          <a:xfrm>
            <a:off x="0" y="-76200"/>
            <a:ext cx="3810000" cy="646331"/>
          </a:xfrm>
          <a:prstGeom prst="rect">
            <a:avLst/>
          </a:prstGeom>
        </p:spPr>
        <p:txBody>
          <a:bodyPr wrap="square">
            <a:spAutoFit/>
          </a:bodyPr>
          <a:lstStyle/>
          <a:p>
            <a:r>
              <a:rPr lang="en-US" sz="3600" dirty="0" smtClean="0"/>
              <a:t>{</a:t>
            </a:r>
            <a:r>
              <a:rPr lang="en-US" sz="3600" smtClean="0"/>
              <a:t>DEFINITIONS}</a:t>
            </a:r>
            <a:endParaRPr lang="en-US" sz="3600" dirty="0"/>
          </a:p>
        </p:txBody>
      </p:sp>
    </p:spTree>
    <p:extLst>
      <p:ext uri="{BB962C8B-B14F-4D97-AF65-F5344CB8AC3E}">
        <p14:creationId xmlns:p14="http://schemas.microsoft.com/office/powerpoint/2010/main" val="1955374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6"/>
          <p:cNvGraphicFramePr>
            <a:graphicFrameLocks noGrp="1"/>
          </p:cNvGraphicFramePr>
          <p:nvPr>
            <p:extLst>
              <p:ext uri="{D42A27DB-BD31-4B8C-83A1-F6EECF244321}">
                <p14:modId xmlns:p14="http://schemas.microsoft.com/office/powerpoint/2010/main" val="2037214121"/>
              </p:ext>
            </p:extLst>
          </p:nvPr>
        </p:nvGraphicFramePr>
        <p:xfrm>
          <a:off x="0" y="570131"/>
          <a:ext cx="12039599" cy="8244840"/>
        </p:xfrm>
        <a:graphic>
          <a:graphicData uri="http://schemas.openxmlformats.org/drawingml/2006/table">
            <a:tbl>
              <a:tblPr firstRow="1" bandRow="1">
                <a:effectLst>
                  <a:outerShdw sx="1000" sy="1000" algn="ctr" rotWithShape="0">
                    <a:srgbClr val="000000"/>
                  </a:outerShdw>
                </a:effectLst>
                <a:tableStyleId>{5C22544A-7EE6-4342-B048-85BDC9FD1C3A}</a:tableStyleId>
              </a:tblPr>
              <a:tblGrid>
                <a:gridCol w="2057400"/>
                <a:gridCol w="2971800"/>
                <a:gridCol w="1371600"/>
                <a:gridCol w="1752600"/>
                <a:gridCol w="3886199"/>
              </a:tblGrid>
              <a:tr h="411480">
                <a:tc>
                  <a:txBody>
                    <a:bodyPr/>
                    <a:lstStyle/>
                    <a:p>
                      <a:r>
                        <a:rPr lang="en-US" sz="2400" dirty="0" smtClean="0"/>
                        <a:t>Format</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Value1</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Relation</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Value2</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Representation</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r>
              <a:tr h="411480">
                <a:tc>
                  <a:txBody>
                    <a:bodyPr/>
                    <a:lstStyle/>
                    <a:p>
                      <a:r>
                        <a:rPr lang="en-US" sz="2100" dirty="0" smtClean="0"/>
                        <a:t>S4</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MaxSubelementLen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&gt;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32</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000" dirty="0" err="1" smtClean="0">
                          <a:solidFill>
                            <a:srgbClr val="FFFFFF"/>
                          </a:solidFill>
                        </a:rPr>
                        <a:t>Subelement</a:t>
                      </a:r>
                      <a:r>
                        <a:rPr lang="en-US" sz="2000" dirty="0" smtClean="0">
                          <a:solidFill>
                            <a:srgbClr val="FFFFFF"/>
                          </a:solidFill>
                        </a:rPr>
                        <a:t> {</a:t>
                      </a:r>
                      <a:r>
                        <a:rPr lang="en-US" sz="800" dirty="0" err="1" smtClean="0">
                          <a:solidFill>
                            <a:srgbClr val="FFFFFF"/>
                          </a:solidFill>
                        </a:rPr>
                        <a:t>Subelement</a:t>
                      </a:r>
                      <a:r>
                        <a:rPr lang="en-US" sz="800" dirty="0" smtClean="0">
                          <a:solidFill>
                            <a:srgbClr val="FFFFFF"/>
                          </a:solidFill>
                        </a:rPr>
                        <a:t>}</a:t>
                      </a:r>
                      <a:r>
                        <a:rPr lang="en-US" sz="2000" dirty="0" smtClean="0">
                          <a:solidFill>
                            <a:srgbClr val="FFFFFF"/>
                          </a:solidFill>
                        </a:rPr>
                        <a:t> {</a:t>
                      </a:r>
                      <a:r>
                        <a:rPr lang="en-US" sz="800" dirty="0" err="1" smtClean="0">
                          <a:solidFill>
                            <a:srgbClr val="FFFFFF"/>
                          </a:solidFill>
                        </a:rPr>
                        <a:t>sDescription</a:t>
                      </a:r>
                      <a:r>
                        <a:rPr lang="en-US" sz="800" dirty="0" smtClean="0">
                          <a:solidFill>
                            <a:srgbClr val="FFFFFF"/>
                          </a:solidFill>
                        </a:rPr>
                        <a:t>}</a:t>
                      </a:r>
                      <a:endParaRPr lang="en-US" sz="800" strike="noStrike" dirty="0">
                        <a:solidFill>
                          <a:srgbClr val="FFFFF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MaxSubelementLen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&lt;=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32</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3600" dirty="0" err="1" smtClean="0">
                          <a:solidFill>
                            <a:srgbClr val="FFFFFF"/>
                          </a:solidFill>
                        </a:rPr>
                        <a:t>Subelement</a:t>
                      </a:r>
                      <a:r>
                        <a:rPr lang="en-US" sz="3600" dirty="0" smtClean="0">
                          <a:solidFill>
                            <a:srgbClr val="FFFFFF"/>
                          </a:solidFill>
                        </a:rPr>
                        <a:t> {</a:t>
                      </a:r>
                      <a:r>
                        <a:rPr lang="en-US" sz="800" dirty="0" err="1" smtClean="0">
                          <a:solidFill>
                            <a:srgbClr val="FFFFFF"/>
                          </a:solidFill>
                        </a:rPr>
                        <a:t>Subelement</a:t>
                      </a:r>
                      <a:r>
                        <a:rPr lang="en-US" sz="800" dirty="0" smtClean="0">
                          <a:solidFill>
                            <a:srgbClr val="FFFFFF"/>
                          </a:solidFill>
                        </a:rPr>
                        <a:t>}</a:t>
                      </a:r>
                      <a:r>
                        <a:rPr lang="en-US" sz="3600" baseline="0" dirty="0" smtClean="0">
                          <a:solidFill>
                            <a:srgbClr val="FFFFFF"/>
                          </a:solidFill>
                        </a:rPr>
                        <a:t> </a:t>
                      </a:r>
                      <a:r>
                        <a:rPr lang="en-US" sz="3600" dirty="0" smtClean="0">
                          <a:solidFill>
                            <a:srgbClr val="FFFFFF"/>
                          </a:solidFill>
                        </a:rPr>
                        <a:t>{</a:t>
                      </a:r>
                      <a:r>
                        <a:rPr lang="en-US" sz="800" dirty="0" err="1" smtClean="0">
                          <a:solidFill>
                            <a:srgbClr val="FFFFFF"/>
                          </a:solidFill>
                        </a:rPr>
                        <a:t>sDescription</a:t>
                      </a:r>
                      <a:r>
                        <a:rPr lang="en-US" sz="800" dirty="0" smtClean="0">
                          <a:solidFill>
                            <a:srgbClr val="FFFFFF"/>
                          </a:solidFill>
                        </a:rPr>
                        <a:t>}</a:t>
                      </a:r>
                      <a:endParaRPr lang="en-US" sz="800" strike="noStrike" dirty="0">
                        <a:solidFill>
                          <a:srgbClr val="FFFFFF"/>
                        </a:solidFill>
                      </a:endParaRP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r>
                        <a:rPr lang="en-US" sz="2100" dirty="0" smtClean="0"/>
                        <a:t>S5</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MaxSubelementLen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&gt;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64</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600" strike="noStrike" dirty="0" smtClean="0">
                          <a:solidFill>
                            <a:schemeClr val="tx2">
                              <a:lumMod val="60000"/>
                              <a:lumOff val="40000"/>
                            </a:schemeClr>
                          </a:solidFill>
                          <a:effectLst>
                            <a:outerShdw blurRad="38100" dist="38100" dir="2700000" algn="ctr" rotWithShape="0">
                              <a:schemeClr val="bg2"/>
                            </a:outerShdw>
                          </a:effectLst>
                        </a:rPr>
                        <a:t>{</a:t>
                      </a:r>
                      <a:r>
                        <a:rPr lang="en-US" sz="2000" strike="noStrike" dirty="0" err="1" smtClean="0">
                          <a:solidFill>
                            <a:schemeClr val="tx2">
                              <a:lumMod val="60000"/>
                              <a:lumOff val="40000"/>
                            </a:schemeClr>
                          </a:solidFill>
                          <a:effectLst>
                            <a:outerShdw blurRad="38100" dist="38100" dir="2700000" algn="ctr" rotWithShape="0">
                              <a:schemeClr val="bg2"/>
                            </a:outerShdw>
                          </a:effectLst>
                        </a:rPr>
                        <a:t>sDescription</a:t>
                      </a:r>
                      <a:r>
                        <a:rPr lang="en-US" sz="2000" strike="noStrike" dirty="0" smtClean="0">
                          <a:solidFill>
                            <a:schemeClr val="tx2">
                              <a:lumMod val="60000"/>
                              <a:lumOff val="40000"/>
                            </a:schemeClr>
                          </a:solidFill>
                          <a:effectLst>
                            <a:outerShdw blurRad="38100" dist="38100" dir="2700000" algn="ctr" rotWithShape="0">
                              <a:schemeClr val="bg2"/>
                            </a:outerShdw>
                          </a:effectLst>
                        </a:rPr>
                        <a:t>}</a:t>
                      </a:r>
                      <a:endParaRPr lang="en-US" sz="2000" strike="noStrike" dirty="0">
                        <a:solidFill>
                          <a:schemeClr val="tx2">
                            <a:lumMod val="60000"/>
                            <a:lumOff val="40000"/>
                          </a:schemeClr>
                        </a:solidFill>
                        <a:effectLst>
                          <a:outerShdw blurRad="38100" dist="38100" dir="2700000" algn="ctr" rotWithShape="0">
                            <a:schemeClr val="bg2"/>
                          </a:outerShdw>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MaxSubelementLen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&gt;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30</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US" sz="4000" strike="noStrike" dirty="0" smtClean="0">
                          <a:solidFill>
                            <a:schemeClr val="tx2">
                              <a:lumMod val="60000"/>
                              <a:lumOff val="40000"/>
                            </a:schemeClr>
                          </a:solidFill>
                          <a:effectLst>
                            <a:outerShdw blurRad="38100" dist="38100" dir="2700000" algn="ctr" rotWithShape="0">
                              <a:schemeClr val="bg2"/>
                            </a:outerShdw>
                          </a:effectLst>
                        </a:rPr>
                        <a:t>{</a:t>
                      </a:r>
                      <a:r>
                        <a:rPr lang="en-US" sz="3600" strike="noStrike" dirty="0" err="1" smtClean="0">
                          <a:solidFill>
                            <a:schemeClr val="tx2">
                              <a:lumMod val="60000"/>
                              <a:lumOff val="40000"/>
                            </a:schemeClr>
                          </a:solidFill>
                          <a:effectLst>
                            <a:outerShdw blurRad="38100" dist="38100" dir="2700000" algn="ctr" rotWithShape="0">
                              <a:schemeClr val="bg2"/>
                            </a:outerShdw>
                          </a:effectLst>
                        </a:rPr>
                        <a:t>sDescription</a:t>
                      </a:r>
                      <a:r>
                        <a:rPr lang="en-US" sz="3600" strike="noStrike" dirty="0" smtClean="0">
                          <a:solidFill>
                            <a:schemeClr val="tx2">
                              <a:lumMod val="60000"/>
                              <a:lumOff val="40000"/>
                            </a:schemeClr>
                          </a:solidFill>
                          <a:effectLst>
                            <a:outerShdw blurRad="38100" dist="38100" dir="2700000" algn="ctr" rotWithShape="0">
                              <a:schemeClr val="bg2"/>
                            </a:outerShdw>
                          </a:effectLst>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MaxSubelementLen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&lt;=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30</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US" sz="6000" strike="noStrike" dirty="0" smtClean="0">
                          <a:solidFill>
                            <a:schemeClr val="tx2">
                              <a:lumMod val="60000"/>
                              <a:lumOff val="40000"/>
                            </a:schemeClr>
                          </a:solidFill>
                          <a:effectLst>
                            <a:outerShdw blurRad="38100" dist="38100" dir="2700000" algn="ctr" rotWithShape="0">
                              <a:schemeClr val="bg2"/>
                            </a:outerShdw>
                          </a:effectLst>
                        </a:rPr>
                        <a:t>{</a:t>
                      </a:r>
                      <a:r>
                        <a:rPr lang="en-US" sz="3600" strike="noStrike" dirty="0" err="1" smtClean="0">
                          <a:solidFill>
                            <a:schemeClr val="tx2">
                              <a:lumMod val="60000"/>
                              <a:lumOff val="40000"/>
                            </a:schemeClr>
                          </a:solidFill>
                          <a:effectLst>
                            <a:outerShdw blurRad="38100" dist="38100" dir="2700000" algn="ctr" rotWithShape="0">
                              <a:schemeClr val="bg2"/>
                            </a:outerShdw>
                          </a:effectLst>
                        </a:rPr>
                        <a:t>sDescription</a:t>
                      </a:r>
                      <a:r>
                        <a:rPr lang="en-US" sz="3600" strike="noStrike" dirty="0" smtClean="0">
                          <a:solidFill>
                            <a:schemeClr val="tx2">
                              <a:lumMod val="60000"/>
                              <a:lumOff val="40000"/>
                            </a:schemeClr>
                          </a:solidFill>
                          <a:effectLst>
                            <a:outerShdw blurRad="38100" dist="38100" dir="2700000" algn="ctr" rotWithShape="0">
                              <a:schemeClr val="bg2"/>
                            </a:outerShdw>
                          </a:effectLst>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r>
                        <a:rPr lang="en-US" sz="2100" dirty="0" smtClean="0"/>
                        <a:t>G5</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MaxGroupLen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&gt;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300</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3600" strike="noStrike" dirty="0" smtClean="0">
                          <a:solidFill>
                            <a:schemeClr val="tx2">
                              <a:lumMod val="60000"/>
                              <a:lumOff val="40000"/>
                            </a:schemeClr>
                          </a:solidFill>
                          <a:effectLst>
                            <a:outerShdw blurRad="38100" dist="38100" dir="2700000" algn="ctr" rotWithShape="0">
                              <a:schemeClr val="bg2"/>
                            </a:outerShdw>
                          </a:effectLst>
                        </a:rPr>
                        <a:t>{</a:t>
                      </a:r>
                      <a:r>
                        <a:rPr lang="en-US" sz="2000" strike="noStrike" dirty="0" err="1" smtClean="0">
                          <a:solidFill>
                            <a:schemeClr val="tx2">
                              <a:lumMod val="60000"/>
                              <a:lumOff val="40000"/>
                            </a:schemeClr>
                          </a:solidFill>
                          <a:effectLst>
                            <a:outerShdw blurRad="38100" dist="38100" dir="2700000" algn="ctr" rotWithShape="0">
                              <a:schemeClr val="bg2"/>
                            </a:outerShdw>
                          </a:effectLst>
                        </a:rPr>
                        <a:t>gDescription</a:t>
                      </a:r>
                      <a:r>
                        <a:rPr lang="en-US" sz="2000" strike="noStrike" dirty="0" smtClean="0">
                          <a:solidFill>
                            <a:schemeClr val="tx2">
                              <a:lumMod val="60000"/>
                              <a:lumOff val="40000"/>
                            </a:schemeClr>
                          </a:solidFill>
                          <a:effectLst>
                            <a:outerShdw blurRad="38100" dist="38100" dir="2700000" algn="ctr" rotWithShape="0">
                              <a:schemeClr val="bg2"/>
                            </a:outerShdw>
                          </a:effectLst>
                        </a:rPr>
                        <a:t>}</a:t>
                      </a:r>
                      <a:endParaRPr lang="en-US" sz="2000" strike="noStrike" dirty="0">
                        <a:solidFill>
                          <a:schemeClr val="tx2">
                            <a:lumMod val="60000"/>
                            <a:lumOff val="40000"/>
                          </a:schemeClr>
                        </a:solidFill>
                        <a:effectLst>
                          <a:outerShdw blurRad="38100" dist="38100" dir="2700000" algn="ctr" rotWithShape="0">
                            <a:schemeClr val="bg2"/>
                          </a:outerShdw>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MaxGroupLen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&gt;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150</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US" sz="4000" strike="noStrike" dirty="0" smtClean="0">
                          <a:solidFill>
                            <a:schemeClr val="tx2">
                              <a:lumMod val="60000"/>
                              <a:lumOff val="40000"/>
                            </a:schemeClr>
                          </a:solidFill>
                          <a:effectLst>
                            <a:outerShdw blurRad="38100" dist="38100" dir="2700000" algn="ctr" rotWithShape="0">
                              <a:schemeClr val="bg2"/>
                            </a:outerShdw>
                          </a:effectLst>
                        </a:rPr>
                        <a:t>{</a:t>
                      </a:r>
                      <a:r>
                        <a:rPr lang="en-US" sz="3600" strike="noStrike" dirty="0" err="1" smtClean="0">
                          <a:solidFill>
                            <a:schemeClr val="tx2">
                              <a:lumMod val="60000"/>
                              <a:lumOff val="40000"/>
                            </a:schemeClr>
                          </a:solidFill>
                          <a:effectLst>
                            <a:outerShdw blurRad="38100" dist="38100" dir="2700000" algn="ctr" rotWithShape="0">
                              <a:schemeClr val="bg2"/>
                            </a:outerShdw>
                          </a:effectLst>
                        </a:rPr>
                        <a:t>gDescription</a:t>
                      </a:r>
                      <a:r>
                        <a:rPr lang="en-US" sz="3600" strike="noStrike" dirty="0" smtClean="0">
                          <a:solidFill>
                            <a:schemeClr val="tx2">
                              <a:lumMod val="60000"/>
                              <a:lumOff val="40000"/>
                            </a:schemeClr>
                          </a:solidFill>
                          <a:effectLst>
                            <a:outerShdw blurRad="38100" dist="38100" dir="2700000" algn="ctr" rotWithShape="0">
                              <a:schemeClr val="bg2"/>
                            </a:outerShdw>
                          </a:effectLst>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MaxGroupLen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&lt;=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150</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US" sz="4800" strike="noStrike" dirty="0" smtClean="0">
                          <a:solidFill>
                            <a:schemeClr val="tx2">
                              <a:lumMod val="60000"/>
                              <a:lumOff val="40000"/>
                            </a:schemeClr>
                          </a:solidFill>
                          <a:effectLst>
                            <a:outerShdw blurRad="38100" dist="38100" dir="2700000" algn="ctr" rotWithShape="0">
                              <a:schemeClr val="bg2"/>
                            </a:outerShdw>
                          </a:effectLst>
                        </a:rPr>
                        <a:t>{</a:t>
                      </a:r>
                      <a:r>
                        <a:rPr lang="en-US" sz="3600" strike="noStrike" dirty="0" err="1" smtClean="0">
                          <a:solidFill>
                            <a:schemeClr val="tx2">
                              <a:lumMod val="60000"/>
                              <a:lumOff val="40000"/>
                            </a:schemeClr>
                          </a:solidFill>
                          <a:effectLst>
                            <a:outerShdw blurRad="38100" dist="38100" dir="2700000" algn="ctr" rotWithShape="0">
                              <a:schemeClr val="bg2"/>
                            </a:outerShdw>
                          </a:effectLst>
                        </a:rPr>
                        <a:t>gDescription</a:t>
                      </a:r>
                      <a:r>
                        <a:rPr lang="en-US" sz="3600" strike="noStrike" dirty="0" smtClean="0">
                          <a:solidFill>
                            <a:schemeClr val="tx2">
                              <a:lumMod val="60000"/>
                              <a:lumOff val="40000"/>
                            </a:schemeClr>
                          </a:solidFill>
                          <a:effectLst>
                            <a:outerShdw blurRad="38100" dist="38100" dir="2700000" algn="ctr" rotWithShape="0">
                              <a:schemeClr val="bg2"/>
                            </a:outerShdw>
                          </a:effectLst>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r>
                        <a:rPr lang="en-US" sz="2100" dirty="0" smtClean="0"/>
                        <a:t>S6</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MaxSubelementLen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&gt;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32</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2800" strike="noStrike" dirty="0" smtClean="0">
                          <a:solidFill>
                            <a:schemeClr val="tx2">
                              <a:lumMod val="60000"/>
                              <a:lumOff val="40000"/>
                            </a:schemeClr>
                          </a:solidFill>
                        </a:rPr>
                        <a:t>{</a:t>
                      </a:r>
                      <a:r>
                        <a:rPr lang="en-US" sz="2000" strike="noStrike" dirty="0" err="1" smtClean="0">
                          <a:solidFill>
                            <a:schemeClr val="tx2">
                              <a:lumMod val="60000"/>
                              <a:lumOff val="40000"/>
                            </a:schemeClr>
                          </a:solidFill>
                        </a:rPr>
                        <a:t>sDescription</a:t>
                      </a:r>
                      <a:r>
                        <a:rPr lang="en-US" sz="2000" strike="noStrike" dirty="0" smtClean="0">
                          <a:solidFill>
                            <a:schemeClr val="tx2">
                              <a:lumMod val="60000"/>
                              <a:lumOff val="40000"/>
                            </a:schemeClr>
                          </a:solidFill>
                        </a:rPr>
                        <a:t>}</a:t>
                      </a:r>
                      <a:endParaRPr lang="en-US" sz="2000" strike="noStrike" dirty="0">
                        <a:solidFill>
                          <a:schemeClr val="tx2">
                            <a:lumMod val="60000"/>
                            <a:lumOff val="4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MaxSubelementLen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&lt;=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32</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1219170" rtl="0" eaLnBrk="1" fontAlgn="auto" latinLnBrk="0" hangingPunct="1">
                        <a:lnSpc>
                          <a:spcPct val="100000"/>
                        </a:lnSpc>
                        <a:spcBef>
                          <a:spcPts val="0"/>
                        </a:spcBef>
                        <a:spcAft>
                          <a:spcPts val="0"/>
                        </a:spcAft>
                        <a:buClrTx/>
                        <a:buSzTx/>
                        <a:buFontTx/>
                        <a:buNone/>
                        <a:tabLst/>
                        <a:defRPr/>
                      </a:pPr>
                      <a:r>
                        <a:rPr lang="en-US" sz="5400" strike="noStrike" dirty="0" smtClean="0">
                          <a:solidFill>
                            <a:schemeClr val="tx2">
                              <a:lumMod val="60000"/>
                              <a:lumOff val="40000"/>
                            </a:schemeClr>
                          </a:solidFill>
                        </a:rPr>
                        <a:t>{</a:t>
                      </a:r>
                      <a:r>
                        <a:rPr lang="en-US" sz="3600" strike="noStrike" dirty="0" err="1" smtClean="0">
                          <a:solidFill>
                            <a:schemeClr val="tx2">
                              <a:lumMod val="60000"/>
                              <a:lumOff val="40000"/>
                            </a:schemeClr>
                          </a:solidFill>
                        </a:rPr>
                        <a:t>sDescription</a:t>
                      </a:r>
                      <a:r>
                        <a:rPr lang="en-US" sz="3600" strike="noStrike" dirty="0" smtClean="0">
                          <a:solidFill>
                            <a:schemeClr val="tx2">
                              <a:lumMod val="60000"/>
                              <a:lumOff val="40000"/>
                            </a:schemeClr>
                          </a:solidFill>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6" name="Rectangle 5"/>
          <p:cNvSpPr/>
          <p:nvPr/>
        </p:nvSpPr>
        <p:spPr>
          <a:xfrm>
            <a:off x="0" y="-76200"/>
            <a:ext cx="3810000" cy="646331"/>
          </a:xfrm>
          <a:prstGeom prst="rect">
            <a:avLst/>
          </a:prstGeom>
        </p:spPr>
        <p:txBody>
          <a:bodyPr wrap="square">
            <a:spAutoFit/>
          </a:bodyPr>
          <a:lstStyle/>
          <a:p>
            <a:r>
              <a:rPr lang="en-US" sz="3600" dirty="0" smtClean="0"/>
              <a:t>{</a:t>
            </a:r>
            <a:r>
              <a:rPr lang="en-US" sz="3600" smtClean="0"/>
              <a:t>DEFINITIONS}</a:t>
            </a:r>
            <a:endParaRPr lang="en-US" sz="3600" dirty="0"/>
          </a:p>
        </p:txBody>
      </p:sp>
    </p:spTree>
    <p:extLst>
      <p:ext uri="{BB962C8B-B14F-4D97-AF65-F5344CB8AC3E}">
        <p14:creationId xmlns:p14="http://schemas.microsoft.com/office/powerpoint/2010/main" val="2070625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6"/>
          <p:cNvGraphicFramePr>
            <a:graphicFrameLocks noGrp="1"/>
          </p:cNvGraphicFramePr>
          <p:nvPr>
            <p:extLst>
              <p:ext uri="{D42A27DB-BD31-4B8C-83A1-F6EECF244321}">
                <p14:modId xmlns:p14="http://schemas.microsoft.com/office/powerpoint/2010/main" val="1220608647"/>
              </p:ext>
            </p:extLst>
          </p:nvPr>
        </p:nvGraphicFramePr>
        <p:xfrm>
          <a:off x="0" y="570131"/>
          <a:ext cx="12039599" cy="2926080"/>
        </p:xfrm>
        <a:graphic>
          <a:graphicData uri="http://schemas.openxmlformats.org/drawingml/2006/table">
            <a:tbl>
              <a:tblPr firstRow="1" bandRow="1">
                <a:tableStyleId>{5C22544A-7EE6-4342-B048-85BDC9FD1C3A}</a:tableStyleId>
              </a:tblPr>
              <a:tblGrid>
                <a:gridCol w="2057400"/>
                <a:gridCol w="2971800"/>
                <a:gridCol w="1371600"/>
                <a:gridCol w="1752600"/>
                <a:gridCol w="3886199"/>
              </a:tblGrid>
              <a:tr h="411480">
                <a:tc>
                  <a:txBody>
                    <a:bodyPr/>
                    <a:lstStyle/>
                    <a:p>
                      <a:r>
                        <a:rPr lang="en-US" sz="2400" dirty="0" smtClean="0"/>
                        <a:t>Format</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Value1</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Relation</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Value2</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400" dirty="0" smtClean="0"/>
                        <a:t>Representation</a:t>
                      </a:r>
                      <a:endParaRPr lang="en-US" sz="2400" dirty="0"/>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tcPr>
                </a:tc>
              </a:tr>
              <a:tr h="411480">
                <a:tc>
                  <a:txBody>
                    <a:bodyPr/>
                    <a:lstStyle/>
                    <a:p>
                      <a:r>
                        <a:rPr lang="en-US" sz="2100" dirty="0" smtClean="0"/>
                        <a:t>S3</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MaxSubelementLen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&gt;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32</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1400" b="0" i="0" kern="1200" dirty="0" smtClean="0">
                          <a:solidFill>
                            <a:schemeClr val="dk1"/>
                          </a:solidFill>
                          <a:effectLst/>
                          <a:latin typeface="+mn-lt"/>
                          <a:ea typeface="+mn-ea"/>
                          <a:cs typeface="+mn-cs"/>
                        </a:rPr>
                        <a:t>{</a:t>
                      </a:r>
                      <a:r>
                        <a:rPr lang="en-US" sz="2400" b="0" i="0" kern="1200" dirty="0" err="1" smtClean="0">
                          <a:solidFill>
                            <a:schemeClr val="dk1"/>
                          </a:solidFill>
                          <a:effectLst/>
                          <a:latin typeface="+mn-lt"/>
                          <a:ea typeface="+mn-ea"/>
                          <a:cs typeface="+mn-cs"/>
                        </a:rPr>
                        <a:t>sDescription</a:t>
                      </a:r>
                      <a:r>
                        <a:rPr lang="en-US" sz="2400" b="0" i="0" kern="1200" dirty="0" smtClean="0">
                          <a:solidFill>
                            <a:schemeClr val="dk1"/>
                          </a:solidFill>
                          <a:effectLst/>
                          <a:latin typeface="+mn-lt"/>
                          <a:ea typeface="+mn-ea"/>
                          <a:cs typeface="+mn-cs"/>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MaxSubelementLen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&lt;=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32</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2400" b="0" i="0" kern="1200" dirty="0" smtClean="0">
                          <a:solidFill>
                            <a:schemeClr val="dk1"/>
                          </a:solidFill>
                          <a:effectLst/>
                          <a:latin typeface="+mn-lt"/>
                          <a:ea typeface="+mn-ea"/>
                          <a:cs typeface="+mn-cs"/>
                        </a:rPr>
                        <a:t>{</a:t>
                      </a:r>
                      <a:r>
                        <a:rPr lang="en-US" sz="2400" b="0" i="0" kern="1200" dirty="0" err="1" smtClean="0">
                          <a:solidFill>
                            <a:schemeClr val="dk1"/>
                          </a:solidFill>
                          <a:effectLst/>
                          <a:latin typeface="+mn-lt"/>
                          <a:ea typeface="+mn-ea"/>
                          <a:cs typeface="+mn-cs"/>
                        </a:rPr>
                        <a:t>sDescription</a:t>
                      </a:r>
                      <a:r>
                        <a:rPr lang="en-US" sz="2400" b="0" i="0" kern="1200" dirty="0" smtClean="0">
                          <a:solidFill>
                            <a:schemeClr val="dk1"/>
                          </a:solidFill>
                          <a:effectLst/>
                          <a:latin typeface="+mn-lt"/>
                          <a:ea typeface="+mn-ea"/>
                          <a:cs typeface="+mn-cs"/>
                        </a:rPr>
                        <a:t>}</a:t>
                      </a:r>
                      <a:endParaRPr lang="en-US" sz="7200" dirty="0" smtClean="0">
                        <a:solidFill>
                          <a:srgbClr val="FF0000"/>
                        </a:solidFill>
                      </a:endParaRP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r>
              <a:tr h="411480">
                <a:tc>
                  <a:txBody>
                    <a:bodyPr/>
                    <a:lstStyle/>
                    <a:p>
                      <a:r>
                        <a:rPr lang="en-US" sz="2100" dirty="0" smtClean="0"/>
                        <a:t>G4</a:t>
                      </a:r>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MaxGroupLen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&gt;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300</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1500" b="0" i="0" kern="1200" dirty="0" smtClean="0">
                          <a:solidFill>
                            <a:schemeClr val="dk1"/>
                          </a:solidFill>
                          <a:effectLst/>
                          <a:latin typeface="+mn-lt"/>
                          <a:ea typeface="+mn-ea"/>
                          <a:cs typeface="+mn-cs"/>
                        </a:rPr>
                        <a:t>{</a:t>
                      </a:r>
                      <a:r>
                        <a:rPr lang="en-US" sz="2400" b="0" i="0" kern="1200" dirty="0" err="1" smtClean="0">
                          <a:solidFill>
                            <a:schemeClr val="dk1"/>
                          </a:solidFill>
                          <a:effectLst/>
                          <a:latin typeface="+mn-lt"/>
                          <a:ea typeface="+mn-ea"/>
                          <a:cs typeface="+mn-cs"/>
                        </a:rPr>
                        <a:t>gDescription</a:t>
                      </a:r>
                      <a:r>
                        <a:rPr lang="en-US" sz="2400" b="0" i="0" kern="1200" dirty="0" smtClean="0">
                          <a:solidFill>
                            <a:schemeClr val="dk1"/>
                          </a:solidFill>
                          <a:effectLst/>
                          <a:latin typeface="+mn-lt"/>
                          <a:ea typeface="+mn-ea"/>
                          <a:cs typeface="+mn-cs"/>
                        </a:rPr>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MaxGroupLen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&gt;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150</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1600" b="0" i="0" kern="1200" dirty="0" smtClean="0">
                          <a:solidFill>
                            <a:schemeClr val="dk1"/>
                          </a:solidFill>
                          <a:effectLst/>
                          <a:latin typeface="+mn-lt"/>
                          <a:ea typeface="+mn-ea"/>
                          <a:cs typeface="+mn-cs"/>
                        </a:rPr>
                        <a:t>{</a:t>
                      </a:r>
                      <a:r>
                        <a:rPr lang="en-US" sz="2400" b="0" i="0" kern="1200" dirty="0" err="1" smtClean="0">
                          <a:solidFill>
                            <a:schemeClr val="dk1"/>
                          </a:solidFill>
                          <a:effectLst/>
                          <a:latin typeface="+mn-lt"/>
                          <a:ea typeface="+mn-ea"/>
                          <a:cs typeface="+mn-cs"/>
                        </a:rPr>
                        <a:t>gDescription</a:t>
                      </a:r>
                      <a:r>
                        <a:rPr lang="en-US" sz="2400" b="0" i="0" kern="1200" dirty="0" smtClean="0">
                          <a:solidFill>
                            <a:schemeClr val="dk1"/>
                          </a:solidFill>
                          <a:effectLst/>
                          <a:latin typeface="+mn-lt"/>
                          <a:ea typeface="+mn-ea"/>
                          <a:cs typeface="+mn-cs"/>
                        </a:rPr>
                        <a:t>}</a:t>
                      </a:r>
                      <a:endParaRPr lang="en-US" sz="7200" dirty="0" smtClean="0">
                        <a:solidFill>
                          <a:srgbClr val="FF0000"/>
                        </a:solidFill>
                      </a:endParaRP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r>
              <a:tr h="411480">
                <a:tc>
                  <a:txBody>
                    <a:bodyPr/>
                    <a:lstStyle/>
                    <a:p>
                      <a:endParaRPr lang="en-US" sz="2100" dirty="0"/>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a:t>
                      </a:r>
                      <a:r>
                        <a:rPr lang="en-US" sz="2100" dirty="0" err="1" smtClean="0"/>
                        <a:t>MaxGroupLen</a:t>
                      </a:r>
                      <a:r>
                        <a:rPr lang="en-US" sz="2100" dirty="0" smtClean="0"/>
                        <a: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100" dirty="0" smtClean="0"/>
                        <a:t>&lt;=</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dirty="0" smtClean="0"/>
                        <a:t>150</a:t>
                      </a: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dk1"/>
                          </a:solidFill>
                          <a:effectLst/>
                          <a:latin typeface="+mn-lt"/>
                          <a:ea typeface="+mn-ea"/>
                          <a:cs typeface="+mn-cs"/>
                        </a:rPr>
                        <a:t>{</a:t>
                      </a:r>
                      <a:r>
                        <a:rPr lang="en-US" sz="2400" b="0" i="0" kern="1200" dirty="0" err="1" smtClean="0">
                          <a:solidFill>
                            <a:schemeClr val="dk1"/>
                          </a:solidFill>
                          <a:effectLst/>
                          <a:latin typeface="+mn-lt"/>
                          <a:ea typeface="+mn-ea"/>
                          <a:cs typeface="+mn-cs"/>
                        </a:rPr>
                        <a:t>gDescription</a:t>
                      </a:r>
                      <a:r>
                        <a:rPr lang="en-US" sz="2400" b="0" i="0" kern="1200" dirty="0" smtClean="0">
                          <a:solidFill>
                            <a:schemeClr val="dk1"/>
                          </a:solidFill>
                          <a:effectLst/>
                          <a:latin typeface="+mn-lt"/>
                          <a:ea typeface="+mn-ea"/>
                          <a:cs typeface="+mn-cs"/>
                        </a:rPr>
                        <a:t>}</a:t>
                      </a:r>
                      <a:endParaRPr lang="en-US" sz="7200" dirty="0" smtClean="0">
                        <a:solidFill>
                          <a:srgbClr val="FF0000"/>
                        </a:solidFill>
                      </a:endParaRP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5" name="Rectangle 5"/>
          <p:cNvSpPr/>
          <p:nvPr/>
        </p:nvSpPr>
        <p:spPr>
          <a:xfrm>
            <a:off x="0" y="-76200"/>
            <a:ext cx="3810000" cy="646331"/>
          </a:xfrm>
          <a:prstGeom prst="rect">
            <a:avLst/>
          </a:prstGeom>
        </p:spPr>
        <p:txBody>
          <a:bodyPr wrap="square">
            <a:spAutoFit/>
          </a:bodyPr>
          <a:lstStyle/>
          <a:p>
            <a:r>
              <a:rPr lang="en-US" sz="3600" dirty="0" smtClean="0"/>
              <a:t>{</a:t>
            </a:r>
            <a:r>
              <a:rPr lang="en-US" sz="3600" smtClean="0"/>
              <a:t>DEFINITIONS}</a:t>
            </a:r>
            <a:endParaRPr lang="en-US" sz="3600" dirty="0"/>
          </a:p>
        </p:txBody>
      </p:sp>
    </p:spTree>
    <p:extLst>
      <p:ext uri="{BB962C8B-B14F-4D97-AF65-F5344CB8AC3E}">
        <p14:creationId xmlns:p14="http://schemas.microsoft.com/office/powerpoint/2010/main" val="2134362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MAKE_FOR Subelements, SINGLE_SLIDE}"/>
          <p:cNvGraphicFramePr>
            <a:graphicFrameLocks noGrp="1"/>
          </p:cNvGraphicFramePr>
          <p:nvPr>
            <p:extLst>
              <p:ext uri="{D42A27DB-BD31-4B8C-83A1-F6EECF244321}">
                <p14:modId xmlns:p14="http://schemas.microsoft.com/office/powerpoint/2010/main" val="1417030210"/>
              </p:ext>
            </p:extLst>
          </p:nvPr>
        </p:nvGraphicFramePr>
        <p:xfrm>
          <a:off x="1066799" y="719666"/>
          <a:ext cx="10591800" cy="5681137"/>
        </p:xfrm>
        <a:graphic>
          <a:graphicData uri="http://schemas.openxmlformats.org/drawingml/2006/table">
            <a:tbl>
              <a:tblPr firstRow="1" bandRow="1">
                <a:tableStyleId>{5C22544A-7EE6-4342-B048-85BDC9FD1C3A}</a:tableStyleId>
              </a:tblPr>
              <a:tblGrid>
                <a:gridCol w="1066801"/>
                <a:gridCol w="5222080"/>
                <a:gridCol w="2482453"/>
                <a:gridCol w="1820466"/>
              </a:tblGrid>
              <a:tr h="516467">
                <a:tc gridSpan="2">
                  <a:txBody>
                    <a:bodyPr/>
                    <a:lstStyle/>
                    <a:p>
                      <a:r>
                        <a:rPr lang="en-US" dirty="0" err="1" smtClean="0"/>
                        <a:t>Subelement</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tc>
                <a:tc>
                  <a:txBody>
                    <a:bodyPr/>
                    <a:lstStyle/>
                    <a:p>
                      <a:r>
                        <a:rPr lang="en-US" dirty="0" smtClean="0"/>
                        <a:t>Groups</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mtClean="0"/>
                        <a:t>Question</a:t>
                      </a:r>
                      <a:r>
                        <a:rPr lang="en-US" baseline="0" smtClean="0"/>
                        <a:t>s</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516467">
                <a:tc>
                  <a:txBody>
                    <a:bodyPr/>
                    <a:lstStyle/>
                    <a:p>
                      <a:r>
                        <a:rPr lang="en-US" dirty="0" smtClean="0">
                          <a:hlinkClick r:id="rId3" action="ppaction://hlinksldjump"/>
                        </a:rPr>
                        <a:t>{</a:t>
                      </a:r>
                      <a:r>
                        <a:rPr lang="en-US" sz="600" dirty="0" smtClean="0">
                          <a:hlinkClick r:id="rId3" action="ppaction://hlinksldjump"/>
                        </a:rPr>
                        <a:t>Subelement</a:t>
                      </a:r>
                      <a:r>
                        <a:rPr lang="en-US" dirty="0" smtClean="0">
                          <a:hlinkClick r:id="rId3" action="ppaction://hlinksldjump"/>
                        </a:rPr>
                        <a:t>}</a:t>
                      </a: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dirty="0" smtClean="0">
                          <a:solidFill>
                            <a:schemeClr val="bg2"/>
                          </a:solidFill>
                        </a:rPr>
                        <a:t>{</a:t>
                      </a:r>
                      <a:r>
                        <a:rPr lang="en-US" sz="1200" dirty="0" err="1" smtClean="0">
                          <a:solidFill>
                            <a:schemeClr val="bg2"/>
                          </a:solidFill>
                        </a:rPr>
                        <a:t>sDescription</a:t>
                      </a:r>
                      <a:r>
                        <a:rPr lang="en-US" dirty="0" smtClean="0">
                          <a:solidFill>
                            <a:schemeClr val="bg2"/>
                          </a:solidFill>
                        </a:rPr>
                        <a:t>}{FORMAT: S3}</a:t>
                      </a:r>
                      <a:endParaRPr lang="en-US" dirty="0">
                        <a:solidFill>
                          <a:schemeClr val="bg2"/>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dirty="0" smtClean="0">
                          <a:effectLst/>
                        </a:rPr>
                        <a:t>{</a:t>
                      </a:r>
                      <a:r>
                        <a:rPr lang="en-US" sz="1200" dirty="0" smtClean="0">
                          <a:effectLst/>
                        </a:rPr>
                        <a:t>FORMAT: </a:t>
                      </a:r>
                      <a:r>
                        <a:rPr lang="en-US" sz="1200" dirty="0" err="1" smtClean="0"/>
                        <a:t>CheckGroups</a:t>
                      </a:r>
                      <a:r>
                        <a:rPr lang="en-US" dirty="0" smtClean="0">
                          <a:effectLst/>
                        </a:rPr>
                        <a:t>}</a:t>
                      </a:r>
                      <a:endParaRPr lang="en-US" dirty="0">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2400" dirty="0" smtClean="0"/>
                        <a:t>{</a:t>
                      </a:r>
                      <a:r>
                        <a:rPr lang="en-US" sz="800" dirty="0" smtClean="0">
                          <a:effectLst/>
                        </a:rPr>
                        <a:t>FORMAT: </a:t>
                      </a:r>
                      <a:r>
                        <a:rPr lang="en-US" sz="800" dirty="0" err="1" smtClean="0"/>
                        <a:t>CheckQuestions</a:t>
                      </a:r>
                      <a:r>
                        <a:rPr lang="en-US" sz="2400" dirty="0" smtClean="0"/>
                        <a:t>}</a:t>
                      </a:r>
                      <a:endParaRPr lang="en-US" sz="24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516467">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467">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467">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467">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467">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467">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467">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467">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16467">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3" name="Actieknop: Terug 12">
            <a:hlinkClick r:id="" action="ppaction://hlinkshowjump?jump=lastslideviewed"/>
          </p:cNvPr>
          <p:cNvSpPr/>
          <p:nvPr/>
        </p:nvSpPr>
        <p:spPr>
          <a:xfrm>
            <a:off x="11782043" y="6477000"/>
            <a:ext cx="246888" cy="246888"/>
          </a:xfrm>
          <a:prstGeom prst="actionButtonReturn">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Actieknop: Introductiepagina 13">
            <a:hlinkClick r:id="rId4" action="ppaction://hlinksldjump"/>
          </p:cNvPr>
          <p:cNvSpPr/>
          <p:nvPr/>
        </p:nvSpPr>
        <p:spPr>
          <a:xfrm>
            <a:off x="11535155" y="6477000"/>
            <a:ext cx="246888" cy="246888"/>
          </a:xfrm>
          <a:prstGeom prst="actionButtonHom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638508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MAKE_FOR Groups, SINGLE_SLIDE}"/>
          <p:cNvGraphicFramePr>
            <a:graphicFrameLocks noGrp="1"/>
          </p:cNvGraphicFramePr>
          <p:nvPr>
            <p:extLst>
              <p:ext uri="{D42A27DB-BD31-4B8C-83A1-F6EECF244321}">
                <p14:modId xmlns:p14="http://schemas.microsoft.com/office/powerpoint/2010/main" val="36023263"/>
              </p:ext>
            </p:extLst>
          </p:nvPr>
        </p:nvGraphicFramePr>
        <p:xfrm>
          <a:off x="1066799" y="838200"/>
          <a:ext cx="10744200" cy="5223933"/>
        </p:xfrm>
        <a:graphic>
          <a:graphicData uri="http://schemas.openxmlformats.org/drawingml/2006/table">
            <a:tbl>
              <a:tblPr firstRow="1" lastRow="1" bandRow="1">
                <a:tableStyleId>{5C22544A-7EE6-4342-B048-85BDC9FD1C3A}</a:tableStyleId>
              </a:tblPr>
              <a:tblGrid>
                <a:gridCol w="1039762"/>
                <a:gridCol w="8180439"/>
                <a:gridCol w="1523999"/>
              </a:tblGrid>
              <a:tr h="474903">
                <a:tc gridSpan="2">
                  <a:txBody>
                    <a:bodyPr/>
                    <a:lstStyle/>
                    <a:p>
                      <a:r>
                        <a:rPr lang="en-US" dirty="0" smtClean="0"/>
                        <a:t>Group</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tc>
                <a:tc>
                  <a:txBody>
                    <a:bodyPr/>
                    <a:lstStyle/>
                    <a:p>
                      <a:r>
                        <a:rPr lang="en-US" dirty="0" smtClean="0"/>
                        <a:t>Question</a:t>
                      </a:r>
                      <a:r>
                        <a:rPr lang="en-US" baseline="0" dirty="0" smtClean="0"/>
                        <a:t>s</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474903">
                <a:tc>
                  <a:txBody>
                    <a:bodyPr/>
                    <a:lstStyle/>
                    <a:p>
                      <a:r>
                        <a:rPr lang="en-US" dirty="0" smtClean="0">
                          <a:hlinkClick r:id="rId3" action="ppaction://hlinksldjump"/>
                        </a:rPr>
                        <a:t>{</a:t>
                      </a:r>
                      <a:r>
                        <a:rPr lang="en-US" sz="600" dirty="0" smtClean="0">
                          <a:hlinkClick r:id="rId3" action="ppaction://hlinksldjump"/>
                        </a:rPr>
                        <a:t>Group</a:t>
                      </a:r>
                      <a:r>
                        <a:rPr lang="en-US" dirty="0" smtClean="0">
                          <a:hlinkClick r:id="rId3" action="ppaction://hlinksldjump"/>
                        </a:rPr>
                        <a:t>}</a:t>
                      </a: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dirty="0" smtClean="0"/>
                        <a:t>{</a:t>
                      </a:r>
                      <a:r>
                        <a:rPr lang="en-US" sz="1200" dirty="0" err="1" smtClean="0"/>
                        <a:t>gDescription</a:t>
                      </a:r>
                      <a:r>
                        <a:rPr lang="en-US" dirty="0" smtClean="0"/>
                        <a:t>}</a:t>
                      </a:r>
                      <a:r>
                        <a:rPr lang="en-US" sz="2000" dirty="0" smtClean="0">
                          <a:solidFill>
                            <a:schemeClr val="bg2"/>
                          </a:solidFill>
                        </a:rPr>
                        <a:t>{FORMAT: G4}</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dirty="0" smtClean="0"/>
                        <a:t>{</a:t>
                      </a:r>
                      <a:r>
                        <a:rPr lang="en-US" sz="1000" dirty="0" err="1" smtClean="0"/>
                        <a:t>Questions?.COUNT</a:t>
                      </a:r>
                      <a:r>
                        <a:rPr lang="en-US" sz="1000" dirty="0" smtClean="0"/>
                        <a:t>}</a:t>
                      </a:r>
                      <a:endParaRPr lang="en-US" sz="10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474903">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474903">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474903">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474903">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474903">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474903">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474903">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474903">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474903">
                <a:tc>
                  <a:txBody>
                    <a:bodyPr/>
                    <a:lstStyle/>
                    <a:p>
                      <a:r>
                        <a:rPr lang="en-GB" sz="2400" kern="0" dirty="0" smtClean="0"/>
                        <a:t>{</a:t>
                      </a:r>
                      <a:r>
                        <a:rPr lang="en-GB" sz="700" kern="0" dirty="0" err="1" smtClean="0"/>
                        <a:t>Groups.COUNT</a:t>
                      </a:r>
                      <a:r>
                        <a:rPr lang="en-GB" sz="700" kern="0" dirty="0" smtClean="0"/>
                        <a:t>} </a:t>
                      </a:r>
                      <a:endParaRPr lang="en-US" sz="7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dirty="0" smtClean="0"/>
                        <a:t>Total</a:t>
                      </a: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GB" sz="2400" kern="0" dirty="0" smtClean="0"/>
                        <a:t>{</a:t>
                      </a:r>
                      <a:r>
                        <a:rPr lang="en-GB" sz="700" kern="0" dirty="0" err="1" smtClean="0"/>
                        <a:t>Groups.Questions?.COUNT</a:t>
                      </a:r>
                      <a:r>
                        <a:rPr lang="en-GB" sz="700" kern="0" dirty="0" smtClean="0"/>
                        <a:t>} </a:t>
                      </a:r>
                      <a:endParaRPr lang="en-US" sz="7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bl>
          </a:graphicData>
        </a:graphic>
      </p:graphicFrame>
      <p:sp>
        <p:nvSpPr>
          <p:cNvPr id="4" name="Rechthoek 8"/>
          <p:cNvSpPr/>
          <p:nvPr/>
        </p:nvSpPr>
        <p:spPr>
          <a:xfrm>
            <a:off x="0" y="1"/>
            <a:ext cx="8077200" cy="276999"/>
          </a:xfrm>
          <a:prstGeom prst="rect">
            <a:avLst/>
          </a:prstGeom>
        </p:spPr>
        <p:txBody>
          <a:bodyPr wrap="square">
            <a:spAutoFit/>
          </a:bodyPr>
          <a:lstStyle/>
          <a:p>
            <a:r>
              <a:rPr lang="en-GB" sz="1200" dirty="0" smtClean="0"/>
              <a:t>{BEGIN_MAKE_FOR </a:t>
            </a:r>
            <a:r>
              <a:rPr lang="en-GB" sz="1200" dirty="0" err="1" smtClean="0"/>
              <a:t>Subelements</a:t>
            </a:r>
            <a:r>
              <a:rPr lang="en-GB" sz="1200" dirty="0" smtClean="0"/>
              <a:t>}</a:t>
            </a:r>
          </a:p>
        </p:txBody>
      </p:sp>
      <p:sp>
        <p:nvSpPr>
          <p:cNvPr id="5" name="TextBox 4"/>
          <p:cNvSpPr txBox="1"/>
          <p:nvPr/>
        </p:nvSpPr>
        <p:spPr>
          <a:xfrm>
            <a:off x="2783840" y="-1076960"/>
            <a:ext cx="184731" cy="369332"/>
          </a:xfrm>
          <a:prstGeom prst="rect">
            <a:avLst/>
          </a:prstGeom>
          <a:noFill/>
        </p:spPr>
        <p:txBody>
          <a:bodyPr wrap="none" rtlCol="0">
            <a:spAutoFit/>
          </a:bodyPr>
          <a:lstStyle/>
          <a:p>
            <a:endParaRPr lang="en-US" dirty="0"/>
          </a:p>
        </p:txBody>
      </p:sp>
      <p:sp>
        <p:nvSpPr>
          <p:cNvPr id="6" name="Actieknop: Terug 12">
            <a:hlinkClick r:id="" action="ppaction://hlinkshowjump?jump=lastslideviewed"/>
          </p:cNvPr>
          <p:cNvSpPr/>
          <p:nvPr/>
        </p:nvSpPr>
        <p:spPr>
          <a:xfrm>
            <a:off x="11782043" y="6477000"/>
            <a:ext cx="246888" cy="246888"/>
          </a:xfrm>
          <a:prstGeom prst="actionButtonReturn">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Actieknop: Introductiepagina 13">
            <a:hlinkClick r:id="rId4" action="ppaction://hlinksldjump"/>
          </p:cNvPr>
          <p:cNvSpPr/>
          <p:nvPr/>
        </p:nvSpPr>
        <p:spPr>
          <a:xfrm>
            <a:off x="11535155" y="6477000"/>
            <a:ext cx="246888" cy="246888"/>
          </a:xfrm>
          <a:prstGeom prst="actionButtonHom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280189671"/>
              </p:ext>
            </p:extLst>
          </p:nvPr>
        </p:nvGraphicFramePr>
        <p:xfrm>
          <a:off x="1066799" y="152400"/>
          <a:ext cx="10744200" cy="603533"/>
        </p:xfrm>
        <a:graphic>
          <a:graphicData uri="http://schemas.openxmlformats.org/drawingml/2006/table">
            <a:tbl>
              <a:tblPr firstRow="1" bandRow="1">
                <a:tableStyleId>{5C22544A-7EE6-4342-B048-85BDC9FD1C3A}</a:tableStyleId>
              </a:tblPr>
              <a:tblGrid>
                <a:gridCol w="10744200"/>
              </a:tblGrid>
              <a:tr h="603533">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2400" dirty="0" err="1" smtClean="0"/>
                        <a:t>Subelement</a:t>
                      </a:r>
                      <a:r>
                        <a:rPr lang="en-US" sz="2400" dirty="0" smtClean="0"/>
                        <a:t> {</a:t>
                      </a:r>
                      <a:r>
                        <a:rPr lang="en-US" sz="2400" dirty="0" err="1" smtClean="0"/>
                        <a:t>Subelement</a:t>
                      </a:r>
                      <a:r>
                        <a:rPr lang="en-US" sz="2400" dirty="0" smtClean="0"/>
                        <a:t>} {</a:t>
                      </a:r>
                      <a:r>
                        <a:rPr lang="en-US" sz="2400" dirty="0" err="1" smtClean="0"/>
                        <a:t>sDescription</a:t>
                      </a:r>
                      <a:r>
                        <a:rPr lang="en-US" sz="2400" dirty="0" smtClean="0"/>
                        <a:t>}</a:t>
                      </a:r>
                      <a:r>
                        <a:rPr lang="en-US" sz="800" dirty="0" smtClean="0">
                          <a:solidFill>
                            <a:schemeClr val="bg2"/>
                          </a:solidFill>
                        </a:rPr>
                        <a:t>{FORMAT: S4}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4372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8"/>
          <p:cNvSpPr/>
          <p:nvPr/>
        </p:nvSpPr>
        <p:spPr>
          <a:xfrm>
            <a:off x="-3132" y="1044"/>
            <a:ext cx="8051800" cy="276999"/>
          </a:xfrm>
          <a:prstGeom prst="rect">
            <a:avLst/>
          </a:prstGeom>
        </p:spPr>
        <p:txBody>
          <a:bodyPr wrap="square">
            <a:spAutoFit/>
          </a:bodyPr>
          <a:lstStyle/>
          <a:p>
            <a:r>
              <a:rPr lang="en-GB" sz="1200" dirty="0" smtClean="0"/>
              <a:t>{BEGIN_MAKE_FOR Groups}</a:t>
            </a:r>
          </a:p>
        </p:txBody>
      </p:sp>
      <p:graphicFrame>
        <p:nvGraphicFramePr>
          <p:cNvPr id="4" name="Table 3" descr="{MAKE_FOR Questions,FLOW_VERTICAL,SINGLE_SLIDE}"/>
          <p:cNvGraphicFramePr>
            <a:graphicFrameLocks noGrp="1"/>
          </p:cNvGraphicFramePr>
          <p:nvPr>
            <p:extLst>
              <p:ext uri="{D42A27DB-BD31-4B8C-83A1-F6EECF244321}">
                <p14:modId xmlns:p14="http://schemas.microsoft.com/office/powerpoint/2010/main" val="949282798"/>
              </p:ext>
            </p:extLst>
          </p:nvPr>
        </p:nvGraphicFramePr>
        <p:xfrm>
          <a:off x="10668000" y="76200"/>
          <a:ext cx="1320800" cy="6400800"/>
        </p:xfrm>
        <a:graphic>
          <a:graphicData uri="http://schemas.openxmlformats.org/drawingml/2006/table">
            <a:tbl>
              <a:tblPr>
                <a:tableStyleId>{5C22544A-7EE6-4342-B048-85BDC9FD1C3A}</a:tableStyleId>
              </a:tblPr>
              <a:tblGrid>
                <a:gridCol w="660400"/>
                <a:gridCol w="660400"/>
              </a:tblGrid>
              <a:tr h="365760">
                <a:tc>
                  <a:txBody>
                    <a:bodyPr/>
                    <a:lstStyle/>
                    <a:p>
                      <a:r>
                        <a:rPr lang="en-US" sz="1200" dirty="0" smtClean="0">
                          <a:hlinkClick r:id="rId3" action="ppaction://hlinksldjump"/>
                        </a:rPr>
                        <a:t>{</a:t>
                      </a:r>
                      <a:r>
                        <a:rPr lang="en-US" sz="800" dirty="0" smtClean="0">
                          <a:hlinkClick r:id="rId3" action="ppaction://hlinksldjump"/>
                        </a:rPr>
                        <a:t>Name</a:t>
                      </a:r>
                      <a:r>
                        <a:rPr lang="en-US" sz="1200" dirty="0" smtClean="0">
                          <a:hlinkClick r:id="rId3" action="ppaction://hlinksldjump"/>
                        </a:rPr>
                        <a:t>}</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5760">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pic>
        <p:nvPicPr>
          <p:cNvPr id="8" name="Picture 7">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86970" y="6545355"/>
            <a:ext cx="347472" cy="341376"/>
          </a:xfrm>
          <a:prstGeom prst="rect">
            <a:avLst/>
          </a:prstGeom>
        </p:spPr>
      </p:pic>
      <p:pic>
        <p:nvPicPr>
          <p:cNvPr id="9" name="Picture 8">
            <a:hlinkClick r:id="" action="ppaction://hlinkshowjump?jump=lastslideviewed"/>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63116" y="6545355"/>
            <a:ext cx="341376" cy="341376"/>
          </a:xfrm>
          <a:prstGeom prst="rect">
            <a:avLst/>
          </a:prstGeom>
        </p:spPr>
      </p:pic>
      <p:pic>
        <p:nvPicPr>
          <p:cNvPr id="10" name="Picture 9">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10824" y="6545355"/>
            <a:ext cx="347472" cy="34137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61784437"/>
              </p:ext>
            </p:extLst>
          </p:nvPr>
        </p:nvGraphicFramePr>
        <p:xfrm>
          <a:off x="457200" y="533400"/>
          <a:ext cx="10210800" cy="2357120"/>
        </p:xfrm>
        <a:graphic>
          <a:graphicData uri="http://schemas.openxmlformats.org/drawingml/2006/table">
            <a:tbl>
              <a:tblPr firstRow="1" bandRow="1">
                <a:tableStyleId>{5C22544A-7EE6-4342-B048-85BDC9FD1C3A}</a:tableStyleId>
              </a:tblPr>
              <a:tblGrid>
                <a:gridCol w="10210800"/>
              </a:tblGrid>
              <a:tr h="711200">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GB" sz="2400" dirty="0" smtClean="0">
                          <a:solidFill>
                            <a:schemeClr val="tx2">
                              <a:lumMod val="60000"/>
                              <a:lumOff val="40000"/>
                            </a:schemeClr>
                          </a:solidFill>
                          <a:effectLst>
                            <a:outerShdw blurRad="38100" dist="38100" dir="2700000" algn="ctr" rotWithShape="0">
                              <a:srgbClr val="000000"/>
                            </a:outerShdw>
                          </a:effectLst>
                        </a:rPr>
                        <a:t>{</a:t>
                      </a:r>
                      <a:r>
                        <a:rPr lang="en-GB" sz="2400" dirty="0" err="1" smtClean="0">
                          <a:solidFill>
                            <a:schemeClr val="tx2">
                              <a:lumMod val="60000"/>
                              <a:lumOff val="40000"/>
                            </a:schemeClr>
                          </a:solidFill>
                          <a:effectLst>
                            <a:outerShdw blurRad="38100" dist="38100" dir="2700000" algn="ctr" rotWithShape="0">
                              <a:srgbClr val="000000"/>
                            </a:outerShdw>
                          </a:effectLst>
                        </a:rPr>
                        <a:t>sDescription</a:t>
                      </a:r>
                      <a:r>
                        <a:rPr lang="en-GB" sz="2400" dirty="0" smtClean="0">
                          <a:solidFill>
                            <a:schemeClr val="tx2">
                              <a:lumMod val="60000"/>
                              <a:lumOff val="40000"/>
                            </a:schemeClr>
                          </a:solidFill>
                          <a:effectLst>
                            <a:outerShdw blurRad="38100" dist="38100" dir="2700000" algn="ctr" rotWithShape="0">
                              <a:srgbClr val="000000"/>
                            </a:outerShdw>
                          </a:effectLst>
                        </a:rPr>
                        <a:t>}</a:t>
                      </a:r>
                      <a:r>
                        <a:rPr lang="en-US" sz="2400" dirty="0" smtClean="0">
                          <a:solidFill>
                            <a:schemeClr val="tx2">
                              <a:lumMod val="60000"/>
                              <a:lumOff val="40000"/>
                            </a:schemeClr>
                          </a:solidFill>
                          <a:effectLst>
                            <a:outerShdw blurRad="38100" dist="38100" dir="2700000" algn="ctr" rotWithShape="0">
                              <a:srgbClr val="000000"/>
                            </a:outerShdw>
                          </a:effectLst>
                        </a:rPr>
                        <a:t> {FORMAT: S5}</a:t>
                      </a:r>
                    </a:p>
                    <a:p>
                      <a:pPr algn="ct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711200">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US" sz="4800" dirty="0" smtClean="0">
                          <a:solidFill>
                            <a:srgbClr val="FFFFFF"/>
                          </a:solidFill>
                          <a:effectLst>
                            <a:outerShdw blurRad="38100" dist="38100" dir="5400000" algn="ctr" rotWithShape="0">
                              <a:srgbClr val="000000"/>
                            </a:outerShdw>
                          </a:effectLst>
                        </a:rPr>
                        <a:t>Group </a:t>
                      </a:r>
                      <a:r>
                        <a:rPr lang="en-GB" sz="4800" dirty="0" smtClean="0">
                          <a:solidFill>
                            <a:srgbClr val="FFFFFF"/>
                          </a:solidFill>
                          <a:effectLst>
                            <a:outerShdw blurRad="38100" dist="38100" dir="5400000" algn="ctr" rotWithShape="0">
                              <a:srgbClr val="000000"/>
                            </a:outerShdw>
                          </a:effectLst>
                        </a:rPr>
                        <a:t>{</a:t>
                      </a:r>
                      <a:r>
                        <a:rPr lang="en-GB" sz="1200" dirty="0" smtClean="0">
                          <a:solidFill>
                            <a:srgbClr val="FFFFFF"/>
                          </a:solidFill>
                          <a:effectLst>
                            <a:outerShdw blurRad="38100" dist="38100" dir="5400000" algn="ctr" rotWithShape="0">
                              <a:srgbClr val="000000"/>
                            </a:outerShdw>
                          </a:effectLst>
                        </a:rPr>
                        <a:t>Group</a:t>
                      </a:r>
                      <a:r>
                        <a:rPr lang="en-GB" sz="4800" dirty="0" smtClean="0">
                          <a:solidFill>
                            <a:srgbClr val="FFFFFF"/>
                          </a:solidFill>
                          <a:effectLst>
                            <a:outerShdw blurRad="38100" dist="38100" dir="5400000" algn="ctr" rotWithShape="0">
                              <a:srgbClr val="000000"/>
                            </a:outerShdw>
                          </a:effectLst>
                        </a:rPr>
                        <a:t>} (</a:t>
                      </a:r>
                      <a:r>
                        <a:rPr lang="en-GB" sz="4800" kern="0" dirty="0" smtClean="0">
                          <a:solidFill>
                            <a:srgbClr val="FFFFFF"/>
                          </a:solidFill>
                          <a:effectLst>
                            <a:outerShdw blurRad="38100" dist="38100" dir="5400000" algn="ctr" rotWithShape="0">
                              <a:srgbClr val="000000"/>
                            </a:outerShdw>
                          </a:effectLst>
                        </a:rPr>
                        <a:t>{</a:t>
                      </a:r>
                      <a:r>
                        <a:rPr lang="en-GB" sz="800" kern="0" dirty="0" err="1" smtClean="0">
                          <a:solidFill>
                            <a:srgbClr val="FFFFFF"/>
                          </a:solidFill>
                          <a:effectLst>
                            <a:outerShdw blurRad="38100" dist="38100" dir="5400000" algn="ctr" rotWithShape="0">
                              <a:srgbClr val="000000"/>
                            </a:outerShdw>
                          </a:effectLst>
                        </a:rPr>
                        <a:t>Questions?.COUNT</a:t>
                      </a:r>
                      <a:r>
                        <a:rPr lang="en-GB" sz="4800" kern="0" dirty="0" smtClean="0">
                          <a:solidFill>
                            <a:srgbClr val="FFFFFF"/>
                          </a:solidFill>
                          <a:effectLst>
                            <a:outerShdw blurRad="38100" dist="38100" dir="5400000" algn="ctr" rotWithShape="0">
                              <a:srgbClr val="000000"/>
                            </a:outerShdw>
                          </a:effectLst>
                        </a:rPr>
                        <a:t>} Questions)</a:t>
                      </a:r>
                      <a:endParaRPr lang="en-GB" sz="4800" dirty="0" smtClean="0">
                        <a:solidFill>
                          <a:srgbClr val="FFFFFF"/>
                        </a:solidFill>
                        <a:effectLst>
                          <a:outerShdw blurRad="38100" dist="38100" dir="5400000" algn="ctr" rotWithShape="0">
                            <a:srgbClr val="000000"/>
                          </a:outerShdw>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711200">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en-GB" sz="2400" kern="0" dirty="0" smtClean="0">
                          <a:solidFill>
                            <a:schemeClr val="tx2">
                              <a:lumMod val="60000"/>
                              <a:lumOff val="40000"/>
                            </a:schemeClr>
                          </a:solidFill>
                          <a:effectLst>
                            <a:outerShdw blurRad="38100" dist="38100" dir="2700000" algn="ctr" rotWithShape="0">
                              <a:srgbClr val="000000"/>
                            </a:outerShdw>
                          </a:effectLst>
                        </a:rPr>
                        <a:t>{</a:t>
                      </a:r>
                      <a:r>
                        <a:rPr lang="en-GB" sz="2400" kern="0" dirty="0" err="1" smtClean="0">
                          <a:solidFill>
                            <a:schemeClr val="tx2">
                              <a:lumMod val="60000"/>
                              <a:lumOff val="40000"/>
                            </a:schemeClr>
                          </a:solidFill>
                          <a:effectLst>
                            <a:outerShdw blurRad="38100" dist="38100" dir="2700000" algn="ctr" rotWithShape="0">
                              <a:srgbClr val="000000"/>
                            </a:outerShdw>
                          </a:effectLst>
                        </a:rPr>
                        <a:t>gDescription</a:t>
                      </a:r>
                      <a:r>
                        <a:rPr lang="en-GB" sz="2400" kern="0" dirty="0" smtClean="0">
                          <a:solidFill>
                            <a:schemeClr val="tx2">
                              <a:lumMod val="60000"/>
                              <a:lumOff val="40000"/>
                            </a:schemeClr>
                          </a:solidFill>
                          <a:effectLst>
                            <a:outerShdw blurRad="38100" dist="38100" dir="2700000" algn="ctr" rotWithShape="0">
                              <a:srgbClr val="000000"/>
                            </a:outerShdw>
                          </a:effectLst>
                        </a:rPr>
                        <a:t>}</a:t>
                      </a:r>
                      <a:r>
                        <a:rPr lang="en-US" sz="2400" dirty="0" smtClean="0">
                          <a:solidFill>
                            <a:schemeClr val="tx2">
                              <a:lumMod val="60000"/>
                              <a:lumOff val="40000"/>
                            </a:schemeClr>
                          </a:solidFill>
                          <a:effectLst>
                            <a:outerShdw blurRad="38100" dist="38100" dir="2700000" algn="ctr" rotWithShape="0">
                              <a:srgbClr val="000000"/>
                            </a:outerShdw>
                          </a:effectLst>
                        </a:rPr>
                        <a:t> {FORMAT: G5}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105866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 5" descr="{MAKE_FOR Choices, SINGLE_SLIDE}&#10;"/>
          <p:cNvGraphicFramePr>
            <a:graphicFrameLocks noGrp="1"/>
          </p:cNvGraphicFramePr>
          <p:nvPr>
            <p:extLst>
              <p:ext uri="{D42A27DB-BD31-4B8C-83A1-F6EECF244321}">
                <p14:modId xmlns:p14="http://schemas.microsoft.com/office/powerpoint/2010/main" val="655328301"/>
              </p:ext>
            </p:extLst>
          </p:nvPr>
        </p:nvGraphicFramePr>
        <p:xfrm>
          <a:off x="127000" y="1938867"/>
          <a:ext cx="11918576" cy="3017520"/>
        </p:xfrm>
        <a:graphic>
          <a:graphicData uri="http://schemas.openxmlformats.org/drawingml/2006/table">
            <a:tbl>
              <a:tblPr firstRow="1" lastRow="1">
                <a:tableStyleId>{5C22544A-7EE6-4342-B048-85BDC9FD1C3A}</a:tableStyleId>
              </a:tblPr>
              <a:tblGrid>
                <a:gridCol w="441951"/>
                <a:gridCol w="818079"/>
                <a:gridCol w="10658546"/>
              </a:tblGrid>
              <a:tr h="731520">
                <a:tc>
                  <a:txBody>
                    <a:bodyPr/>
                    <a:lstStyle/>
                    <a:p>
                      <a:endParaRPr lang="en-GB" noProof="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2800" dirty="0" smtClean="0">
                          <a:solidFill>
                            <a:schemeClr val="bg2">
                              <a:alpha val="0"/>
                            </a:schemeClr>
                          </a:solidFill>
                        </a:rPr>
                        <a:t>{Name}</a:t>
                      </a:r>
                      <a:r>
                        <a:rPr lang="en-US" sz="2800" dirty="0" smtClean="0">
                          <a:solidFill>
                            <a:schemeClr val="bg2">
                              <a:alpha val="0"/>
                            </a:schemeClr>
                          </a:solidFill>
                        </a:rPr>
                        <a:t> ~ </a:t>
                      </a:r>
                      <a:r>
                        <a:rPr lang="en-GB" sz="2800" dirty="0" smtClean="0">
                          <a:solidFill>
                            <a:schemeClr val="bg2">
                              <a:alpha val="0"/>
                            </a:schemeClr>
                          </a:solidFill>
                        </a:rPr>
                        <a:t>{Question}</a:t>
                      </a:r>
                      <a:endParaRPr lang="en-US" sz="2800" dirty="0" smtClean="0">
                        <a:solidFill>
                          <a:schemeClr val="bg2">
                            <a:alpha val="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GB" noProof="0" dirty="0"/>
                    </a:p>
                  </a:txBody>
                  <a:tcPr/>
                </a:tc>
              </a:tr>
              <a:tr h="45720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kern="1200" dirty="0" smtClean="0">
                          <a:solidFill>
                            <a:schemeClr val="bg2"/>
                          </a:solidFill>
                          <a:effectLst/>
                          <a:latin typeface="+mn-lt"/>
                          <a:ea typeface="+mn-ea"/>
                          <a:cs typeface="+mn-cs"/>
                        </a:rPr>
                        <a:t>{WI}</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GB" sz="2400" noProof="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GB" sz="2400" noProof="0" dirty="0" smtClean="0">
                          <a:solidFill>
                            <a:schemeClr val="bg2">
                              <a:alpha val="0"/>
                            </a:schemeClr>
                          </a:solidFill>
                        </a:rPr>
                        <a:t>{Text}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57200">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dk1">
                            <a:alpha val="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lang="en-GB" sz="300"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GB" noProof="0" dirty="0" smtClean="0">
                          <a:solidFill>
                            <a:srgbClr val="FFC000"/>
                          </a:solidFill>
                        </a:rPr>
                        <a:t>{</a:t>
                      </a:r>
                      <a:r>
                        <a:rPr lang="en-GB" sz="400" noProof="0" dirty="0" err="1" smtClean="0">
                          <a:solidFill>
                            <a:srgbClr val="FFC000"/>
                          </a:solidFill>
                        </a:rPr>
                        <a:t>ExplanationSource</a:t>
                      </a:r>
                      <a:r>
                        <a:rPr lang="en-GB" sz="400" noProof="0" dirty="0" smtClean="0">
                          <a:solidFill>
                            <a:srgbClr val="FFC000"/>
                          </a:solidFill>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dirty="0" smtClean="0">
                          <a:solidFill>
                            <a:srgbClr val="FFC000"/>
                          </a:solidFill>
                        </a:rPr>
                        <a:t>{</a:t>
                      </a:r>
                      <a:r>
                        <a:rPr lang="en-US" dirty="0" err="1" smtClean="0">
                          <a:solidFill>
                            <a:srgbClr val="FFC000"/>
                          </a:solidFill>
                        </a:rPr>
                        <a:t>ExplanationReference</a:t>
                      </a:r>
                      <a:r>
                        <a:rPr lang="en-US" dirty="0" smtClean="0">
                          <a:solidFill>
                            <a:srgbClr val="FFC000"/>
                          </a:solidFill>
                        </a:rPr>
                        <a:t>?}</a:t>
                      </a:r>
                      <a:endParaRPr lang="en-US" dirty="0">
                        <a:solidFill>
                          <a:srgbClr val="FFC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2" name="Tabel 5" descr="{MAKE_FOR Choices, SINGLE_SLIDE}&#10;"/>
          <p:cNvGraphicFramePr>
            <a:graphicFrameLocks noGrp="1"/>
          </p:cNvGraphicFramePr>
          <p:nvPr>
            <p:extLst>
              <p:ext uri="{D42A27DB-BD31-4B8C-83A1-F6EECF244321}">
                <p14:modId xmlns:p14="http://schemas.microsoft.com/office/powerpoint/2010/main" val="1986066313"/>
              </p:ext>
            </p:extLst>
          </p:nvPr>
        </p:nvGraphicFramePr>
        <p:xfrm>
          <a:off x="121024" y="1944353"/>
          <a:ext cx="11918576" cy="2560320"/>
        </p:xfrm>
        <a:graphic>
          <a:graphicData uri="http://schemas.openxmlformats.org/drawingml/2006/table">
            <a:tbl>
              <a:tblPr firstRow="1">
                <a:tableStyleId>{5C22544A-7EE6-4342-B048-85BDC9FD1C3A}</a:tableStyleId>
              </a:tblPr>
              <a:tblGrid>
                <a:gridCol w="441951"/>
                <a:gridCol w="818079"/>
                <a:gridCol w="10658546"/>
              </a:tblGrid>
              <a:tr h="731520">
                <a:tc>
                  <a:txBody>
                    <a:bodyPr/>
                    <a:lstStyle/>
                    <a:p>
                      <a:endParaRPr lang="en-GB" noProof="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2800" dirty="0" smtClean="0">
                          <a:solidFill>
                            <a:srgbClr val="FFFFFF"/>
                          </a:solidFill>
                        </a:rPr>
                        <a:t>{Name}</a:t>
                      </a:r>
                      <a:r>
                        <a:rPr lang="en-US" sz="2800" dirty="0" smtClean="0">
                          <a:solidFill>
                            <a:srgbClr val="FFFFFF"/>
                          </a:solidFill>
                        </a:rPr>
                        <a:t> ~ </a:t>
                      </a:r>
                      <a:r>
                        <a:rPr lang="en-GB" sz="2800" dirty="0" smtClean="0">
                          <a:solidFill>
                            <a:srgbClr val="FFFFFF"/>
                          </a:solidFill>
                        </a:rPr>
                        <a:t>{Question}</a:t>
                      </a:r>
                      <a:endParaRPr lang="en-US" sz="2800" dirty="0" smtClean="0">
                        <a:solidFill>
                          <a:srgbClr val="FFFFFF"/>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GB" noProof="0" dirty="0"/>
                    </a:p>
                  </a:txBody>
                  <a:tcPr/>
                </a:tc>
              </a:tr>
              <a:tr h="457200">
                <a:tc>
                  <a:txBody>
                    <a:bodyPr/>
                    <a:lstStyle/>
                    <a:p>
                      <a:endParaRPr lang="en-GB" sz="2400" noProof="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GB" sz="2400" noProof="0" dirty="0" smtClean="0">
                          <a:solidFill>
                            <a:srgbClr val="FFFFFF"/>
                          </a:solidFill>
                        </a:rPr>
                        <a:t>{</a:t>
                      </a:r>
                      <a:r>
                        <a:rPr lang="en-GB" sz="520" baseline="0" noProof="0" dirty="0" smtClean="0">
                          <a:solidFill>
                            <a:srgbClr val="FFFFFF"/>
                          </a:solidFill>
                        </a:rPr>
                        <a:t>INDEX_ABC}</a:t>
                      </a:r>
                      <a:r>
                        <a:rPr lang="en-GB" sz="2400" noProof="0" dirty="0" smtClean="0">
                          <a:solidFill>
                            <a:srgbClr val="FFFFFF"/>
                          </a:solidFill>
                        </a:rPr>
                        <a:t>.</a:t>
                      </a:r>
                      <a:endParaRPr lang="en-GB" sz="2400" noProof="0" dirty="0">
                        <a:solidFill>
                          <a:srgbClr val="FFFFFF"/>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GB" sz="2400" noProof="0" dirty="0" smtClean="0">
                          <a:solidFill>
                            <a:srgbClr val="FFFFFF"/>
                          </a:solidFill>
                        </a:rPr>
                        <a:t>{Text}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57200">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dk1">
                            <a:alpha val="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3" name="Tabel 5" descr="{MAKE_FOR Choices, SINGLE_SLIDE}&#10;"/>
          <p:cNvGraphicFramePr>
            <a:graphicFrameLocks noGrp="1"/>
          </p:cNvGraphicFramePr>
          <p:nvPr>
            <p:extLst>
              <p:ext uri="{D42A27DB-BD31-4B8C-83A1-F6EECF244321}">
                <p14:modId xmlns:p14="http://schemas.microsoft.com/office/powerpoint/2010/main" val="425260260"/>
              </p:ext>
            </p:extLst>
          </p:nvPr>
        </p:nvGraphicFramePr>
        <p:xfrm>
          <a:off x="121024" y="1935480"/>
          <a:ext cx="11918576" cy="2560320"/>
        </p:xfrm>
        <a:graphic>
          <a:graphicData uri="http://schemas.openxmlformats.org/drawingml/2006/table">
            <a:tbl>
              <a:tblPr firstRow="1">
                <a:tableStyleId>{5C22544A-7EE6-4342-B048-85BDC9FD1C3A}</a:tableStyleId>
              </a:tblPr>
              <a:tblGrid>
                <a:gridCol w="441951"/>
                <a:gridCol w="818079"/>
                <a:gridCol w="10658546"/>
              </a:tblGrid>
              <a:tr h="731520">
                <a:tc>
                  <a:txBody>
                    <a:bodyPr/>
                    <a:lstStyle/>
                    <a:p>
                      <a:endParaRPr lang="en-GB" noProof="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2800" dirty="0" smtClean="0">
                          <a:solidFill>
                            <a:srgbClr val="FF0000">
                              <a:alpha val="0"/>
                            </a:srgbClr>
                          </a:solidFill>
                        </a:rPr>
                        <a:t>{Name}</a:t>
                      </a:r>
                      <a:r>
                        <a:rPr lang="en-US" sz="2800" dirty="0" smtClean="0">
                          <a:solidFill>
                            <a:srgbClr val="FF0000">
                              <a:alpha val="0"/>
                            </a:srgbClr>
                          </a:solidFill>
                        </a:rPr>
                        <a:t> ~ </a:t>
                      </a:r>
                      <a:r>
                        <a:rPr lang="en-GB" sz="2800" dirty="0" smtClean="0">
                          <a:solidFill>
                            <a:srgbClr val="FF0000">
                              <a:alpha val="0"/>
                            </a:srgbClr>
                          </a:solidFill>
                        </a:rPr>
                        <a:t>{Question}</a:t>
                      </a:r>
                      <a:endParaRPr lang="en-US" sz="2800" dirty="0" smtClean="0">
                        <a:solidFill>
                          <a:srgbClr val="FF0000">
                            <a:alpha val="0"/>
                          </a:srgb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GB" noProof="0" dirty="0"/>
                    </a:p>
                  </a:txBody>
                  <a:tcPr/>
                </a:tc>
              </a:tr>
              <a:tr h="45720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kern="1200" dirty="0" smtClean="0">
                          <a:solidFill>
                            <a:srgbClr val="FF0000"/>
                          </a:solidFill>
                          <a:effectLst/>
                          <a:latin typeface="+mn-lt"/>
                          <a:ea typeface="+mn-ea"/>
                          <a:cs typeface="+mn-cs"/>
                        </a:rPr>
                        <a:t>{WI}</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blipFill dpi="0" rotWithShape="1">
                      <a:blip r:embed="rId3">
                        <a:extLst>
                          <a:ext uri="{28A0092B-C50C-407E-A947-70E740481C1C}">
                            <a14:useLocalDpi xmlns:a14="http://schemas.microsoft.com/office/drawing/2010/main" val="0"/>
                          </a:ext>
                        </a:extLst>
                      </a:blip>
                      <a:srcRect/>
                      <a:stretch>
                        <a:fillRect/>
                      </a:stretch>
                    </a:blipFill>
                  </a:tcPr>
                </a:tc>
                <a:tc>
                  <a:txBody>
                    <a:bodyPr/>
                    <a:lstStyle/>
                    <a:p>
                      <a:endParaRPr lang="en-GB" sz="2400" noProof="0" dirty="0">
                        <a:solidFill>
                          <a:srgbClr val="FF0000"/>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GB" sz="2400" noProof="0" dirty="0" smtClean="0">
                          <a:solidFill>
                            <a:schemeClr val="accent1">
                              <a:alpha val="0"/>
                            </a:schemeClr>
                          </a:solidFill>
                        </a:rPr>
                        <a:t>{Text}{WC}</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57200">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noProof="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noProof="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endParaRPr lang="en-GB" noProof="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noProof="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5" name="Rectangle 4"/>
          <p:cNvSpPr/>
          <p:nvPr/>
        </p:nvSpPr>
        <p:spPr>
          <a:xfrm>
            <a:off x="-14614" y="6581001"/>
            <a:ext cx="6415414" cy="276999"/>
          </a:xfrm>
          <a:prstGeom prst="rect">
            <a:avLst/>
          </a:prstGeom>
        </p:spPr>
        <p:txBody>
          <a:bodyPr wrap="square">
            <a:spAutoFit/>
          </a:bodyPr>
          <a:lstStyle/>
          <a:p>
            <a:r>
              <a:rPr lang="en-GB" sz="1200" dirty="0" smtClean="0"/>
              <a:t>{END_MAKE_FOR Questions} {END_MAKE_FOR Groups} {END_MAKE_FOR </a:t>
            </a:r>
            <a:r>
              <a:rPr lang="en-GB" sz="1200" dirty="0" err="1" smtClean="0"/>
              <a:t>Subelements</a:t>
            </a:r>
            <a:r>
              <a:rPr lang="en-GB" sz="1200" dirty="0" smtClean="0"/>
              <a:t>}</a:t>
            </a:r>
            <a:endParaRPr lang="en-GB" sz="1200" dirty="0"/>
          </a:p>
        </p:txBody>
      </p:sp>
      <p:sp>
        <p:nvSpPr>
          <p:cNvPr id="6" name="Rechthoek 8"/>
          <p:cNvSpPr/>
          <p:nvPr/>
        </p:nvSpPr>
        <p:spPr>
          <a:xfrm>
            <a:off x="-14614" y="7925"/>
            <a:ext cx="5715000" cy="276999"/>
          </a:xfrm>
          <a:prstGeom prst="rect">
            <a:avLst/>
          </a:prstGeom>
        </p:spPr>
        <p:txBody>
          <a:bodyPr wrap="square">
            <a:spAutoFit/>
          </a:bodyPr>
          <a:lstStyle/>
          <a:p>
            <a:r>
              <a:rPr lang="en-GB" sz="1200" dirty="0" smtClean="0"/>
              <a:t>{BEGIN_MAKE_FOR Questions}</a:t>
            </a:r>
          </a:p>
        </p:txBody>
      </p:sp>
      <p:pic>
        <p:nvPicPr>
          <p:cNvPr id="12" name="Picture 11">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86970" y="6545355"/>
            <a:ext cx="347472" cy="341376"/>
          </a:xfrm>
          <a:prstGeom prst="rect">
            <a:avLst/>
          </a:prstGeom>
        </p:spPr>
      </p:pic>
      <p:pic>
        <p:nvPicPr>
          <p:cNvPr id="13" name="Picture 12">
            <a:hlinkClick r:id="" action="ppaction://hlinkshowjump?jump=lastslideviewed"/>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63116" y="6545355"/>
            <a:ext cx="341376" cy="341376"/>
          </a:xfrm>
          <a:prstGeom prst="rect">
            <a:avLst/>
          </a:prstGeom>
        </p:spPr>
      </p:pic>
      <p:pic>
        <p:nvPicPr>
          <p:cNvPr id="14" name="Picture 13">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10824" y="6545355"/>
            <a:ext cx="347472" cy="341376"/>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617216338"/>
              </p:ext>
            </p:extLst>
          </p:nvPr>
        </p:nvGraphicFramePr>
        <p:xfrm>
          <a:off x="381000" y="235469"/>
          <a:ext cx="11652804" cy="1280160"/>
        </p:xfrm>
        <a:graphic>
          <a:graphicData uri="http://schemas.openxmlformats.org/drawingml/2006/table">
            <a:tbl>
              <a:tblPr firstRow="1" bandRow="1">
                <a:tableStyleId>{5C22544A-7EE6-4342-B048-85BDC9FD1C3A}</a:tableStyleId>
              </a:tblPr>
              <a:tblGrid>
                <a:gridCol w="11652804"/>
              </a:tblGrid>
              <a:tr h="370840">
                <a:tc>
                  <a:txBody>
                    <a:bodyPr/>
                    <a:lstStyle/>
                    <a:p>
                      <a:pPr marL="0" marR="0" indent="0" algn="r" defTabSz="1219170" rtl="0" eaLnBrk="1" fontAlgn="auto" latinLnBrk="0" hangingPunct="1">
                        <a:lnSpc>
                          <a:spcPct val="100000"/>
                        </a:lnSpc>
                        <a:spcBef>
                          <a:spcPts val="0"/>
                        </a:spcBef>
                        <a:spcAft>
                          <a:spcPts val="0"/>
                        </a:spcAft>
                        <a:buClrTx/>
                        <a:buSzTx/>
                        <a:buFontTx/>
                        <a:buNone/>
                        <a:tabLst/>
                        <a:defRPr/>
                      </a:pPr>
                      <a:r>
                        <a:rPr lang="en-GB" sz="2400" dirty="0" smtClean="0">
                          <a:solidFill>
                            <a:schemeClr val="tx2">
                              <a:lumMod val="60000"/>
                              <a:lumOff val="40000"/>
                            </a:schemeClr>
                          </a:solidFill>
                          <a:effectLst>
                            <a:outerShdw blurRad="38100" dist="38100" dir="2700000" algn="ctr" rotWithShape="0">
                              <a:srgbClr val="000000"/>
                            </a:outerShdw>
                          </a:effectLst>
                        </a:rPr>
                        <a:t>{</a:t>
                      </a:r>
                      <a:r>
                        <a:rPr lang="en-GB" sz="2400" dirty="0" err="1" smtClean="0">
                          <a:solidFill>
                            <a:schemeClr val="tx2">
                              <a:lumMod val="60000"/>
                              <a:lumOff val="40000"/>
                            </a:schemeClr>
                          </a:solidFill>
                          <a:effectLst>
                            <a:outerShdw blurRad="38100" dist="38100" dir="2700000" algn="ctr" rotWithShape="0">
                              <a:srgbClr val="000000"/>
                            </a:outerShdw>
                          </a:effectLst>
                        </a:rPr>
                        <a:t>sDescription</a:t>
                      </a:r>
                      <a:r>
                        <a:rPr lang="en-GB" sz="2400" dirty="0" smtClean="0">
                          <a:solidFill>
                            <a:schemeClr val="tx2">
                              <a:lumMod val="60000"/>
                              <a:lumOff val="40000"/>
                            </a:schemeClr>
                          </a:solidFill>
                          <a:effectLst>
                            <a:outerShdw blurRad="38100" dist="38100" dir="2700000" algn="ctr" rotWithShape="0">
                              <a:srgbClr val="000000"/>
                            </a:outerShdw>
                          </a:effectLst>
                        </a:rPr>
                        <a:t>}</a:t>
                      </a:r>
                      <a:r>
                        <a:rPr lang="en-US" sz="2400" dirty="0" smtClean="0">
                          <a:solidFill>
                            <a:schemeClr val="tx2">
                              <a:lumMod val="60000"/>
                              <a:lumOff val="40000"/>
                            </a:schemeClr>
                          </a:solidFill>
                          <a:effectLst>
                            <a:outerShdw blurRad="38100" dist="38100" dir="2700000" algn="ctr" rotWithShape="0">
                              <a:srgbClr val="000000"/>
                            </a:outerShdw>
                          </a:effectLst>
                        </a:rPr>
                        <a:t> {FORMAT: S6}</a:t>
                      </a:r>
                      <a:r>
                        <a:rPr lang="en-GB" sz="2400" dirty="0" smtClean="0">
                          <a:solidFill>
                            <a:schemeClr val="tx2">
                              <a:lumMod val="60000"/>
                              <a:lumOff val="40000"/>
                            </a:schemeClr>
                          </a:solidFill>
                          <a:effectLst>
                            <a:outerShdw blurRad="38100" dist="38100" dir="2700000" algn="ctr" rotWithShape="0">
                              <a:srgbClr val="000000"/>
                            </a:outerShdw>
                          </a:effectLst>
                        </a:rPr>
                        <a:t> </a:t>
                      </a:r>
                      <a:endParaRPr lang="en-US" dirty="0">
                        <a:solidFill>
                          <a:schemeClr val="tx2">
                            <a:lumMod val="60000"/>
                            <a:lumOff val="40000"/>
                          </a:schemeClr>
                        </a:solidFill>
                        <a:effectLst>
                          <a:outerShdw blurRad="38100" dist="38100" dir="2700000" algn="ctr" rotWithShape="0">
                            <a:srgbClr val="000000"/>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pPr marL="0" marR="0" indent="0" algn="r" defTabSz="1219170" rtl="0" eaLnBrk="1" fontAlgn="auto" latinLnBrk="0" hangingPunct="1">
                        <a:lnSpc>
                          <a:spcPct val="100000"/>
                        </a:lnSpc>
                        <a:spcBef>
                          <a:spcPts val="0"/>
                        </a:spcBef>
                        <a:spcAft>
                          <a:spcPts val="0"/>
                        </a:spcAft>
                        <a:buClrTx/>
                        <a:buSzTx/>
                        <a:buFontTx/>
                        <a:buNone/>
                        <a:tabLst/>
                        <a:defRPr/>
                      </a:pPr>
                      <a:r>
                        <a:rPr lang="en-US" sz="4800" dirty="0" smtClean="0">
                          <a:solidFill>
                            <a:schemeClr val="tx2">
                              <a:lumMod val="60000"/>
                              <a:lumOff val="40000"/>
                            </a:schemeClr>
                          </a:solidFill>
                          <a:effectLst>
                            <a:outerShdw sx="0" sy="0" algn="ctr" rotWithShape="0">
                              <a:srgbClr val="000000"/>
                            </a:outerShdw>
                          </a:effectLst>
                        </a:rPr>
                        <a:t>Group </a:t>
                      </a:r>
                      <a:r>
                        <a:rPr lang="en-GB" sz="4800" dirty="0" smtClean="0">
                          <a:solidFill>
                            <a:schemeClr val="tx2">
                              <a:lumMod val="60000"/>
                              <a:lumOff val="40000"/>
                            </a:schemeClr>
                          </a:solidFill>
                          <a:effectLst>
                            <a:outerShdw sx="0" sy="0" algn="ctr" rotWithShape="0">
                              <a:srgbClr val="000000"/>
                            </a:outerShdw>
                          </a:effectLst>
                        </a:rPr>
                        <a:t>{Group}</a:t>
                      </a:r>
                      <a:endParaRPr lang="en-US" sz="4800" dirty="0" smtClean="0">
                        <a:solidFill>
                          <a:schemeClr val="tx2">
                            <a:lumMod val="60000"/>
                            <a:lumOff val="40000"/>
                          </a:schemeClr>
                        </a:solidFill>
                        <a:effectLst>
                          <a:outerShdw sx="0" sy="0" algn="ctr" rotWithShape="0">
                            <a:srgbClr val="000000"/>
                          </a:outerShdw>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pic>
        <p:nvPicPr>
          <p:cNvPr id="4" name="Afbeelding 3" descr="${Figure?: IMAGE_FILE, HORIZONTAL_ALIGNMENT=RIGHT, VERTICAL_ALIGNMENT=BOTTOM}"/>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00800" y="2983474"/>
            <a:ext cx="5549685" cy="3321599"/>
          </a:xfrm>
          <a:prstGeom prst="rect">
            <a:avLst/>
          </a:prstGeom>
        </p:spPr>
      </p:pic>
    </p:spTree>
    <p:extLst>
      <p:ext uri="{BB962C8B-B14F-4D97-AF65-F5344CB8AC3E}">
        <p14:creationId xmlns:p14="http://schemas.microsoft.com/office/powerpoint/2010/main" val="252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3" y="609600"/>
            <a:ext cx="10363200" cy="4953000"/>
          </a:xfrm>
        </p:spPr>
        <p:txBody>
          <a:bodyPr/>
          <a:lstStyle/>
          <a:p>
            <a:r>
              <a:rPr lang="en-US" sz="9600" dirty="0" smtClean="0">
                <a:solidFill>
                  <a:srgbClr val="FFFFFF"/>
                </a:solidFill>
              </a:rPr>
              <a:t>The End</a:t>
            </a:r>
            <a:br>
              <a:rPr lang="en-US" sz="9600" dirty="0" smtClean="0">
                <a:solidFill>
                  <a:srgbClr val="FFFFFF"/>
                </a:solidFill>
              </a:rPr>
            </a:br>
            <a:r>
              <a:rPr lang="en-US" sz="6000" dirty="0" smtClean="0"/>
              <a:t>Is your brain full yet?</a:t>
            </a:r>
            <a:endParaRPr lang="en-US" sz="9600" dirty="0"/>
          </a:p>
        </p:txBody>
      </p:sp>
      <p:sp>
        <p:nvSpPr>
          <p:cNvPr id="3" name="Actieknop: Terug 12">
            <a:hlinkClick r:id="" action="ppaction://hlinkshowjump?jump=lastslideviewed"/>
          </p:cNvPr>
          <p:cNvSpPr/>
          <p:nvPr/>
        </p:nvSpPr>
        <p:spPr>
          <a:xfrm>
            <a:off x="11782043" y="6477000"/>
            <a:ext cx="246888" cy="246888"/>
          </a:xfrm>
          <a:prstGeom prst="actionButtonReturn">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Actieknop: Introductiepagina 13">
            <a:hlinkClick r:id="rId2" action="ppaction://hlinksldjump"/>
          </p:cNvPr>
          <p:cNvSpPr/>
          <p:nvPr/>
        </p:nvSpPr>
        <p:spPr>
          <a:xfrm>
            <a:off x="11535155" y="6477000"/>
            <a:ext cx="246888" cy="246888"/>
          </a:xfrm>
          <a:prstGeom prst="actionButtonHom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242550103"/>
      </p:ext>
    </p:extLst>
  </p:cSld>
  <p:clrMapOvr>
    <a:masterClrMapping/>
  </p:clrMapOvr>
</p:sld>
</file>

<file path=ppt/theme/theme1.xml><?xml version="1.0" encoding="utf-8"?>
<a:theme xmlns:a="http://schemas.openxmlformats.org/drawingml/2006/main" name="Office Theme">
  <a:themeElements>
    <a:clrScheme name="Custom 3">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003366"/>
      </a:hlink>
      <a:folHlink>
        <a:srgbClr val="0033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CCECFF"/>
        </a:lt1>
        <a:dk2>
          <a:srgbClr val="0099CC"/>
        </a:dk2>
        <a:lt2>
          <a:srgbClr val="99CCFF"/>
        </a:lt2>
        <a:accent1>
          <a:srgbClr val="33CCFF"/>
        </a:accent1>
        <a:accent2>
          <a:srgbClr val="9999FF"/>
        </a:accent2>
        <a:accent3>
          <a:srgbClr val="E2F4FF"/>
        </a:accent3>
        <a:accent4>
          <a:srgbClr val="002A56"/>
        </a:accent4>
        <a:accent5>
          <a:srgbClr val="ADE2FF"/>
        </a:accent5>
        <a:accent6>
          <a:srgbClr val="8A8AE7"/>
        </a:accent6>
        <a:hlink>
          <a:srgbClr val="CC99FF"/>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0033"/>
        </a:dk2>
        <a:lt2>
          <a:srgbClr val="FFCCCC"/>
        </a:lt2>
        <a:accent1>
          <a:srgbClr val="0099FF"/>
        </a:accent1>
        <a:accent2>
          <a:srgbClr val="33CC33"/>
        </a:accent2>
        <a:accent3>
          <a:srgbClr val="FFFFFF"/>
        </a:accent3>
        <a:accent4>
          <a:srgbClr val="000000"/>
        </a:accent4>
        <a:accent5>
          <a:srgbClr val="AACAFF"/>
        </a:accent5>
        <a:accent6>
          <a:srgbClr val="2DB92D"/>
        </a:accent6>
        <a:hlink>
          <a:srgbClr val="FFFF66"/>
        </a:hlink>
        <a:folHlink>
          <a:srgbClr val="FFFFCC"/>
        </a:folHlink>
      </a:clrScheme>
      <a:clrMap bg1="lt1" tx1="dk1" bg2="lt2" tx2="dk2" accent1="accent1" accent2="accent2" accent3="accent3" accent4="accent4" accent5="accent5" accent6="accent6" hlink="hlink" folHlink="folHlink"/>
    </a:extraClrScheme>
    <a:extraClrScheme>
      <a:clrScheme name="Office Theme 5">
        <a:dk1>
          <a:srgbClr val="6B4587"/>
        </a:dk1>
        <a:lt1>
          <a:srgbClr val="CCECFF"/>
        </a:lt1>
        <a:dk2>
          <a:srgbClr val="A67FC4"/>
        </a:dk2>
        <a:lt2>
          <a:srgbClr val="66FFFF"/>
        </a:lt2>
        <a:accent1>
          <a:srgbClr val="0099FF"/>
        </a:accent1>
        <a:accent2>
          <a:srgbClr val="9999FF"/>
        </a:accent2>
        <a:accent3>
          <a:srgbClr val="D0C0DE"/>
        </a:accent3>
        <a:accent4>
          <a:srgbClr val="AEC9DA"/>
        </a:accent4>
        <a:accent5>
          <a:srgbClr val="AACAFF"/>
        </a:accent5>
        <a:accent6>
          <a:srgbClr val="8A8AE7"/>
        </a:accent6>
        <a:hlink>
          <a:srgbClr val="CC99FF"/>
        </a:hlink>
        <a:folHlink>
          <a:srgbClr val="0099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2035-01-01T08:00:00+00:00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755650</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 xsi:nil="true"/>
    <Markets xmlns="4873beb7-5857-4685-be1f-d57550cc96cc"/>
    <OriginAsset xmlns="4873beb7-5857-4685-be1f-d57550cc96cc" xsi:nil="true"/>
    <AssetStart xmlns="4873beb7-5857-4685-be1f-d57550cc96cc">2012-01-05T20:37:00+00:00</AssetStart>
    <FriendlyTitle xmlns="4873beb7-5857-4685-be1f-d57550cc96cc" xsi:nil="true"/>
    <MarketSpecific xmlns="4873beb7-5857-4685-be1f-d57550cc96cc">false</MarketSpecific>
    <TPNamespace xmlns="4873beb7-5857-4685-be1f-d57550cc96cc" xsi:nil="true"/>
    <PublishStatusLookup xmlns="4873beb7-5857-4685-be1f-d57550cc96cc">
      <Value>1426092</Value>
      <Value>1426093</Value>
    </PublishStatusLookup>
    <APAuthor xmlns="4873beb7-5857-4685-be1f-d57550cc96cc">
      <UserInfo>
        <DisplayName>REDMOND\v-miyaki</DisplayName>
        <AccountId>1928</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Jigsaw design template</SourceTitl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2007 Template UpLeveling Do Not HandOff</UALocComments>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12 Default</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TP102810796</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14</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LocMarketGroupTiers2 xmlns="4873beb7-5857-4685-be1f-d57550cc96cc">,t:Tier 1,t:Tier 2,t:Tier 3,</LocMarketGroupTiers2>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48E3D89-9010-4939-AFC7-BE6AF1454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D9C727-9D11-48FF-8CB7-9E8F3782793A}">
  <ds:schemaRefs>
    <ds:schemaRef ds:uri="http://schemas.microsoft.com/office/2006/metadata/properties"/>
    <ds:schemaRef ds:uri="http://schemas.microsoft.com/office/infopath/2007/PartnerControls"/>
    <ds:schemaRef ds:uri="4873beb7-5857-4685-be1f-d57550cc96cc"/>
  </ds:schemaRefs>
</ds:datastoreItem>
</file>

<file path=customXml/itemProps3.xml><?xml version="1.0" encoding="utf-8"?>
<ds:datastoreItem xmlns:ds="http://schemas.openxmlformats.org/officeDocument/2006/customXml" ds:itemID="{07E1596A-A690-4827-8B17-F638600A8E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Jigsaw design slides</Template>
  <TotalTime>9977</TotalTime>
  <Words>1040</Words>
  <Application>Microsoft Macintosh PowerPoint</Application>
  <PresentationFormat>Breedbeeld</PresentationFormat>
  <Paragraphs>187</Paragraphs>
  <Slides>9</Slides>
  <Notes>8</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Calibri</vt:lpstr>
      <vt:lpstr>Times New Roman</vt:lpstr>
      <vt:lpstr>Office Theme</vt:lpstr>
      <vt:lpstr>Amateur Radio {Exam} License Exam (valid {Effective} – {Expires})</vt:lpstr>
      <vt:lpstr>PowerPoint-presentatie</vt:lpstr>
      <vt:lpstr>PowerPoint-presentatie</vt:lpstr>
      <vt:lpstr>PowerPoint-presentatie</vt:lpstr>
      <vt:lpstr>PowerPoint-presentatie</vt:lpstr>
      <vt:lpstr>PowerPoint-presentatie</vt:lpstr>
      <vt:lpstr>PowerPoint-presentatie</vt:lpstr>
      <vt:lpstr>PowerPoint-presentatie</vt:lpstr>
      <vt:lpstr>The End Is your brain full yet?</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Herb Weiner</dc:creator>
  <cp:lastModifiedBy>André van Delft</cp:lastModifiedBy>
  <cp:revision>179</cp:revision>
  <cp:lastPrinted>1601-01-01T00:00:00Z</cp:lastPrinted>
  <dcterms:created xsi:type="dcterms:W3CDTF">2017-12-20T02:47:54Z</dcterms:created>
  <dcterms:modified xsi:type="dcterms:W3CDTF">2018-11-14T01:49:09Z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TC010690321033</vt:lpwstr>
  </property>
  <property fmtid="{D5CDD505-2E9C-101B-9397-08002B2CF9AE}" pid="3" name="ContentTypeId">
    <vt:lpwstr>0x0101006EDDDB5EE6D98C44930B742096920B300400F5B6D36B3EF94B4E9A635CDF2A18F5B8</vt:lpwstr>
  </property>
  <property fmtid="{D5CDD505-2E9C-101B-9397-08002B2CF9AE}" pid="4" name="InternalTags">
    <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y fmtid="{D5CDD505-2E9C-101B-9397-08002B2CF9AE}" pid="9" name="LocMarketGroupTiers">
    <vt:lpwstr>,t:Tier 1,t:Tier 2,t:Tier 3,</vt:lpwstr>
  </property>
</Properties>
</file>