
<file path=[Content_Types].xml><?xml version="1.0" encoding="utf-8"?>
<Types xmlns="http://schemas.openxmlformats.org/package/2006/content-types">
  <Default ContentType="application/xml" Extension="xml"/>
  <Default ContentType="image/jpeg" Extension="jpeg"/>
  <Default ContentType="image/png" Extension="png"/>
  <Default ContentType="application/vnd.openxmlformats-package.relationships+xml" Extension="rels"/>
  <Default ContentType="image/x-emf" Extension="emf"/>
  <Override ContentType="application/vnd.openxmlformats-officedocument.presentationml.presentation.main+xml" PartName="/ppt/presentation.xml"/>
  <Override ContentType="application/vnd.openxmlformats-officedocument.customXmlProperties+xml" PartName="/customXml/itemProps1.xml"/>
  <Override ContentType="application/vnd.openxmlformats-officedocument.customXmlProperties+xml" PartName="/customXml/itemProps2.xml"/>
  <Override ContentType="application/vnd.openxmlformats-officedocument.customXmlProperties+xml" PartName="/customXml/itemProps3.xml"/>
  <Override ContentType="application/vnd.openxmlformats-officedocument.presentationml.slideMaster+xml" PartName="/ppt/slideMasters/slideMaster1.xml"/>
  <Override ContentType="application/vnd.openxmlformats-officedocument.presentationml.notesMaster+xml" PartName="/ppt/notesMasters/notesMaster1.xml"/>
  <Override ContentType="application/vnd.openxmlformats-officedocument.presentationml.presProps+xml" PartName="/ppt/presProps.xml"/>
  <Override ContentType="application/vnd.openxmlformats-officedocument.presentationml.viewProps+xml" PartName="/ppt/viewProps.xml"/>
  <Override ContentType="application/vnd.openxmlformats-officedocument.theme+xml" PartName="/ppt/theme/theme1.xml"/>
  <Override ContentType="application/vnd.openxmlformats-officedocument.presentationml.tableStyles+xml" PartName="/ppt/tableStyle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theme+xml" PartName="/ppt/theme/theme2.xml"/>
  <Override ContentType="application/vnd.openxmlformats-package.core-properties+xml" PartName="/docProps/core.xml"/>
  <Override ContentType="application/vnd.openxmlformats-officedocument.extended-properties+xml" PartName="/docProps/app.xml"/>
  <Override ContentType="application/vnd.openxmlformats-officedocument.custom-properties+xml" PartName="/docProps/custom.xml"/>
  <Override ContentType="application/vnd.openxmlformats-officedocument.presentationml.notesSlide+xml" PartName="/ppt/notesSlides/notesSlide1.xml"/>
  <Override ContentType="application/vnd.openxmlformats-officedocument.presentationml.slide+xml" PartName="/ppt/slides/slide1.xml"/>
  <Override ContentType="application/vnd.openxmlformats-officedocument.presentationml.notesSlide+xml" PartName="/ppt/notesSlides/notesSlide2.xml"/>
  <Override ContentType="application/vnd.openxmlformats-officedocument.presentationml.slide+xml" PartName="/ppt/slides/slide2.xml"/>
  <Override ContentType="application/vnd.openxmlformats-officedocument.presentationml.notesSlide+xml" PartName="/ppt/notesSlides/notesSlide3.xml"/>
  <Override ContentType="application/vnd.openxmlformats-officedocument.presentationml.slide+xml" PartName="/ppt/slides/slide3.xml"/>
  <Override ContentType="application/vnd.openxmlformats-officedocument.presentationml.notesSlide+xml" PartName="/ppt/notesSlides/notesSlide4.xml"/>
  <Override ContentType="application/vnd.openxmlformats-officedocument.presentationml.slide+xml" PartName="/ppt/slides/slide4.xml"/>
  <Override ContentType="application/vnd.openxmlformats-officedocument.presentationml.notesSlide+xml" PartName="/ppt/notesSlides/notesSlide5.xml"/>
  <Override ContentType="application/vnd.openxmlformats-officedocument.presentationml.slide+xml" PartName="/ppt/slides/slide5.xml"/>
  <Override ContentType="application/vnd.openxmlformats-officedocument.presentationml.notesSlide+xml" PartName="/ppt/notesSlides/notesSlide6.xml"/>
  <Override ContentType="application/vnd.openxmlformats-officedocument.presentationml.slide+xml" PartName="/ppt/slides/slide6.xml"/>
  <Override ContentType="application/vnd.openxmlformats-officedocument.presentationml.notesSlide+xml" PartName="/ppt/notesSlides/notesSlide7.xml"/>
  <Override ContentType="application/vnd.openxmlformats-officedocument.presentationml.slide+xml" PartName="/ppt/slides/slide7.xml"/>
  <Override ContentType="application/vnd.openxmlformats-officedocument.presentationml.notesSlide+xml" PartName="/ppt/notesSlides/notesSlide8.xml"/>
  <Override ContentType="application/vnd.openxmlformats-officedocument.presentationml.slide+xml" PartName="/ppt/slides/slide8.xml"/>
  <Override ContentType="application/vnd.openxmlformats-officedocument.presentationml.notesSlide+xml" PartName="/ppt/notesSlides/notesSlide9.xml"/>
  <Override ContentType="application/vnd.openxmlformats-officedocument.presentationml.slide+xml" PartName="/ppt/slides/slide9.xml"/>
  <Override ContentType="application/vnd.openxmlformats-officedocument.presentationml.notesSlide+xml" PartName="/ppt/notesSlides/notesSlide10.xml"/>
  <Override ContentType="application/vnd.openxmlformats-officedocument.presentationml.slide+xml" PartName="/ppt/slides/slide10.xml"/>
  <Override ContentType="application/vnd.openxmlformats-officedocument.presentationml.notesSlide+xml" PartName="/ppt/notesSlides/notesSlide11.xml"/>
  <Override ContentType="application/vnd.openxmlformats-officedocument.presentationml.slide+xml" PartName="/ppt/slides/slide11.xml"/>
  <Override ContentType="application/vnd.openxmlformats-officedocument.presentationml.notesSlide+xml" PartName="/ppt/notesSlides/notesSlide12.xml"/>
  <Override ContentType="application/vnd.openxmlformats-officedocument.presentationml.slide+xml" PartName="/ppt/slides/slide12.xml"/>
  <Override ContentType="application/vnd.openxmlformats-officedocument.presentationml.notesSlide+xml" PartName="/ppt/notesSlides/notesSlide13.xml"/>
  <Override ContentType="application/vnd.openxmlformats-officedocument.presentationml.slide+xml" PartName="/ppt/slides/slide13.xml"/>
  <Override ContentType="application/vnd.openxmlformats-officedocument.presentationml.notesSlide+xml" PartName="/ppt/notesSlides/notesSlide14.xml"/>
  <Override ContentType="application/vnd.openxmlformats-officedocument.presentationml.slide+xml" PartName="/ppt/slides/slide14.xml"/>
  <Override ContentType="application/vnd.openxmlformats-officedocument.presentationml.notesSlide+xml" PartName="/ppt/notesSlides/notesSlide15.xml"/>
  <Override ContentType="application/vnd.openxmlformats-officedocument.presentationml.slide+xml" PartName="/ppt/slides/slide15.xml"/>
  <Override ContentType="application/vnd.openxmlformats-officedocument.presentationml.notesSlide+xml" PartName="/ppt/notesSlides/notesSlide16.xml"/>
  <Override ContentType="application/vnd.openxmlformats-officedocument.presentationml.slide+xml" PartName="/ppt/slides/slide16.xml"/>
  <Override ContentType="application/vnd.openxmlformats-officedocument.presentationml.notesSlide+xml" PartName="/ppt/notesSlides/notesSlide17.xml"/>
  <Override ContentType="application/vnd.openxmlformats-officedocument.presentationml.slide+xml" PartName="/ppt/slides/slide17.xml"/>
  <Override ContentType="application/vnd.openxmlformats-officedocument.presentationml.notesSlide+xml" PartName="/ppt/notesSlides/notesSlide18.xml"/>
  <Override ContentType="application/vnd.openxmlformats-officedocument.presentationml.slide+xml" PartName="/ppt/slides/slide18.xml"/>
  <Override ContentType="application/vnd.openxmlformats-officedocument.presentationml.notesSlide+xml" PartName="/ppt/notesSlides/notesSlide19.xml"/>
  <Override ContentType="application/vnd.openxmlformats-officedocument.presentationml.slide+xml" PartName="/ppt/slides/slide19.xml"/>
  <Override ContentType="application/vnd.openxmlformats-officedocument.presentationml.notesSlide+xml" PartName="/ppt/notesSlides/notesSlide20.xml"/>
  <Override ContentType="application/vnd.openxmlformats-officedocument.presentationml.slide+xml" PartName="/ppt/slides/slide20.xml"/>
  <Override ContentType="application/vnd.openxmlformats-officedocument.presentationml.notesSlide+xml" PartName="/ppt/notesSlides/notesSlide21.xml"/>
  <Override ContentType="application/vnd.openxmlformats-officedocument.presentationml.slide+xml" PartName="/ppt/slides/slide21.xml"/>
  <Override ContentType="application/vnd.openxmlformats-officedocument.presentationml.notesSlide+xml" PartName="/ppt/notesSlides/notesSlide22.xml"/>
  <Override ContentType="application/vnd.openxmlformats-officedocument.presentationml.slide+xml" PartName="/ppt/slides/slide22.xml"/>
  <Override ContentType="application/vnd.openxmlformats-officedocument.presentationml.notesSlide+xml" PartName="/ppt/notesSlides/notesSlide23.xml"/>
  <Override ContentType="application/vnd.openxmlformats-officedocument.presentationml.slide+xml" PartName="/ppt/slides/slide23.xml"/>
  <Override ContentType="application/vnd.openxmlformats-officedocument.presentationml.notesSlide+xml" PartName="/ppt/notesSlides/notesSlide24.xml"/>
  <Override ContentType="application/vnd.openxmlformats-officedocument.presentationml.slide+xml" PartName="/ppt/slides/slide24.xml"/>
  <Override ContentType="application/vnd.openxmlformats-officedocument.presentationml.notesSlide+xml" PartName="/ppt/notesSlides/notesSlide25.xml"/>
  <Override ContentType="application/vnd.openxmlformats-officedocument.presentationml.slide+xml" PartName="/ppt/slides/slide25.xml"/>
  <Override ContentType="application/vnd.openxmlformats-officedocument.presentationml.notesSlide+xml" PartName="/ppt/notesSlides/notesSlide26.xml"/>
  <Override ContentType="application/vnd.openxmlformats-officedocument.presentationml.slide+xml" PartName="/ppt/slides/slide26.xml"/>
  <Override ContentType="application/vnd.openxmlformats-officedocument.presentationml.notesSlide+xml" PartName="/ppt/notesSlides/notesSlide27.xml"/>
  <Override ContentType="application/vnd.openxmlformats-officedocument.presentationml.slide+xml" PartName="/ppt/slides/slide27.xml"/>
  <Override ContentType="application/vnd.openxmlformats-officedocument.presentationml.notesSlide+xml" PartName="/ppt/notesSlides/notesSlide28.xml"/>
  <Override ContentType="application/vnd.openxmlformats-officedocument.presentationml.slide+xml" PartName="/ppt/slides/slide28.xml"/>
  <Override ContentType="application/vnd.openxmlformats-officedocument.presentationml.notesSlide+xml" PartName="/ppt/notesSlides/notesSlide29.xml"/>
  <Override ContentType="application/vnd.openxmlformats-officedocument.presentationml.slide+xml" PartName="/ppt/slides/slide29.xml"/>
  <Override ContentType="application/vnd.openxmlformats-officedocument.presentationml.notesSlide+xml" PartName="/ppt/notesSlides/notesSlide30.xml"/>
  <Override ContentType="application/vnd.openxmlformats-officedocument.presentationml.slide+xml" PartName="/ppt/slides/slide30.xml"/>
  <Override ContentType="application/vnd.openxmlformats-officedocument.presentationml.notesSlide+xml" PartName="/ppt/notesSlides/notesSlide31.xml"/>
  <Override ContentType="application/vnd.openxmlformats-officedocument.presentationml.slide+xml" PartName="/ppt/slides/slide31.xml"/>
  <Override ContentType="application/vnd.openxmlformats-officedocument.presentationml.notesSlide+xml" PartName="/ppt/notesSlides/notesSlide32.xml"/>
  <Override ContentType="application/vnd.openxmlformats-officedocument.presentationml.slide+xml" PartName="/ppt/slides/slide32.xml"/>
  <Override ContentType="application/vnd.openxmlformats-officedocument.presentationml.notesSlide+xml" PartName="/ppt/notesSlides/notesSlide33.xml"/>
  <Override ContentType="application/vnd.openxmlformats-officedocument.presentationml.slide+xml" PartName="/ppt/slides/slide33.xml"/>
  <Override ContentType="application/vnd.openxmlformats-officedocument.presentationml.notesSlide+xml" PartName="/ppt/notesSlides/notesSlide34.xml"/>
  <Override ContentType="application/vnd.openxmlformats-officedocument.presentationml.slide+xml" PartName="/ppt/slides/slide34.xml"/>
  <Override ContentType="application/vnd.openxmlformats-officedocument.presentationml.notesSlide+xml" PartName="/ppt/notesSlides/notesSlide35.xml"/>
  <Override ContentType="application/vnd.openxmlformats-officedocument.presentationml.slide+xml" PartName="/ppt/slides/slide35.xml"/>
  <Override ContentType="application/vnd.openxmlformats-officedocument.presentationml.notesSlide+xml" PartName="/ppt/notesSlides/notesSlide36.xml"/>
  <Override ContentType="application/vnd.openxmlformats-officedocument.presentationml.slide+xml" PartName="/ppt/slides/slide36.xml"/>
  <Override ContentType="application/vnd.openxmlformats-officedocument.presentationml.notesSlide+xml" PartName="/ppt/notesSlides/notesSlide37.xml"/>
  <Override ContentType="application/vnd.openxmlformats-officedocument.presentationml.slide+xml" PartName="/ppt/slides/slide37.xml"/>
  <Override ContentType="application/vnd.openxmlformats-officedocument.presentationml.notesSlide+xml" PartName="/ppt/notesSlides/notesSlide38.xml"/>
  <Override ContentType="application/vnd.openxmlformats-officedocument.presentationml.slide+xml" PartName="/ppt/slides/slide38.xml"/>
  <Override ContentType="application/vnd.openxmlformats-officedocument.presentationml.notesSlide+xml" PartName="/ppt/notesSlides/notesSlide39.xml"/>
  <Override ContentType="application/vnd.openxmlformats-officedocument.presentationml.slide+xml" PartName="/ppt/slides/slide39.xml"/>
  <Override ContentType="application/vnd.openxmlformats-officedocument.presentationml.notesSlide+xml" PartName="/ppt/notesSlides/notesSlide40.xml"/>
  <Override ContentType="application/vnd.openxmlformats-officedocument.presentationml.slide+xml" PartName="/ppt/slides/slide40.xml"/>
  <Override ContentType="application/vnd.openxmlformats-officedocument.presentationml.notesSlide+xml" PartName="/ppt/notesSlides/notesSlide41.xml"/>
  <Override ContentType="application/vnd.openxmlformats-officedocument.presentationml.slide+xml" PartName="/ppt/slides/slide41.xml"/>
  <Override ContentType="application/vnd.openxmlformats-officedocument.presentationml.notesSlide+xml" PartName="/ppt/notesSlides/notesSlide42.xml"/>
  <Override ContentType="application/vnd.openxmlformats-officedocument.presentationml.slide+xml" PartName="/ppt/slides/slide42.xml"/>
  <Override ContentType="application/vnd.openxmlformats-officedocument.presentationml.notesSlide+xml" PartName="/ppt/notesSlides/notesSlide43.xml"/>
  <Override ContentType="application/vnd.openxmlformats-officedocument.presentationml.slide+xml" PartName="/ppt/slides/slide43.xml"/>
  <Override ContentType="application/vnd.openxmlformats-officedocument.presentationml.notesSlide+xml" PartName="/ppt/notesSlides/notesSlide44.xml"/>
  <Override ContentType="application/vnd.openxmlformats-officedocument.presentationml.slide+xml" PartName="/ppt/slides/slide44.xml"/>
  <Override ContentType="application/vnd.openxmlformats-officedocument.presentationml.notesSlide+xml" PartName="/ppt/notesSlides/notesSlide45.xml"/>
  <Override ContentType="application/vnd.openxmlformats-officedocument.presentationml.slide+xml" PartName="/ppt/slides/slide45.xml"/>
  <Override ContentType="application/vnd.openxmlformats-officedocument.presentationml.notesSlide+xml" PartName="/ppt/notesSlides/notesSlide46.xml"/>
  <Override ContentType="application/vnd.openxmlformats-officedocument.presentationml.slide+xml" PartName="/ppt/slides/slide46.xml"/>
  <Override ContentType="application/vnd.openxmlformats-officedocument.presentationml.notesSlide+xml" PartName="/ppt/notesSlides/notesSlide47.xml"/>
  <Override ContentType="application/vnd.openxmlformats-officedocument.presentationml.slide+xml" PartName="/ppt/slides/slide47.xml"/>
  <Override ContentType="application/vnd.openxmlformats-officedocument.presentationml.notesSlide+xml" PartName="/ppt/notesSlides/notesSlide48.xml"/>
  <Override ContentType="application/vnd.openxmlformats-officedocument.presentationml.slide+xml" PartName="/ppt/slides/slide48.xml"/>
  <Override ContentType="application/vnd.openxmlformats-officedocument.presentationml.notesSlide+xml" PartName="/ppt/notesSlides/notesSlide49.xml"/>
  <Override ContentType="application/vnd.openxmlformats-officedocument.presentationml.slide+xml" PartName="/ppt/slides/slide49.xml"/>
  <Override ContentType="application/vnd.openxmlformats-officedocument.presentationml.notesSlide+xml" PartName="/ppt/notesSlides/notesSlide50.xml"/>
  <Override ContentType="application/vnd.openxmlformats-officedocument.presentationml.slide+xml" PartName="/ppt/slides/slide50.xml"/>
  <Override ContentType="application/vnd.openxmlformats-officedocument.presentationml.notesSlide+xml" PartName="/ppt/notesSlides/notesSlide51.xml"/>
  <Override ContentType="application/vnd.openxmlformats-officedocument.presentationml.slide+xml" PartName="/ppt/slides/slide51.xml"/>
  <Override ContentType="application/vnd.openxmlformats-officedocument.presentationml.notesSlide+xml" PartName="/ppt/notesSlides/notesSlide52.xml"/>
  <Override ContentType="application/vnd.openxmlformats-officedocument.presentationml.slide+xml" PartName="/ppt/slides/slide52.xml"/>
  <Override ContentType="application/vnd.openxmlformats-officedocument.presentationml.notesSlide+xml" PartName="/ppt/notesSlides/notesSlide53.xml"/>
  <Override ContentType="application/vnd.openxmlformats-officedocument.presentationml.slide+xml" PartName="/ppt/slides/slide53.xml"/>
  <Override ContentType="application/vnd.openxmlformats-officedocument.presentationml.notesSlide+xml" PartName="/ppt/notesSlides/notesSlide54.xml"/>
  <Override ContentType="application/vnd.openxmlformats-officedocument.presentationml.slide+xml" PartName="/ppt/slides/slide54.xml"/>
  <Override ContentType="application/vnd.openxmlformats-officedocument.presentationml.notesSlide+xml" PartName="/ppt/notesSlides/notesSlide55.xml"/>
  <Override ContentType="application/vnd.openxmlformats-officedocument.presentationml.slide+xml" PartName="/ppt/slides/slide55.xml"/>
  <Override ContentType="application/vnd.openxmlformats-officedocument.presentationml.notesSlide+xml" PartName="/ppt/notesSlides/notesSlide56.xml"/>
  <Override ContentType="application/vnd.openxmlformats-officedocument.presentationml.slide+xml" PartName="/ppt/slides/slide56.xml"/>
  <Override ContentType="application/vnd.openxmlformats-officedocument.presentationml.notesSlide+xml" PartName="/ppt/notesSlides/notesSlide57.xml"/>
  <Override ContentType="application/vnd.openxmlformats-officedocument.presentationml.slide+xml" PartName="/ppt/slides/slide57.xml"/>
  <Override ContentType="application/vnd.openxmlformats-officedocument.presentationml.notesSlide+xml" PartName="/ppt/notesSlides/notesSlide58.xml"/>
  <Override ContentType="application/vnd.openxmlformats-officedocument.presentationml.slide+xml" PartName="/ppt/slides/slide58.xml"/>
  <Override ContentType="application/vnd.openxmlformats-officedocument.presentationml.notesSlide+xml" PartName="/ppt/notesSlides/notesSlide59.xml"/>
  <Override ContentType="application/vnd.openxmlformats-officedocument.presentationml.slide+xml" PartName="/ppt/slides/slide59.xml"/>
  <Override ContentType="application/vnd.openxmlformats-officedocument.presentationml.notesSlide+xml" PartName="/ppt/notesSlides/notesSlide60.xml"/>
  <Override ContentType="application/vnd.openxmlformats-officedocument.presentationml.slide+xml" PartName="/ppt/slides/slide60.xml"/>
  <Override ContentType="application/vnd.openxmlformats-officedocument.presentationml.notesSlide+xml" PartName="/ppt/notesSlides/notesSlide61.xml"/>
  <Override ContentType="application/vnd.openxmlformats-officedocument.presentationml.slide+xml" PartName="/ppt/slides/slide61.xml"/>
  <Override ContentType="application/vnd.openxmlformats-officedocument.presentationml.notesSlide+xml" PartName="/ppt/notesSlides/notesSlide62.xml"/>
  <Override ContentType="application/vnd.openxmlformats-officedocument.presentationml.slide+xml" PartName="/ppt/slides/slide62.xml"/>
  <Override ContentType="application/vnd.openxmlformats-officedocument.presentationml.notesSlide+xml" PartName="/ppt/notesSlides/notesSlide63.xml"/>
  <Override ContentType="application/vnd.openxmlformats-officedocument.presentationml.slide+xml" PartName="/ppt/slides/slide63.xml"/>
  <Override ContentType="application/vnd.openxmlformats-officedocument.presentationml.notesSlide+xml" PartName="/ppt/notesSlides/notesSlide64.xml"/>
  <Override ContentType="application/vnd.openxmlformats-officedocument.presentationml.slide+xml" PartName="/ppt/slides/slide64.xml"/>
  <Override ContentType="application/vnd.openxmlformats-officedocument.presentationml.notesSlide+xml" PartName="/ppt/notesSlides/notesSlide65.xml"/>
  <Override ContentType="application/vnd.openxmlformats-officedocument.presentationml.slide+xml" PartName="/ppt/slides/slide65.xml"/>
  <Override ContentType="application/vnd.openxmlformats-officedocument.presentationml.notesSlide+xml" PartName="/ppt/notesSlides/notesSlide66.xml"/>
  <Override ContentType="application/vnd.openxmlformats-officedocument.presentationml.slide+xml" PartName="/ppt/slides/slide66.xml"/>
  <Override ContentType="application/vnd.openxmlformats-officedocument.presentationml.notesSlide+xml" PartName="/ppt/notesSlides/notesSlide67.xml"/>
  <Override ContentType="application/vnd.openxmlformats-officedocument.presentationml.slide+xml" PartName="/ppt/slides/slide67.xml"/>
  <Override ContentType="application/vnd.openxmlformats-officedocument.presentationml.notesSlide+xml" PartName="/ppt/notesSlides/notesSlide68.xml"/>
  <Override ContentType="application/vnd.openxmlformats-officedocument.presentationml.slide+xml" PartName="/ppt/slides/slide68.xml"/>
  <Override ContentType="application/vnd.openxmlformats-officedocument.presentationml.notesSlide+xml" PartName="/ppt/notesSlides/notesSlide69.xml"/>
  <Override ContentType="application/vnd.openxmlformats-officedocument.presentationml.slide+xml" PartName="/ppt/slides/slide69.xml"/>
  <Override ContentType="application/vnd.openxmlformats-officedocument.presentationml.notesSlide+xml" PartName="/ppt/notesSlides/notesSlide70.xml"/>
  <Override ContentType="application/vnd.openxmlformats-officedocument.presentationml.slide+xml" PartName="/ppt/slides/slide70.xml"/>
  <Override ContentType="application/vnd.openxmlformats-officedocument.presentationml.notesSlide+xml" PartName="/ppt/notesSlides/notesSlide71.xml"/>
  <Override ContentType="application/vnd.openxmlformats-officedocument.presentationml.slide+xml" PartName="/ppt/slides/slide71.xml"/>
  <Override ContentType="application/vnd.openxmlformats-officedocument.presentationml.notesSlide+xml" PartName="/ppt/notesSlides/notesSlide72.xml"/>
  <Override ContentType="application/vnd.openxmlformats-officedocument.presentationml.slide+xml" PartName="/ppt/slides/slide72.xml"/>
  <Override ContentType="application/vnd.openxmlformats-officedocument.presentationml.notesSlide+xml" PartName="/ppt/notesSlides/notesSlide73.xml"/>
  <Override ContentType="application/vnd.openxmlformats-officedocument.presentationml.slide+xml" PartName="/ppt/slides/slide73.xml"/>
  <Override ContentType="application/vnd.openxmlformats-officedocument.presentationml.notesSlide+xml" PartName="/ppt/notesSlides/notesSlide74.xml"/>
  <Override ContentType="application/vnd.openxmlformats-officedocument.presentationml.slide+xml" PartName="/ppt/slides/slide74.xml"/>
  <Override ContentType="application/vnd.openxmlformats-officedocument.presentationml.notesSlide+xml" PartName="/ppt/notesSlides/notesSlide75.xml"/>
  <Override ContentType="application/vnd.openxmlformats-officedocument.presentationml.slide+xml" PartName="/ppt/slides/slide75.xml"/>
  <Override ContentType="application/vnd.openxmlformats-officedocument.presentationml.notesSlide+xml" PartName="/ppt/notesSlides/notesSlide76.xml"/>
  <Override ContentType="application/vnd.openxmlformats-officedocument.presentationml.slide+xml" PartName="/ppt/slides/slide76.xml"/>
  <Override ContentType="application/vnd.openxmlformats-officedocument.presentationml.notesSlide+xml" PartName="/ppt/notesSlides/notesSlide77.xml"/>
  <Override ContentType="application/vnd.openxmlformats-officedocument.presentationml.slide+xml" PartName="/ppt/slides/slide77.xml"/>
  <Override ContentType="application/vnd.openxmlformats-officedocument.presentationml.notesSlide+xml" PartName="/ppt/notesSlides/notesSlide78.xml"/>
  <Override ContentType="application/vnd.openxmlformats-officedocument.presentationml.slide+xml" PartName="/ppt/slides/slide78.xml"/>
  <Override ContentType="application/vnd.openxmlformats-officedocument.presentationml.notesSlide+xml" PartName="/ppt/notesSlides/notesSlide79.xml"/>
  <Override ContentType="application/vnd.openxmlformats-officedocument.presentationml.slide+xml" PartName="/ppt/slides/slide79.xml"/>
  <Override ContentType="application/vnd.openxmlformats-officedocument.presentationml.notesSlide+xml" PartName="/ppt/notesSlides/notesSlide80.xml"/>
  <Override ContentType="application/vnd.openxmlformats-officedocument.presentationml.slide+xml" PartName="/ppt/slides/slide80.xml"/>
  <Override ContentType="application/vnd.openxmlformats-officedocument.presentationml.notesSlide+xml" PartName="/ppt/notesSlides/notesSlide81.xml"/>
  <Override ContentType="application/vnd.openxmlformats-officedocument.presentationml.slide+xml" PartName="/ppt/slides/slide81.xml"/>
  <Override ContentType="application/vnd.openxmlformats-officedocument.presentationml.notesSlide+xml" PartName="/ppt/notesSlides/notesSlide82.xml"/>
  <Override ContentType="application/vnd.openxmlformats-officedocument.presentationml.slide+xml" PartName="/ppt/slides/slide82.xml"/>
  <Override ContentType="application/vnd.openxmlformats-officedocument.presentationml.notesSlide+xml" PartName="/ppt/notesSlides/notesSlide83.xml"/>
  <Override ContentType="application/vnd.openxmlformats-officedocument.presentationml.slide+xml" PartName="/ppt/slides/slide83.xml"/>
  <Override ContentType="application/vnd.openxmlformats-officedocument.presentationml.notesSlide+xml" PartName="/ppt/notesSlides/notesSlide84.xml"/>
  <Override ContentType="application/vnd.openxmlformats-officedocument.presentationml.slide+xml" PartName="/ppt/slides/slide84.xml"/>
  <Override ContentType="application/vnd.openxmlformats-officedocument.presentationml.notesSlide+xml" PartName="/ppt/notesSlides/notesSlide85.xml"/>
  <Override ContentType="application/vnd.openxmlformats-officedocument.presentationml.slide+xml" PartName="/ppt/slides/slide85.xml"/>
  <Override ContentType="application/vnd.openxmlformats-officedocument.presentationml.notesSlide+xml" PartName="/ppt/notesSlides/notesSlide86.xml"/>
  <Override ContentType="application/vnd.openxmlformats-officedocument.presentationml.slide+xml" PartName="/ppt/slides/slide86.xml"/>
  <Override ContentType="application/vnd.openxmlformats-officedocument.presentationml.notesSlide+xml" PartName="/ppt/notesSlides/notesSlide87.xml"/>
  <Override ContentType="application/vnd.openxmlformats-officedocument.presentationml.slide+xml" PartName="/ppt/slides/slide87.xml"/>
  <Override ContentType="application/vnd.openxmlformats-officedocument.presentationml.notesSlide+xml" PartName="/ppt/notesSlides/notesSlide88.xml"/>
  <Override ContentType="application/vnd.openxmlformats-officedocument.presentationml.slide+xml" PartName="/ppt/slides/slide88.xml"/>
  <Override ContentType="application/vnd.openxmlformats-officedocument.presentationml.notesSlide+xml" PartName="/ppt/notesSlides/notesSlide89.xml"/>
  <Override ContentType="application/vnd.openxmlformats-officedocument.presentationml.slide+xml" PartName="/ppt/slides/slide89.xml"/>
  <Override ContentType="application/vnd.openxmlformats-officedocument.presentationml.notesSlide+xml" PartName="/ppt/notesSlides/notesSlide90.xml"/>
  <Override ContentType="application/vnd.openxmlformats-officedocument.presentationml.slide+xml" PartName="/ppt/slides/slide90.xml"/>
  <Override ContentType="application/vnd.openxmlformats-officedocument.presentationml.notesSlide+xml" PartName="/ppt/notesSlides/notesSlide91.xml"/>
  <Override ContentType="application/vnd.openxmlformats-officedocument.presentationml.slide+xml" PartName="/ppt/slides/slide91.xml"/>
  <Override ContentType="application/vnd.openxmlformats-officedocument.presentationml.notesSlide+xml" PartName="/ppt/notesSlides/notesSlide92.xml"/>
  <Override ContentType="application/vnd.openxmlformats-officedocument.presentationml.slide+xml" PartName="/ppt/slides/slide92.xml"/>
  <Override ContentType="application/vnd.openxmlformats-officedocument.presentationml.notesSlide+xml" PartName="/ppt/notesSlides/notesSlide93.xml"/>
  <Override ContentType="application/vnd.openxmlformats-officedocument.presentationml.slide+xml" PartName="/ppt/slides/slide93.xml"/>
  <Override ContentType="application/vnd.openxmlformats-officedocument.presentationml.notesSlide+xml" PartName="/ppt/notesSlides/notesSlide94.xml"/>
  <Override ContentType="application/vnd.openxmlformats-officedocument.presentationml.slide+xml" PartName="/ppt/slides/slide94.xml"/>
  <Override ContentType="application/vnd.openxmlformats-officedocument.presentationml.notesSlide+xml" PartName="/ppt/notesSlides/notesSlide95.xml"/>
  <Override ContentType="application/vnd.openxmlformats-officedocument.presentationml.slide+xml" PartName="/ppt/slides/slide95.xml"/>
  <Override ContentType="application/vnd.openxmlformats-officedocument.presentationml.notesSlide+xml" PartName="/ppt/notesSlides/notesSlide96.xml"/>
  <Override ContentType="application/vnd.openxmlformats-officedocument.presentationml.slide+xml" PartName="/ppt/slides/slide96.xml"/>
  <Override ContentType="application/vnd.openxmlformats-officedocument.presentationml.notesSlide+xml" PartName="/ppt/notesSlides/notesSlide97.xml"/>
  <Override ContentType="application/vnd.openxmlformats-officedocument.presentationml.slide+xml" PartName="/ppt/slides/slide97.xml"/>
  <Override ContentType="application/vnd.openxmlformats-officedocument.presentationml.notesSlide+xml" PartName="/ppt/notesSlides/notesSlide98.xml"/>
  <Override ContentType="application/vnd.openxmlformats-officedocument.presentationml.slide+xml" PartName="/ppt/slides/slide98.xml"/>
  <Override ContentType="application/vnd.openxmlformats-officedocument.presentationml.notesSlide+xml" PartName="/ppt/notesSlides/notesSlide99.xml"/>
  <Override ContentType="application/vnd.openxmlformats-officedocument.presentationml.slide+xml" PartName="/ppt/slides/slide99.xml"/>
  <Override ContentType="application/vnd.openxmlformats-officedocument.presentationml.notesSlide+xml" PartName="/ppt/notesSlides/notesSlide100.xml"/>
  <Override ContentType="application/vnd.openxmlformats-officedocument.presentationml.slide+xml" PartName="/ppt/slides/slide100.xml"/>
  <Override ContentType="application/vnd.openxmlformats-officedocument.presentationml.notesSlide+xml" PartName="/ppt/notesSlides/notesSlide101.xml"/>
  <Override ContentType="application/vnd.openxmlformats-officedocument.presentationml.slide+xml" PartName="/ppt/slides/slide101.xml"/>
  <Override ContentType="application/vnd.openxmlformats-officedocument.presentationml.notesSlide+xml" PartName="/ppt/notesSlides/notesSlide102.xml"/>
  <Override ContentType="application/vnd.openxmlformats-officedocument.presentationml.slide+xml" PartName="/ppt/slides/slide102.xml"/>
  <Override ContentType="application/vnd.openxmlformats-officedocument.presentationml.notesSlide+xml" PartName="/ppt/notesSlides/notesSlide103.xml"/>
  <Override ContentType="application/vnd.openxmlformats-officedocument.presentationml.slide+xml" PartName="/ppt/slides/slide103.xml"/>
  <Override ContentType="application/vnd.openxmlformats-officedocument.presentationml.notesSlide+xml" PartName="/ppt/notesSlides/notesSlide104.xml"/>
  <Override ContentType="application/vnd.openxmlformats-officedocument.presentationml.slide+xml" PartName="/ppt/slides/slide104.xml"/>
  <Override ContentType="application/vnd.openxmlformats-officedocument.presentationml.notesSlide+xml" PartName="/ppt/notesSlides/notesSlide105.xml"/>
  <Override ContentType="application/vnd.openxmlformats-officedocument.presentationml.slide+xml" PartName="/ppt/slides/slide105.xml"/>
  <Override ContentType="application/vnd.openxmlformats-officedocument.presentationml.notesSlide+xml" PartName="/ppt/notesSlides/notesSlide106.xml"/>
  <Override ContentType="application/vnd.openxmlformats-officedocument.presentationml.slide+xml" PartName="/ppt/slides/slide106.xml"/>
  <Override ContentType="application/vnd.openxmlformats-officedocument.presentationml.notesSlide+xml" PartName="/ppt/notesSlides/notesSlide107.xml"/>
  <Override ContentType="application/vnd.openxmlformats-officedocument.presentationml.slide+xml" PartName="/ppt/slides/slide107.xml"/>
  <Override ContentType="application/vnd.openxmlformats-officedocument.presentationml.notesSlide+xml" PartName="/ppt/notesSlides/notesSlide108.xml"/>
  <Override ContentType="application/vnd.openxmlformats-officedocument.presentationml.slide+xml" PartName="/ppt/slides/slide108.xml"/>
  <Override ContentType="application/vnd.openxmlformats-officedocument.presentationml.notesSlide+xml" PartName="/ppt/notesSlides/notesSlide109.xml"/>
  <Override ContentType="application/vnd.openxmlformats-officedocument.presentationml.slide+xml" PartName="/ppt/slides/slide109.xml"/>
  <Override ContentType="application/vnd.openxmlformats-officedocument.presentationml.notesSlide+xml" PartName="/ppt/notesSlides/notesSlide110.xml"/>
  <Override ContentType="application/vnd.openxmlformats-officedocument.presentationml.slide+xml" PartName="/ppt/slides/slide110.xml"/>
  <Override ContentType="application/vnd.openxmlformats-officedocument.presentationml.notesSlide+xml" PartName="/ppt/notesSlides/notesSlide111.xml"/>
  <Override ContentType="application/vnd.openxmlformats-officedocument.presentationml.slide+xml" PartName="/ppt/slides/slide111.xml"/>
  <Override ContentType="application/vnd.openxmlformats-officedocument.presentationml.notesSlide+xml" PartName="/ppt/notesSlides/notesSlide112.xml"/>
  <Override ContentType="application/vnd.openxmlformats-officedocument.presentationml.slide+xml" PartName="/ppt/slides/slide112.xml"/>
  <Override ContentType="application/vnd.openxmlformats-officedocument.presentationml.notesSlide+xml" PartName="/ppt/notesSlides/notesSlide113.xml"/>
  <Override ContentType="application/vnd.openxmlformats-officedocument.presentationml.slide+xml" PartName="/ppt/slides/slide113.xml"/>
  <Override ContentType="application/vnd.openxmlformats-officedocument.presentationml.notesSlide+xml" PartName="/ppt/notesSlides/notesSlide114.xml"/>
  <Override ContentType="application/vnd.openxmlformats-officedocument.presentationml.slide+xml" PartName="/ppt/slides/slide114.xml"/>
  <Override ContentType="application/vnd.openxmlformats-officedocument.presentationml.notesSlide+xml" PartName="/ppt/notesSlides/notesSlide115.xml"/>
  <Override ContentType="application/vnd.openxmlformats-officedocument.presentationml.slide+xml" PartName="/ppt/slides/slide115.xml"/>
  <Override ContentType="application/vnd.openxmlformats-officedocument.presentationml.notesSlide+xml" PartName="/ppt/notesSlides/notesSlide116.xml"/>
  <Override ContentType="application/vnd.openxmlformats-officedocument.presentationml.slide+xml" PartName="/ppt/slides/slide116.xml"/>
  <Override ContentType="application/vnd.openxmlformats-officedocument.presentationml.notesSlide+xml" PartName="/ppt/notesSlides/notesSlide117.xml"/>
  <Override ContentType="application/vnd.openxmlformats-officedocument.presentationml.slide+xml" PartName="/ppt/slides/slide117.xml"/>
  <Override ContentType="application/vnd.openxmlformats-officedocument.presentationml.notesSlide+xml" PartName="/ppt/notesSlides/notesSlide118.xml"/>
  <Override ContentType="application/vnd.openxmlformats-officedocument.presentationml.slide+xml" PartName="/ppt/slides/slide118.xml"/>
  <Override ContentType="application/vnd.openxmlformats-officedocument.presentationml.notesSlide+xml" PartName="/ppt/notesSlides/notesSlide119.xml"/>
  <Override ContentType="application/vnd.openxmlformats-officedocument.presentationml.slide+xml" PartName="/ppt/slides/slide119.xml"/>
  <Override ContentType="application/vnd.openxmlformats-officedocument.presentationml.notesSlide+xml" PartName="/ppt/notesSlides/notesSlide120.xml"/>
  <Override ContentType="application/vnd.openxmlformats-officedocument.presentationml.slide+xml" PartName="/ppt/slides/slide120.xml"/>
  <Override ContentType="application/vnd.openxmlformats-officedocument.presentationml.notesSlide+xml" PartName="/ppt/notesSlides/notesSlide121.xml"/>
  <Override ContentType="application/vnd.openxmlformats-officedocument.presentationml.slide+xml" PartName="/ppt/slides/slide121.xml"/>
  <Override ContentType="application/vnd.openxmlformats-officedocument.presentationml.notesSlide+xml" PartName="/ppt/notesSlides/notesSlide122.xml"/>
  <Override ContentType="application/vnd.openxmlformats-officedocument.presentationml.slide+xml" PartName="/ppt/slides/slide122.xml"/>
  <Override ContentType="application/vnd.openxmlformats-officedocument.presentationml.notesSlide+xml" PartName="/ppt/notesSlides/notesSlide123.xml"/>
  <Override ContentType="application/vnd.openxmlformats-officedocument.presentationml.slide+xml" PartName="/ppt/slides/slide123.xml"/>
  <Override ContentType="application/vnd.openxmlformats-officedocument.presentationml.notesSlide+xml" PartName="/ppt/notesSlides/notesSlide124.xml"/>
  <Override ContentType="application/vnd.openxmlformats-officedocument.presentationml.slide+xml" PartName="/ppt/slides/slide124.xml"/>
  <Override ContentType="application/vnd.openxmlformats-officedocument.presentationml.notesSlide+xml" PartName="/ppt/notesSlides/notesSlide125.xml"/>
  <Override ContentType="application/vnd.openxmlformats-officedocument.presentationml.slide+xml" PartName="/ppt/slides/slide125.xml"/>
  <Override ContentType="application/vnd.openxmlformats-officedocument.presentationml.notesSlide+xml" PartName="/ppt/notesSlides/notesSlide126.xml"/>
  <Override ContentType="application/vnd.openxmlformats-officedocument.presentationml.slide+xml" PartName="/ppt/slides/slide126.xml"/>
  <Override ContentType="application/vnd.openxmlformats-officedocument.presentationml.notesSlide+xml" PartName="/ppt/notesSlides/notesSlide127.xml"/>
  <Override ContentType="application/vnd.openxmlformats-officedocument.presentationml.slide+xml" PartName="/ppt/slides/slide127.xml"/>
  <Override ContentType="application/vnd.openxmlformats-officedocument.presentationml.notesSlide+xml" PartName="/ppt/notesSlides/notesSlide128.xml"/>
  <Override ContentType="application/vnd.openxmlformats-officedocument.presentationml.slide+xml" PartName="/ppt/slides/slide128.xml"/>
  <Override ContentType="application/vnd.openxmlformats-officedocument.presentationml.notesSlide+xml" PartName="/ppt/notesSlides/notesSlide129.xml"/>
  <Override ContentType="application/vnd.openxmlformats-officedocument.presentationml.slide+xml" PartName="/ppt/slides/slide129.xml"/>
  <Override ContentType="application/vnd.openxmlformats-officedocument.presentationml.notesSlide+xml" PartName="/ppt/notesSlides/notesSlide130.xml"/>
  <Override ContentType="application/vnd.openxmlformats-officedocument.presentationml.slide+xml" PartName="/ppt/slides/slide130.xml"/>
  <Override ContentType="application/vnd.openxmlformats-officedocument.presentationml.notesSlide+xml" PartName="/ppt/notesSlides/notesSlide131.xml"/>
  <Override ContentType="application/vnd.openxmlformats-officedocument.presentationml.slide+xml" PartName="/ppt/slides/slide131.xml"/>
  <Override ContentType="application/vnd.openxmlformats-officedocument.presentationml.notesSlide+xml" PartName="/ppt/notesSlides/notesSlide132.xml"/>
  <Override ContentType="application/vnd.openxmlformats-officedocument.presentationml.slide+xml" PartName="/ppt/slides/slide132.xml"/>
  <Override ContentType="application/vnd.openxmlformats-officedocument.presentationml.notesSlide+xml" PartName="/ppt/notesSlides/notesSlide133.xml"/>
  <Override ContentType="application/vnd.openxmlformats-officedocument.presentationml.slide+xml" PartName="/ppt/slides/slide133.xml"/>
  <Override ContentType="application/vnd.openxmlformats-officedocument.presentationml.notesSlide+xml" PartName="/ppt/notesSlides/notesSlide134.xml"/>
  <Override ContentType="application/vnd.openxmlformats-officedocument.presentationml.slide+xml" PartName="/ppt/slides/slide134.xml"/>
  <Override ContentType="application/vnd.openxmlformats-officedocument.presentationml.notesSlide+xml" PartName="/ppt/notesSlides/notesSlide135.xml"/>
  <Override ContentType="application/vnd.openxmlformats-officedocument.presentationml.slide+xml" PartName="/ppt/slides/slide135.xml"/>
  <Override ContentType="application/vnd.openxmlformats-officedocument.presentationml.notesSlide+xml" PartName="/ppt/notesSlides/notesSlide136.xml"/>
  <Override ContentType="application/vnd.openxmlformats-officedocument.presentationml.slide+xml" PartName="/ppt/slides/slide136.xml"/>
  <Override ContentType="application/vnd.openxmlformats-officedocument.presentationml.notesSlide+xml" PartName="/ppt/notesSlides/notesSlide137.xml"/>
  <Override ContentType="application/vnd.openxmlformats-officedocument.presentationml.slide+xml" PartName="/ppt/slides/slide137.xml"/>
  <Override ContentType="application/vnd.openxmlformats-officedocument.presentationml.notesSlide+xml" PartName="/ppt/notesSlides/notesSlide138.xml"/>
  <Override ContentType="application/vnd.openxmlformats-officedocument.presentationml.slide+xml" PartName="/ppt/slides/slide138.xml"/>
  <Override ContentType="application/vnd.openxmlformats-officedocument.presentationml.notesSlide+xml" PartName="/ppt/notesSlides/notesSlide139.xml"/>
  <Override ContentType="application/vnd.openxmlformats-officedocument.presentationml.slide+xml" PartName="/ppt/slides/slide139.xml"/>
  <Override ContentType="application/vnd.openxmlformats-officedocument.presentationml.notesSlide+xml" PartName="/ppt/notesSlides/notesSlide140.xml"/>
  <Override ContentType="application/vnd.openxmlformats-officedocument.presentationml.slide+xml" PartName="/ppt/slides/slide140.xml"/>
  <Override ContentType="application/vnd.openxmlformats-officedocument.presentationml.notesSlide+xml" PartName="/ppt/notesSlides/notesSlide141.xml"/>
  <Override ContentType="application/vnd.openxmlformats-officedocument.presentationml.slide+xml" PartName="/ppt/slides/slide141.xml"/>
  <Override ContentType="application/vnd.openxmlformats-officedocument.presentationml.notesSlide+xml" PartName="/ppt/notesSlides/notesSlide142.xml"/>
  <Override ContentType="application/vnd.openxmlformats-officedocument.presentationml.slide+xml" PartName="/ppt/slides/slide142.xml"/>
  <Override ContentType="application/vnd.openxmlformats-officedocument.presentationml.notesSlide+xml" PartName="/ppt/notesSlides/notesSlide143.xml"/>
  <Override ContentType="application/vnd.openxmlformats-officedocument.presentationml.slide+xml" PartName="/ppt/slides/slide143.xml"/>
  <Override ContentType="application/vnd.openxmlformats-officedocument.presentationml.notesSlide+xml" PartName="/ppt/notesSlides/notesSlide144.xml"/>
  <Override ContentType="application/vnd.openxmlformats-officedocument.presentationml.slide+xml" PartName="/ppt/slides/slide144.xml"/>
  <Override ContentType="application/vnd.openxmlformats-officedocument.presentationml.notesSlide+xml" PartName="/ppt/notesSlides/notesSlide145.xml"/>
  <Override ContentType="application/vnd.openxmlformats-officedocument.presentationml.slide+xml" PartName="/ppt/slides/slide145.xml"/>
  <Override ContentType="application/vnd.openxmlformats-officedocument.presentationml.notesSlide+xml" PartName="/ppt/notesSlides/notesSlide146.xml"/>
  <Override ContentType="application/vnd.openxmlformats-officedocument.presentationml.slide+xml" PartName="/ppt/slides/slide146.xml"/>
  <Override ContentType="application/vnd.openxmlformats-officedocument.presentationml.notesSlide+xml" PartName="/ppt/notesSlides/notesSlide147.xml"/>
  <Override ContentType="application/vnd.openxmlformats-officedocument.presentationml.slide+xml" PartName="/ppt/slides/slide147.xml"/>
  <Override ContentType="application/vnd.openxmlformats-officedocument.presentationml.notesSlide+xml" PartName="/ppt/notesSlides/notesSlide148.xml"/>
  <Override ContentType="application/vnd.openxmlformats-officedocument.presentationml.slide+xml" PartName="/ppt/slides/slide148.xml"/>
  <Override ContentType="application/vnd.openxmlformats-officedocument.presentationml.notesSlide+xml" PartName="/ppt/notesSlides/notesSlide149.xml"/>
  <Override ContentType="application/vnd.openxmlformats-officedocument.presentationml.slide+xml" PartName="/ppt/slides/slide149.xml"/>
  <Override ContentType="application/vnd.openxmlformats-officedocument.presentationml.notesSlide+xml" PartName="/ppt/notesSlides/notesSlide150.xml"/>
  <Override ContentType="application/vnd.openxmlformats-officedocument.presentationml.slide+xml" PartName="/ppt/slides/slide150.xml"/>
  <Override ContentType="application/vnd.openxmlformats-officedocument.presentationml.notesSlide+xml" PartName="/ppt/notesSlides/notesSlide151.xml"/>
  <Override ContentType="application/vnd.openxmlformats-officedocument.presentationml.slide+xml" PartName="/ppt/slides/slide151.xml"/>
  <Override ContentType="application/vnd.openxmlformats-officedocument.presentationml.notesSlide+xml" PartName="/ppt/notesSlides/notesSlide152.xml"/>
  <Override ContentType="application/vnd.openxmlformats-officedocument.presentationml.slide+xml" PartName="/ppt/slides/slide152.xml"/>
  <Override ContentType="application/vnd.openxmlformats-officedocument.presentationml.notesSlide+xml" PartName="/ppt/notesSlides/notesSlide153.xml"/>
  <Override ContentType="application/vnd.openxmlformats-officedocument.presentationml.slide+xml" PartName="/ppt/slides/slide153.xml"/>
  <Override ContentType="application/vnd.openxmlformats-officedocument.presentationml.notesSlide+xml" PartName="/ppt/notesSlides/notesSlide154.xml"/>
  <Override ContentType="application/vnd.openxmlformats-officedocument.presentationml.slide+xml" PartName="/ppt/slides/slide154.xml"/>
  <Override ContentType="application/vnd.openxmlformats-officedocument.presentationml.notesSlide+xml" PartName="/ppt/notesSlides/notesSlide155.xml"/>
  <Override ContentType="application/vnd.openxmlformats-officedocument.presentationml.slide+xml" PartName="/ppt/slides/slide155.xml"/>
  <Override ContentType="application/vnd.openxmlformats-officedocument.presentationml.notesSlide+xml" PartName="/ppt/notesSlides/notesSlide156.xml"/>
  <Override ContentType="application/vnd.openxmlformats-officedocument.presentationml.slide+xml" PartName="/ppt/slides/slide156.xml"/>
  <Override ContentType="application/vnd.openxmlformats-officedocument.presentationml.notesSlide+xml" PartName="/ppt/notesSlides/notesSlide157.xml"/>
  <Override ContentType="application/vnd.openxmlformats-officedocument.presentationml.slide+xml" PartName="/ppt/slides/slide157.xml"/>
  <Override ContentType="application/vnd.openxmlformats-officedocument.presentationml.notesSlide+xml" PartName="/ppt/notesSlides/notesSlide158.xml"/>
  <Override ContentType="application/vnd.openxmlformats-officedocument.presentationml.slide+xml" PartName="/ppt/slides/slide158.xml"/>
  <Override ContentType="application/vnd.openxmlformats-officedocument.presentationml.notesSlide+xml" PartName="/ppt/notesSlides/notesSlide159.xml"/>
  <Override ContentType="application/vnd.openxmlformats-officedocument.presentationml.slide+xml" PartName="/ppt/slides/slide159.xml"/>
  <Override ContentType="application/vnd.openxmlformats-officedocument.presentationml.notesSlide+xml" PartName="/ppt/notesSlides/notesSlide160.xml"/>
  <Override ContentType="application/vnd.openxmlformats-officedocument.presentationml.slide+xml" PartName="/ppt/slides/slide160.xml"/>
  <Override ContentType="application/vnd.openxmlformats-officedocument.presentationml.notesSlide+xml" PartName="/ppt/notesSlides/notesSlide161.xml"/>
  <Override ContentType="application/vnd.openxmlformats-officedocument.presentationml.slide+xml" PartName="/ppt/slides/slide161.xml"/>
  <Override ContentType="application/vnd.openxmlformats-officedocument.presentationml.notesSlide+xml" PartName="/ppt/notesSlides/notesSlide162.xml"/>
  <Override ContentType="application/vnd.openxmlformats-officedocument.presentationml.slide+xml" PartName="/ppt/slides/slide162.xml"/>
  <Override ContentType="application/vnd.openxmlformats-officedocument.presentationml.notesSlide+xml" PartName="/ppt/notesSlides/notesSlide163.xml"/>
  <Override ContentType="application/vnd.openxmlformats-officedocument.presentationml.slide+xml" PartName="/ppt/slides/slide163.xml"/>
  <Override ContentType="application/vnd.openxmlformats-officedocument.presentationml.notesSlide+xml" PartName="/ppt/notesSlides/notesSlide164.xml"/>
  <Override ContentType="application/vnd.openxmlformats-officedocument.presentationml.slide+xml" PartName="/ppt/slides/slide164.xml"/>
  <Override ContentType="application/vnd.openxmlformats-officedocument.presentationml.notesSlide+xml" PartName="/ppt/notesSlides/notesSlide165.xml"/>
  <Override ContentType="application/vnd.openxmlformats-officedocument.presentationml.slide+xml" PartName="/ppt/slides/slide165.xml"/>
  <Override ContentType="application/vnd.openxmlformats-officedocument.presentationml.notesSlide+xml" PartName="/ppt/notesSlides/notesSlide166.xml"/>
  <Override ContentType="application/vnd.openxmlformats-officedocument.presentationml.slide+xml" PartName="/ppt/slides/slide166.xml"/>
  <Override ContentType="application/vnd.openxmlformats-officedocument.presentationml.notesSlide+xml" PartName="/ppt/notesSlides/notesSlide167.xml"/>
  <Override ContentType="application/vnd.openxmlformats-officedocument.presentationml.slide+xml" PartName="/ppt/slides/slide167.xml"/>
  <Override ContentType="application/vnd.openxmlformats-officedocument.presentationml.notesSlide+xml" PartName="/ppt/notesSlides/notesSlide168.xml"/>
  <Override ContentType="application/vnd.openxmlformats-officedocument.presentationml.slide+xml" PartName="/ppt/slides/slide168.xml"/>
  <Override ContentType="application/vnd.openxmlformats-officedocument.presentationml.notesSlide+xml" PartName="/ppt/notesSlides/notesSlide169.xml"/>
  <Override ContentType="application/vnd.openxmlformats-officedocument.presentationml.slide+xml" PartName="/ppt/slides/slide169.xml"/>
  <Override ContentType="application/vnd.openxmlformats-officedocument.presentationml.notesSlide+xml" PartName="/ppt/notesSlides/notesSlide170.xml"/>
  <Override ContentType="application/vnd.openxmlformats-officedocument.presentationml.slide+xml" PartName="/ppt/slides/slide170.xml"/>
  <Override ContentType="application/vnd.openxmlformats-officedocument.presentationml.notesSlide+xml" PartName="/ppt/notesSlides/notesSlide171.xml"/>
  <Override ContentType="application/vnd.openxmlformats-officedocument.presentationml.slide+xml" PartName="/ppt/slides/slide171.xml"/>
  <Override ContentType="application/vnd.openxmlformats-officedocument.presentationml.notesSlide+xml" PartName="/ppt/notesSlides/notesSlide172.xml"/>
  <Override ContentType="application/vnd.openxmlformats-officedocument.presentationml.slide+xml" PartName="/ppt/slides/slide172.xml"/>
  <Override ContentType="application/vnd.openxmlformats-officedocument.presentationml.notesSlide+xml" PartName="/ppt/notesSlides/notesSlide173.xml"/>
  <Override ContentType="application/vnd.openxmlformats-officedocument.presentationml.slide+xml" PartName="/ppt/slides/slide173.xml"/>
  <Override ContentType="application/vnd.openxmlformats-officedocument.presentationml.notesSlide+xml" PartName="/ppt/notesSlides/notesSlide174.xml"/>
  <Override ContentType="application/vnd.openxmlformats-officedocument.presentationml.slide+xml" PartName="/ppt/slides/slide174.xml"/>
  <Override ContentType="application/vnd.openxmlformats-officedocument.presentationml.notesSlide+xml" PartName="/ppt/notesSlides/notesSlide175.xml"/>
  <Override ContentType="application/vnd.openxmlformats-officedocument.presentationml.slide+xml" PartName="/ppt/slides/slide175.xml"/>
  <Override ContentType="application/vnd.openxmlformats-officedocument.presentationml.notesSlide+xml" PartName="/ppt/notesSlides/notesSlide176.xml"/>
  <Override ContentType="application/vnd.openxmlformats-officedocument.presentationml.slide+xml" PartName="/ppt/slides/slide176.xml"/>
  <Override ContentType="application/vnd.openxmlformats-officedocument.presentationml.notesSlide+xml" PartName="/ppt/notesSlides/notesSlide177.xml"/>
  <Override ContentType="application/vnd.openxmlformats-officedocument.presentationml.slide+xml" PartName="/ppt/slides/slide177.xml"/>
  <Override ContentType="application/vnd.openxmlformats-officedocument.presentationml.notesSlide+xml" PartName="/ppt/notesSlides/notesSlide178.xml"/>
  <Override ContentType="application/vnd.openxmlformats-officedocument.presentationml.slide+xml" PartName="/ppt/slides/slide178.xml"/>
  <Override ContentType="application/vnd.openxmlformats-officedocument.presentationml.notesSlide+xml" PartName="/ppt/notesSlides/notesSlide179.xml"/>
  <Override ContentType="application/vnd.openxmlformats-officedocument.presentationml.slide+xml" PartName="/ppt/slides/slide179.xml"/>
  <Override ContentType="application/vnd.openxmlformats-officedocument.presentationml.notesSlide+xml" PartName="/ppt/notesSlides/notesSlide180.xml"/>
  <Override ContentType="application/vnd.openxmlformats-officedocument.presentationml.slide+xml" PartName="/ppt/slides/slide180.xml"/>
  <Override ContentType="application/vnd.openxmlformats-officedocument.presentationml.notesSlide+xml" PartName="/ppt/notesSlides/notesSlide181.xml"/>
  <Override ContentType="application/vnd.openxmlformats-officedocument.presentationml.slide+xml" PartName="/ppt/slides/slide181.xml"/>
  <Override ContentType="application/vnd.openxmlformats-officedocument.presentationml.notesSlide+xml" PartName="/ppt/notesSlides/notesSlide182.xml"/>
  <Override ContentType="application/vnd.openxmlformats-officedocument.presentationml.slide+xml" PartName="/ppt/slides/slide182.xml"/>
  <Override ContentType="application/vnd.openxmlformats-officedocument.presentationml.notesSlide+xml" PartName="/ppt/notesSlides/notesSlide183.xml"/>
  <Override ContentType="application/vnd.openxmlformats-officedocument.presentationml.slide+xml" PartName="/ppt/slides/slide183.xml"/>
  <Override ContentType="application/vnd.openxmlformats-officedocument.presentationml.notesSlide+xml" PartName="/ppt/notesSlides/notesSlide184.xml"/>
  <Override ContentType="application/vnd.openxmlformats-officedocument.presentationml.slide+xml" PartName="/ppt/slides/slide184.xml"/>
  <Override ContentType="application/vnd.openxmlformats-officedocument.presentationml.notesSlide+xml" PartName="/ppt/notesSlides/notesSlide185.xml"/>
  <Override ContentType="application/vnd.openxmlformats-officedocument.presentationml.slide+xml" PartName="/ppt/slides/slide185.xml"/>
  <Override ContentType="application/vnd.openxmlformats-officedocument.presentationml.notesSlide+xml" PartName="/ppt/notesSlides/notesSlide186.xml"/>
  <Override ContentType="application/vnd.openxmlformats-officedocument.presentationml.slide+xml" PartName="/ppt/slides/slide186.xml"/>
  <Override ContentType="application/vnd.openxmlformats-officedocument.presentationml.notesSlide+xml" PartName="/ppt/notesSlides/notesSlide187.xml"/>
  <Override ContentType="application/vnd.openxmlformats-officedocument.presentationml.slide+xml" PartName="/ppt/slides/slide187.xml"/>
  <Override ContentType="application/vnd.openxmlformats-officedocument.presentationml.notesSlide+xml" PartName="/ppt/notesSlides/notesSlide188.xml"/>
  <Override ContentType="application/vnd.openxmlformats-officedocument.presentationml.slide+xml" PartName="/ppt/slides/slide188.xml"/>
  <Override ContentType="application/vnd.openxmlformats-officedocument.presentationml.notesSlide+xml" PartName="/ppt/notesSlides/notesSlide189.xml"/>
  <Override ContentType="application/vnd.openxmlformats-officedocument.presentationml.slide+xml" PartName="/ppt/slides/slide189.xml"/>
  <Override ContentType="application/vnd.openxmlformats-officedocument.presentationml.notesSlide+xml" PartName="/ppt/notesSlides/notesSlide190.xml"/>
  <Override ContentType="application/vnd.openxmlformats-officedocument.presentationml.slide+xml" PartName="/ppt/slides/slide190.xml"/>
  <Override ContentType="application/vnd.openxmlformats-officedocument.presentationml.notesSlide+xml" PartName="/ppt/notesSlides/notesSlide191.xml"/>
  <Override ContentType="application/vnd.openxmlformats-officedocument.presentationml.slide+xml" PartName="/ppt/slides/slide191.xml"/>
  <Override ContentType="application/vnd.openxmlformats-officedocument.presentationml.notesSlide+xml" PartName="/ppt/notesSlides/notesSlide192.xml"/>
  <Override ContentType="application/vnd.openxmlformats-officedocument.presentationml.slide+xml" PartName="/ppt/slides/slide192.xml"/>
  <Override ContentType="application/vnd.openxmlformats-officedocument.presentationml.notesSlide+xml" PartName="/ppt/notesSlides/notesSlide193.xml"/>
  <Override ContentType="application/vnd.openxmlformats-officedocument.presentationml.slide+xml" PartName="/ppt/slides/slide193.xml"/>
  <Override ContentType="application/vnd.openxmlformats-officedocument.presentationml.notesSlide+xml" PartName="/ppt/notesSlides/notesSlide194.xml"/>
  <Override ContentType="application/vnd.openxmlformats-officedocument.presentationml.slide+xml" PartName="/ppt/slides/slide194.xml"/>
  <Override ContentType="application/vnd.openxmlformats-officedocument.presentationml.notesSlide+xml" PartName="/ppt/notesSlides/notesSlide195.xml"/>
  <Override ContentType="application/vnd.openxmlformats-officedocument.presentationml.slide+xml" PartName="/ppt/slides/slide195.xml"/>
  <Override ContentType="application/vnd.openxmlformats-officedocument.presentationml.notesSlide+xml" PartName="/ppt/notesSlides/notesSlide196.xml"/>
  <Override ContentType="application/vnd.openxmlformats-officedocument.presentationml.slide+xml" PartName="/ppt/slides/slide196.xml"/>
  <Override ContentType="application/vnd.openxmlformats-officedocument.presentationml.notesSlide+xml" PartName="/ppt/notesSlides/notesSlide197.xml"/>
  <Override ContentType="application/vnd.openxmlformats-officedocument.presentationml.slide+xml" PartName="/ppt/slides/slide197.xml"/>
  <Override ContentType="application/vnd.openxmlformats-officedocument.presentationml.notesSlide+xml" PartName="/ppt/notesSlides/notesSlide198.xml"/>
  <Override ContentType="application/vnd.openxmlformats-officedocument.presentationml.slide+xml" PartName="/ppt/slides/slide198.xml"/>
  <Override ContentType="application/vnd.openxmlformats-officedocument.presentationml.notesSlide+xml" PartName="/ppt/notesSlides/notesSlide199.xml"/>
  <Override ContentType="application/vnd.openxmlformats-officedocument.presentationml.slide+xml" PartName="/ppt/slides/slide199.xml"/>
  <Override ContentType="application/vnd.openxmlformats-officedocument.presentationml.notesSlide+xml" PartName="/ppt/notesSlides/notesSlide200.xml"/>
  <Override ContentType="application/vnd.openxmlformats-officedocument.presentationml.slide+xml" PartName="/ppt/slides/slide200.xml"/>
  <Override ContentType="application/vnd.openxmlformats-officedocument.presentationml.notesSlide+xml" PartName="/ppt/notesSlides/notesSlide201.xml"/>
  <Override ContentType="application/vnd.openxmlformats-officedocument.presentationml.slide+xml" PartName="/ppt/slides/slide201.xml"/>
  <Override ContentType="application/vnd.openxmlformats-officedocument.presentationml.notesSlide+xml" PartName="/ppt/notesSlides/notesSlide202.xml"/>
  <Override ContentType="application/vnd.openxmlformats-officedocument.presentationml.slide+xml" PartName="/ppt/slides/slide202.xml"/>
  <Override ContentType="application/vnd.openxmlformats-officedocument.presentationml.notesSlide+xml" PartName="/ppt/notesSlides/notesSlide203.xml"/>
  <Override ContentType="application/vnd.openxmlformats-officedocument.presentationml.slide+xml" PartName="/ppt/slides/slide203.xml"/>
  <Override ContentType="application/vnd.openxmlformats-officedocument.presentationml.notesSlide+xml" PartName="/ppt/notesSlides/notesSlide204.xml"/>
  <Override ContentType="application/vnd.openxmlformats-officedocument.presentationml.slide+xml" PartName="/ppt/slides/slide204.xml"/>
  <Override ContentType="application/vnd.openxmlformats-officedocument.presentationml.notesSlide+xml" PartName="/ppt/notesSlides/notesSlide205.xml"/>
  <Override ContentType="application/vnd.openxmlformats-officedocument.presentationml.slide+xml" PartName="/ppt/slides/slide205.xml"/>
  <Override ContentType="application/vnd.openxmlformats-officedocument.presentationml.notesSlide+xml" PartName="/ppt/notesSlides/notesSlide206.xml"/>
  <Override ContentType="application/vnd.openxmlformats-officedocument.presentationml.slide+xml" PartName="/ppt/slides/slide206.xml"/>
  <Override ContentType="application/vnd.openxmlformats-officedocument.presentationml.notesSlide+xml" PartName="/ppt/notesSlides/notesSlide207.xml"/>
  <Override ContentType="application/vnd.openxmlformats-officedocument.presentationml.slide+xml" PartName="/ppt/slides/slide207.xml"/>
  <Override ContentType="application/vnd.openxmlformats-officedocument.presentationml.notesSlide+xml" PartName="/ppt/notesSlides/notesSlide208.xml"/>
  <Override ContentType="application/vnd.openxmlformats-officedocument.presentationml.slide+xml" PartName="/ppt/slides/slide208.xml"/>
  <Override ContentType="application/vnd.openxmlformats-officedocument.presentationml.notesSlide+xml" PartName="/ppt/notesSlides/notesSlide209.xml"/>
  <Override ContentType="application/vnd.openxmlformats-officedocument.presentationml.slide+xml" PartName="/ppt/slides/slide209.xml"/>
  <Override ContentType="application/vnd.openxmlformats-officedocument.presentationml.notesSlide+xml" PartName="/ppt/notesSlides/notesSlide210.xml"/>
  <Override ContentType="application/vnd.openxmlformats-officedocument.presentationml.slide+xml" PartName="/ppt/slides/slide210.xml"/>
  <Override ContentType="application/vnd.openxmlformats-officedocument.presentationml.notesSlide+xml" PartName="/ppt/notesSlides/notesSlide211.xml"/>
  <Override ContentType="application/vnd.openxmlformats-officedocument.presentationml.slide+xml" PartName="/ppt/slides/slide211.xml"/>
  <Override ContentType="application/vnd.openxmlformats-officedocument.presentationml.notesSlide+xml" PartName="/ppt/notesSlides/notesSlide212.xml"/>
  <Override ContentType="application/vnd.openxmlformats-officedocument.presentationml.slide+xml" PartName="/ppt/slides/slide212.xml"/>
  <Override ContentType="application/vnd.openxmlformats-officedocument.presentationml.notesSlide+xml" PartName="/ppt/notesSlides/notesSlide213.xml"/>
  <Override ContentType="application/vnd.openxmlformats-officedocument.presentationml.slide+xml" PartName="/ppt/slides/slide213.xml"/>
  <Override ContentType="application/vnd.openxmlformats-officedocument.presentationml.notesSlide+xml" PartName="/ppt/notesSlides/notesSlide214.xml"/>
  <Override ContentType="application/vnd.openxmlformats-officedocument.presentationml.slide+xml" PartName="/ppt/slides/slide214.xml"/>
  <Override ContentType="application/vnd.openxmlformats-officedocument.presentationml.notesSlide+xml" PartName="/ppt/notesSlides/notesSlide215.xml"/>
  <Override ContentType="application/vnd.openxmlformats-officedocument.presentationml.slide+xml" PartName="/ppt/slides/slide215.xml"/>
  <Override ContentType="application/vnd.openxmlformats-officedocument.presentationml.notesSlide+xml" PartName="/ppt/notesSlides/notesSlide216.xml"/>
  <Override ContentType="application/vnd.openxmlformats-officedocument.presentationml.slide+xml" PartName="/ppt/slides/slide216.xml"/>
  <Override ContentType="application/vnd.openxmlformats-officedocument.presentationml.notesSlide+xml" PartName="/ppt/notesSlides/notesSlide217.xml"/>
  <Override ContentType="application/vnd.openxmlformats-officedocument.presentationml.slide+xml" PartName="/ppt/slides/slide217.xml"/>
  <Override ContentType="application/vnd.openxmlformats-officedocument.presentationml.notesSlide+xml" PartName="/ppt/notesSlides/notesSlide218.xml"/>
  <Override ContentType="application/vnd.openxmlformats-officedocument.presentationml.slide+xml" PartName="/ppt/slides/slide218.xml"/>
  <Override ContentType="application/vnd.openxmlformats-officedocument.presentationml.notesSlide+xml" PartName="/ppt/notesSlides/notesSlide219.xml"/>
  <Override ContentType="application/vnd.openxmlformats-officedocument.presentationml.slide+xml" PartName="/ppt/slides/slide219.xml"/>
  <Override ContentType="application/vnd.openxmlformats-officedocument.presentationml.notesSlide+xml" PartName="/ppt/notesSlides/notesSlide220.xml"/>
  <Override ContentType="application/vnd.openxmlformats-officedocument.presentationml.slide+xml" PartName="/ppt/slides/slide220.xml"/>
  <Override ContentType="application/vnd.openxmlformats-officedocument.presentationml.notesSlide+xml" PartName="/ppt/notesSlides/notesSlide221.xml"/>
  <Override ContentType="application/vnd.openxmlformats-officedocument.presentationml.slide+xml" PartName="/ppt/slides/slide221.xml"/>
  <Override ContentType="application/vnd.openxmlformats-officedocument.presentationml.notesSlide+xml" PartName="/ppt/notesSlides/notesSlide222.xml"/>
  <Override ContentType="application/vnd.openxmlformats-officedocument.presentationml.slide+xml" PartName="/ppt/slides/slide222.xml"/>
  <Override ContentType="application/vnd.openxmlformats-officedocument.presentationml.notesSlide+xml" PartName="/ppt/notesSlides/notesSlide223.xml"/>
  <Override ContentType="application/vnd.openxmlformats-officedocument.presentationml.slide+xml" PartName="/ppt/slides/slide223.xml"/>
  <Override ContentType="application/vnd.openxmlformats-officedocument.presentationml.notesSlide+xml" PartName="/ppt/notesSlides/notesSlide224.xml"/>
  <Override ContentType="application/vnd.openxmlformats-officedocument.presentationml.slide+xml" PartName="/ppt/slides/slide224.xml"/>
  <Override ContentType="application/vnd.openxmlformats-officedocument.presentationml.notesSlide+xml" PartName="/ppt/notesSlides/notesSlide225.xml"/>
  <Override ContentType="application/vnd.openxmlformats-officedocument.presentationml.slide+xml" PartName="/ppt/slides/slide225.xml"/>
  <Override ContentType="application/vnd.openxmlformats-officedocument.presentationml.notesSlide+xml" PartName="/ppt/notesSlides/notesSlide226.xml"/>
  <Override ContentType="application/vnd.openxmlformats-officedocument.presentationml.slide+xml" PartName="/ppt/slides/slide226.xml"/>
  <Override ContentType="application/vnd.openxmlformats-officedocument.presentationml.notesSlide+xml" PartName="/ppt/notesSlides/notesSlide227.xml"/>
  <Override ContentType="application/vnd.openxmlformats-officedocument.presentationml.slide+xml" PartName="/ppt/slides/slide227.xml"/>
  <Override ContentType="application/vnd.openxmlformats-officedocument.presentationml.notesSlide+xml" PartName="/ppt/notesSlides/notesSlide228.xml"/>
  <Override ContentType="application/vnd.openxmlformats-officedocument.presentationml.slide+xml" PartName="/ppt/slides/slide228.xml"/>
  <Override ContentType="application/vnd.openxmlformats-officedocument.presentationml.notesSlide+xml" PartName="/ppt/notesSlides/notesSlide229.xml"/>
  <Override ContentType="application/vnd.openxmlformats-officedocument.presentationml.slide+xml" PartName="/ppt/slides/slide229.xml"/>
  <Override ContentType="application/vnd.openxmlformats-officedocument.presentationml.notesSlide+xml" PartName="/ppt/notesSlides/notesSlide230.xml"/>
  <Override ContentType="application/vnd.openxmlformats-officedocument.presentationml.slide+xml" PartName="/ppt/slides/slide230.xml"/>
  <Override ContentType="application/vnd.openxmlformats-officedocument.presentationml.notesSlide+xml" PartName="/ppt/notesSlides/notesSlide231.xml"/>
  <Override ContentType="application/vnd.openxmlformats-officedocument.presentationml.slide+xml" PartName="/ppt/slides/slide231.xml"/>
  <Override ContentType="application/vnd.openxmlformats-officedocument.presentationml.notesSlide+xml" PartName="/ppt/notesSlides/notesSlide232.xml"/>
  <Override ContentType="application/vnd.openxmlformats-officedocument.presentationml.slide+xml" PartName="/ppt/slides/slide232.xml"/>
  <Override ContentType="application/vnd.openxmlformats-officedocument.presentationml.notesSlide+xml" PartName="/ppt/notesSlides/notesSlide233.xml"/>
  <Override ContentType="application/vnd.openxmlformats-officedocument.presentationml.slide+xml" PartName="/ppt/slides/slide233.xml"/>
  <Override ContentType="application/vnd.openxmlformats-officedocument.presentationml.notesSlide+xml" PartName="/ppt/notesSlides/notesSlide234.xml"/>
  <Override ContentType="application/vnd.openxmlformats-officedocument.presentationml.slide+xml" PartName="/ppt/slides/slide234.xml"/>
  <Override ContentType="application/vnd.openxmlformats-officedocument.presentationml.notesSlide+xml" PartName="/ppt/notesSlides/notesSlide235.xml"/>
  <Override ContentType="application/vnd.openxmlformats-officedocument.presentationml.slide+xml" PartName="/ppt/slides/slide235.xml"/>
  <Override ContentType="application/vnd.openxmlformats-officedocument.presentationml.notesSlide+xml" PartName="/ppt/notesSlides/notesSlide236.xml"/>
  <Override ContentType="application/vnd.openxmlformats-officedocument.presentationml.slide+xml" PartName="/ppt/slides/slide236.xml"/>
  <Override ContentType="application/vnd.openxmlformats-officedocument.presentationml.notesSlide+xml" PartName="/ppt/notesSlides/notesSlide237.xml"/>
  <Override ContentType="application/vnd.openxmlformats-officedocument.presentationml.slide+xml" PartName="/ppt/slides/slide237.xml"/>
  <Override ContentType="application/vnd.openxmlformats-officedocument.presentationml.notesSlide+xml" PartName="/ppt/notesSlides/notesSlide238.xml"/>
  <Override ContentType="application/vnd.openxmlformats-officedocument.presentationml.slide+xml" PartName="/ppt/slides/slide238.xml"/>
  <Override ContentType="application/vnd.openxmlformats-officedocument.presentationml.notesSlide+xml" PartName="/ppt/notesSlides/notesSlide239.xml"/>
  <Override ContentType="application/vnd.openxmlformats-officedocument.presentationml.slide+xml" PartName="/ppt/slides/slide239.xml"/>
  <Override ContentType="application/vnd.openxmlformats-officedocument.presentationml.notesSlide+xml" PartName="/ppt/notesSlides/notesSlide240.xml"/>
  <Override ContentType="application/vnd.openxmlformats-officedocument.presentationml.slide+xml" PartName="/ppt/slides/slide240.xml"/>
  <Override ContentType="application/vnd.openxmlformats-officedocument.presentationml.notesSlide+xml" PartName="/ppt/notesSlides/notesSlide241.xml"/>
  <Override ContentType="application/vnd.openxmlformats-officedocument.presentationml.slide+xml" PartName="/ppt/slides/slide241.xml"/>
  <Override ContentType="application/vnd.openxmlformats-officedocument.presentationml.notesSlide+xml" PartName="/ppt/notesSlides/notesSlide242.xml"/>
  <Override ContentType="application/vnd.openxmlformats-officedocument.presentationml.slide+xml" PartName="/ppt/slides/slide242.xml"/>
  <Override ContentType="application/vnd.openxmlformats-officedocument.presentationml.notesSlide+xml" PartName="/ppt/notesSlides/notesSlide243.xml"/>
  <Override ContentType="application/vnd.openxmlformats-officedocument.presentationml.slide+xml" PartName="/ppt/slides/slide243.xml"/>
  <Override ContentType="application/vnd.openxmlformats-officedocument.presentationml.notesSlide+xml" PartName="/ppt/notesSlides/notesSlide244.xml"/>
  <Override ContentType="application/vnd.openxmlformats-officedocument.presentationml.slide+xml" PartName="/ppt/slides/slide244.xml"/>
  <Override ContentType="application/vnd.openxmlformats-officedocument.presentationml.notesSlide+xml" PartName="/ppt/notesSlides/notesSlide245.xml"/>
  <Override ContentType="application/vnd.openxmlformats-officedocument.presentationml.slide+xml" PartName="/ppt/slides/slide245.xml"/>
  <Override ContentType="application/vnd.openxmlformats-officedocument.presentationml.notesSlide+xml" PartName="/ppt/notesSlides/notesSlide246.xml"/>
  <Override ContentType="application/vnd.openxmlformats-officedocument.presentationml.slide+xml" PartName="/ppt/slides/slide246.xml"/>
  <Override ContentType="application/vnd.openxmlformats-officedocument.presentationml.notesSlide+xml" PartName="/ppt/notesSlides/notesSlide247.xml"/>
  <Override ContentType="application/vnd.openxmlformats-officedocument.presentationml.slide+xml" PartName="/ppt/slides/slide247.xml"/>
  <Override ContentType="application/vnd.openxmlformats-officedocument.presentationml.notesSlide+xml" PartName="/ppt/notesSlides/notesSlide248.xml"/>
  <Override ContentType="application/vnd.openxmlformats-officedocument.presentationml.slide+xml" PartName="/ppt/slides/slide248.xml"/>
  <Override ContentType="application/vnd.openxmlformats-officedocument.presentationml.notesSlide+xml" PartName="/ppt/notesSlides/notesSlide249.xml"/>
  <Override ContentType="application/vnd.openxmlformats-officedocument.presentationml.slide+xml" PartName="/ppt/slides/slide249.xml"/>
  <Override ContentType="application/vnd.openxmlformats-officedocument.presentationml.notesSlide+xml" PartName="/ppt/notesSlides/notesSlide250.xml"/>
  <Override ContentType="application/vnd.openxmlformats-officedocument.presentationml.slide+xml" PartName="/ppt/slides/slide250.xml"/>
  <Override ContentType="application/vnd.openxmlformats-officedocument.presentationml.notesSlide+xml" PartName="/ppt/notesSlides/notesSlide251.xml"/>
  <Override ContentType="application/vnd.openxmlformats-officedocument.presentationml.slide+xml" PartName="/ppt/slides/slide251.xml"/>
  <Override ContentType="application/vnd.openxmlformats-officedocument.presentationml.notesSlide+xml" PartName="/ppt/notesSlides/notesSlide252.xml"/>
  <Override ContentType="application/vnd.openxmlformats-officedocument.presentationml.slide+xml" PartName="/ppt/slides/slide252.xml"/>
  <Override ContentType="application/vnd.openxmlformats-officedocument.presentationml.notesSlide+xml" PartName="/ppt/notesSlides/notesSlide253.xml"/>
  <Override ContentType="application/vnd.openxmlformats-officedocument.presentationml.slide+xml" PartName="/ppt/slides/slide253.xml"/>
  <Override ContentType="application/vnd.openxmlformats-officedocument.presentationml.notesSlide+xml" PartName="/ppt/notesSlides/notesSlide254.xml"/>
  <Override ContentType="application/vnd.openxmlformats-officedocument.presentationml.slide+xml" PartName="/ppt/slides/slide254.xml"/>
  <Override ContentType="application/vnd.openxmlformats-officedocument.presentationml.notesSlide+xml" PartName="/ppt/notesSlides/notesSlide255.xml"/>
  <Override ContentType="application/vnd.openxmlformats-officedocument.presentationml.slide+xml" PartName="/ppt/slides/slide255.xml"/>
  <Override ContentType="application/vnd.openxmlformats-officedocument.presentationml.notesSlide+xml" PartName="/ppt/notesSlides/notesSlide256.xml"/>
  <Override ContentType="application/vnd.openxmlformats-officedocument.presentationml.slide+xml" PartName="/ppt/slides/slide256.xml"/>
  <Override ContentType="application/vnd.openxmlformats-officedocument.presentationml.notesSlide+xml" PartName="/ppt/notesSlides/notesSlide257.xml"/>
  <Override ContentType="application/vnd.openxmlformats-officedocument.presentationml.slide+xml" PartName="/ppt/slides/slide257.xml"/>
  <Override ContentType="application/vnd.openxmlformats-officedocument.presentationml.notesSlide+xml" PartName="/ppt/notesSlides/notesSlide258.xml"/>
  <Override ContentType="application/vnd.openxmlformats-officedocument.presentationml.slide+xml" PartName="/ppt/slides/slide258.xml"/>
  <Override ContentType="application/vnd.openxmlformats-officedocument.presentationml.notesSlide+xml" PartName="/ppt/notesSlides/notesSlide259.xml"/>
  <Override ContentType="application/vnd.openxmlformats-officedocument.presentationml.slide+xml" PartName="/ppt/slides/slide259.xml"/>
  <Override ContentType="application/vnd.openxmlformats-officedocument.presentationml.notesSlide+xml" PartName="/ppt/notesSlides/notesSlide260.xml"/>
  <Override ContentType="application/vnd.openxmlformats-officedocument.presentationml.slide+xml" PartName="/ppt/slides/slide260.xml"/>
  <Override ContentType="application/vnd.openxmlformats-officedocument.presentationml.notesSlide+xml" PartName="/ppt/notesSlides/notesSlide261.xml"/>
  <Override ContentType="application/vnd.openxmlformats-officedocument.presentationml.slide+xml" PartName="/ppt/slides/slide261.xml"/>
  <Override ContentType="application/vnd.openxmlformats-officedocument.presentationml.notesSlide+xml" PartName="/ppt/notesSlides/notesSlide262.xml"/>
  <Override ContentType="application/vnd.openxmlformats-officedocument.presentationml.slide+xml" PartName="/ppt/slides/slide262.xml"/>
  <Override ContentType="application/vnd.openxmlformats-officedocument.presentationml.notesSlide+xml" PartName="/ppt/notesSlides/notesSlide263.xml"/>
  <Override ContentType="application/vnd.openxmlformats-officedocument.presentationml.slide+xml" PartName="/ppt/slides/slide263.xml"/>
  <Override ContentType="application/vnd.openxmlformats-officedocument.presentationml.notesSlide+xml" PartName="/ppt/notesSlides/notesSlide264.xml"/>
  <Override ContentType="application/vnd.openxmlformats-officedocument.presentationml.slide+xml" PartName="/ppt/slides/slide264.xml"/>
  <Override ContentType="application/vnd.openxmlformats-officedocument.presentationml.notesSlide+xml" PartName="/ppt/notesSlides/notesSlide265.xml"/>
  <Override ContentType="application/vnd.openxmlformats-officedocument.presentationml.slide+xml" PartName="/ppt/slides/slide265.xml"/>
  <Override ContentType="application/vnd.openxmlformats-officedocument.presentationml.notesSlide+xml" PartName="/ppt/notesSlides/notesSlide266.xml"/>
  <Override ContentType="application/vnd.openxmlformats-officedocument.presentationml.slide+xml" PartName="/ppt/slides/slide266.xml"/>
  <Override ContentType="application/vnd.openxmlformats-officedocument.presentationml.notesSlide+xml" PartName="/ppt/notesSlides/notesSlide267.xml"/>
  <Override ContentType="application/vnd.openxmlformats-officedocument.presentationml.slide+xml" PartName="/ppt/slides/slide267.xml"/>
  <Override ContentType="application/vnd.openxmlformats-officedocument.presentationml.notesSlide+xml" PartName="/ppt/notesSlides/notesSlide268.xml"/>
  <Override ContentType="application/vnd.openxmlformats-officedocument.presentationml.slide+xml" PartName="/ppt/slides/slide268.xml"/>
  <Override ContentType="application/vnd.openxmlformats-officedocument.presentationml.notesSlide+xml" PartName="/ppt/notesSlides/notesSlide269.xml"/>
  <Override ContentType="application/vnd.openxmlformats-officedocument.presentationml.slide+xml" PartName="/ppt/slides/slide269.xml"/>
  <Override ContentType="application/vnd.openxmlformats-officedocument.presentationml.notesSlide+xml" PartName="/ppt/notesSlides/notesSlide270.xml"/>
  <Override ContentType="application/vnd.openxmlformats-officedocument.presentationml.slide+xml" PartName="/ppt/slides/slide270.xml"/>
  <Override ContentType="application/vnd.openxmlformats-officedocument.presentationml.notesSlide+xml" PartName="/ppt/notesSlides/notesSlide271.xml"/>
  <Override ContentType="application/vnd.openxmlformats-officedocument.presentationml.slide+xml" PartName="/ppt/slides/slide271.xml"/>
  <Override ContentType="application/vnd.openxmlformats-officedocument.presentationml.notesSlide+xml" PartName="/ppt/notesSlides/notesSlide272.xml"/>
  <Override ContentType="application/vnd.openxmlformats-officedocument.presentationml.slide+xml" PartName="/ppt/slides/slide272.xml"/>
  <Override ContentType="application/vnd.openxmlformats-officedocument.presentationml.notesSlide+xml" PartName="/ppt/notesSlides/notesSlide273.xml"/>
  <Override ContentType="application/vnd.openxmlformats-officedocument.presentationml.slide+xml" PartName="/ppt/slides/slide273.xml"/>
  <Override ContentType="application/vnd.openxmlformats-officedocument.presentationml.notesSlide+xml" PartName="/ppt/notesSlides/notesSlide274.xml"/>
  <Override ContentType="application/vnd.openxmlformats-officedocument.presentationml.slide+xml" PartName="/ppt/slides/slide274.xml"/>
  <Override ContentType="application/vnd.openxmlformats-officedocument.presentationml.notesSlide+xml" PartName="/ppt/notesSlides/notesSlide275.xml"/>
  <Override ContentType="application/vnd.openxmlformats-officedocument.presentationml.slide+xml" PartName="/ppt/slides/slide275.xml"/>
  <Override ContentType="application/vnd.openxmlformats-officedocument.presentationml.notesSlide+xml" PartName="/ppt/notesSlides/notesSlide276.xml"/>
  <Override ContentType="application/vnd.openxmlformats-officedocument.presentationml.slide+xml" PartName="/ppt/slides/slide276.xml"/>
  <Override ContentType="application/vnd.openxmlformats-officedocument.presentationml.notesSlide+xml" PartName="/ppt/notesSlides/notesSlide277.xml"/>
  <Override ContentType="application/vnd.openxmlformats-officedocument.presentationml.slide+xml" PartName="/ppt/slides/slide277.xml"/>
  <Override ContentType="application/vnd.openxmlformats-officedocument.presentationml.notesSlide+xml" PartName="/ppt/notesSlides/notesSlide278.xml"/>
  <Override ContentType="application/vnd.openxmlformats-officedocument.presentationml.slide+xml" PartName="/ppt/slides/slide278.xml"/>
  <Override ContentType="application/vnd.openxmlformats-officedocument.presentationml.notesSlide+xml" PartName="/ppt/notesSlides/notesSlide279.xml"/>
  <Override ContentType="application/vnd.openxmlformats-officedocument.presentationml.slide+xml" PartName="/ppt/slides/slide279.xml"/>
  <Override ContentType="application/vnd.openxmlformats-officedocument.presentationml.notesSlide+xml" PartName="/ppt/notesSlides/notesSlide280.xml"/>
  <Override ContentType="application/vnd.openxmlformats-officedocument.presentationml.slide+xml" PartName="/ppt/slides/slide280.xml"/>
  <Override ContentType="application/vnd.openxmlformats-officedocument.presentationml.notesSlide+xml" PartName="/ppt/notesSlides/notesSlide281.xml"/>
  <Override ContentType="application/vnd.openxmlformats-officedocument.presentationml.slide+xml" PartName="/ppt/slides/slide281.xml"/>
  <Override ContentType="application/vnd.openxmlformats-officedocument.presentationml.notesSlide+xml" PartName="/ppt/notesSlides/notesSlide282.xml"/>
  <Override ContentType="application/vnd.openxmlformats-officedocument.presentationml.slide+xml" PartName="/ppt/slides/slide282.xml"/>
  <Override ContentType="application/vnd.openxmlformats-officedocument.presentationml.notesSlide+xml" PartName="/ppt/notesSlides/notesSlide283.xml"/>
  <Override ContentType="application/vnd.openxmlformats-officedocument.presentationml.slide+xml" PartName="/ppt/slides/slide283.xml"/>
  <Override ContentType="application/vnd.openxmlformats-officedocument.presentationml.notesSlide+xml" PartName="/ppt/notesSlides/notesSlide284.xml"/>
  <Override ContentType="application/vnd.openxmlformats-officedocument.presentationml.slide+xml" PartName="/ppt/slides/slide284.xml"/>
  <Override ContentType="application/vnd.openxmlformats-officedocument.presentationml.notesSlide+xml" PartName="/ppt/notesSlides/notesSlide285.xml"/>
  <Override ContentType="application/vnd.openxmlformats-officedocument.presentationml.slide+xml" PartName="/ppt/slides/slide285.xml"/>
  <Override ContentType="application/vnd.openxmlformats-officedocument.presentationml.notesSlide+xml" PartName="/ppt/notesSlides/notesSlide286.xml"/>
  <Override ContentType="application/vnd.openxmlformats-officedocument.presentationml.slide+xml" PartName="/ppt/slides/slide286.xml"/>
  <Override ContentType="application/vnd.openxmlformats-officedocument.presentationml.notesSlide+xml" PartName="/ppt/notesSlides/notesSlide287.xml"/>
  <Override ContentType="application/vnd.openxmlformats-officedocument.presentationml.slide+xml" PartName="/ppt/slides/slide287.xml"/>
  <Override ContentType="application/vnd.openxmlformats-officedocument.presentationml.notesSlide+xml" PartName="/ppt/notesSlides/notesSlide288.xml"/>
  <Override ContentType="application/vnd.openxmlformats-officedocument.presentationml.slide+xml" PartName="/ppt/slides/slide288.xml"/>
  <Override ContentType="application/vnd.openxmlformats-officedocument.presentationml.notesSlide+xml" PartName="/ppt/notesSlides/notesSlide289.xml"/>
  <Override ContentType="application/vnd.openxmlformats-officedocument.presentationml.slide+xml" PartName="/ppt/slides/slide289.xml"/>
  <Override ContentType="application/vnd.openxmlformats-officedocument.presentationml.notesSlide+xml" PartName="/ppt/notesSlides/notesSlide290.xml"/>
  <Override ContentType="application/vnd.openxmlformats-officedocument.presentationml.slide+xml" PartName="/ppt/slides/slide290.xml"/>
  <Override ContentType="application/vnd.openxmlformats-officedocument.presentationml.notesSlide+xml" PartName="/ppt/notesSlides/notesSlide291.xml"/>
  <Override ContentType="application/vnd.openxmlformats-officedocument.presentationml.slide+xml" PartName="/ppt/slides/slide291.xml"/>
  <Override ContentType="application/vnd.openxmlformats-officedocument.presentationml.notesSlide+xml" PartName="/ppt/notesSlides/notesSlide292.xml"/>
  <Override ContentType="application/vnd.openxmlformats-officedocument.presentationml.slide+xml" PartName="/ppt/slides/slide292.xml"/>
  <Override ContentType="application/vnd.openxmlformats-officedocument.presentationml.notesSlide+xml" PartName="/ppt/notesSlides/notesSlide293.xml"/>
  <Override ContentType="application/vnd.openxmlformats-officedocument.presentationml.slide+xml" PartName="/ppt/slides/slide293.xml"/>
  <Override ContentType="application/vnd.openxmlformats-officedocument.presentationml.notesSlide+xml" PartName="/ppt/notesSlides/notesSlide294.xml"/>
  <Override ContentType="application/vnd.openxmlformats-officedocument.presentationml.slide+xml" PartName="/ppt/slides/slide294.xml"/>
  <Override ContentType="application/vnd.openxmlformats-officedocument.presentationml.notesSlide+xml" PartName="/ppt/notesSlides/notesSlide295.xml"/>
  <Override ContentType="application/vnd.openxmlformats-officedocument.presentationml.slide+xml" PartName="/ppt/slides/slide295.xml"/>
  <Override ContentType="application/vnd.openxmlformats-officedocument.presentationml.notesSlide+xml" PartName="/ppt/notesSlides/notesSlide296.xml"/>
  <Override ContentType="application/vnd.openxmlformats-officedocument.presentationml.slide+xml" PartName="/ppt/slides/slide296.xml"/>
  <Override ContentType="application/vnd.openxmlformats-officedocument.presentationml.notesSlide+xml" PartName="/ppt/notesSlides/notesSlide297.xml"/>
  <Override ContentType="application/vnd.openxmlformats-officedocument.presentationml.slide+xml" PartName="/ppt/slides/slide297.xml"/>
  <Override ContentType="application/vnd.openxmlformats-officedocument.presentationml.notesSlide+xml" PartName="/ppt/notesSlides/notesSlide298.xml"/>
  <Override ContentType="application/vnd.openxmlformats-officedocument.presentationml.slide+xml" PartName="/ppt/slides/slide298.xml"/>
  <Override ContentType="application/vnd.openxmlformats-officedocument.presentationml.notesSlide+xml" PartName="/ppt/notesSlides/notesSlide299.xml"/>
  <Override ContentType="application/vnd.openxmlformats-officedocument.presentationml.slide+xml" PartName="/ppt/slides/slide299.xml"/>
  <Override ContentType="application/vnd.openxmlformats-officedocument.presentationml.notesSlide+xml" PartName="/ppt/notesSlides/notesSlide300.xml"/>
  <Override ContentType="application/vnd.openxmlformats-officedocument.presentationml.slide+xml" PartName="/ppt/slides/slide300.xml"/>
  <Override ContentType="application/vnd.openxmlformats-officedocument.presentationml.notesSlide+xml" PartName="/ppt/notesSlides/notesSlide301.xml"/>
  <Override ContentType="application/vnd.openxmlformats-officedocument.presentationml.slide+xml" PartName="/ppt/slides/slide301.xml"/>
  <Override ContentType="application/vnd.openxmlformats-officedocument.presentationml.notesSlide+xml" PartName="/ppt/notesSlides/notesSlide302.xml"/>
  <Override ContentType="application/vnd.openxmlformats-officedocument.presentationml.slide+xml" PartName="/ppt/slides/slide302.xml"/>
  <Override ContentType="application/vnd.openxmlformats-officedocument.presentationml.notesSlide+xml" PartName="/ppt/notesSlides/notesSlide303.xml"/>
  <Override ContentType="application/vnd.openxmlformats-officedocument.presentationml.slide+xml" PartName="/ppt/slides/slide303.xml"/>
  <Override ContentType="application/vnd.openxmlformats-officedocument.presentationml.notesSlide+xml" PartName="/ppt/notesSlides/notesSlide304.xml"/>
  <Override ContentType="application/vnd.openxmlformats-officedocument.presentationml.slide+xml" PartName="/ppt/slides/slide304.xml"/>
  <Override ContentType="application/vnd.openxmlformats-officedocument.presentationml.notesSlide+xml" PartName="/ppt/notesSlides/notesSlide305.xml"/>
  <Override ContentType="application/vnd.openxmlformats-officedocument.presentationml.slide+xml" PartName="/ppt/slides/slide305.xml"/>
  <Override ContentType="application/vnd.openxmlformats-officedocument.presentationml.notesSlide+xml" PartName="/ppt/notesSlides/notesSlide306.xml"/>
  <Override ContentType="application/vnd.openxmlformats-officedocument.presentationml.slide+xml" PartName="/ppt/slides/slide306.xml"/>
  <Override ContentType="application/vnd.openxmlformats-officedocument.presentationml.notesSlide+xml" PartName="/ppt/notesSlides/notesSlide307.xml"/>
  <Override ContentType="application/vnd.openxmlformats-officedocument.presentationml.slide+xml" PartName="/ppt/slides/slide307.xml"/>
  <Override ContentType="application/vnd.openxmlformats-officedocument.presentationml.notesSlide+xml" PartName="/ppt/notesSlides/notesSlide308.xml"/>
  <Override ContentType="application/vnd.openxmlformats-officedocument.presentationml.slide+xml" PartName="/ppt/slides/slide308.xml"/>
  <Override ContentType="application/vnd.openxmlformats-officedocument.presentationml.notesSlide+xml" PartName="/ppt/notesSlides/notesSlide309.xml"/>
  <Override ContentType="application/vnd.openxmlformats-officedocument.presentationml.slide+xml" PartName="/ppt/slides/slide309.xml"/>
  <Override ContentType="application/vnd.openxmlformats-officedocument.presentationml.notesSlide+xml" PartName="/ppt/notesSlides/notesSlide310.xml"/>
  <Override ContentType="application/vnd.openxmlformats-officedocument.presentationml.slide+xml" PartName="/ppt/slides/slide310.xml"/>
  <Override ContentType="application/vnd.openxmlformats-officedocument.presentationml.notesSlide+xml" PartName="/ppt/notesSlides/notesSlide311.xml"/>
  <Override ContentType="application/vnd.openxmlformats-officedocument.presentationml.slide+xml" PartName="/ppt/slides/slide311.xml"/>
  <Override ContentType="application/vnd.openxmlformats-officedocument.presentationml.notesSlide+xml" PartName="/ppt/notesSlides/notesSlide312.xml"/>
  <Override ContentType="application/vnd.openxmlformats-officedocument.presentationml.slide+xml" PartName="/ppt/slides/slide312.xml"/>
  <Override ContentType="application/vnd.openxmlformats-officedocument.presentationml.notesSlide+xml" PartName="/ppt/notesSlides/notesSlide313.xml"/>
  <Override ContentType="application/vnd.openxmlformats-officedocument.presentationml.slide+xml" PartName="/ppt/slides/slide313.xml"/>
  <Override ContentType="application/vnd.openxmlformats-officedocument.presentationml.notesSlide+xml" PartName="/ppt/notesSlides/notesSlide314.xml"/>
  <Override ContentType="application/vnd.openxmlformats-officedocument.presentationml.slide+xml" PartName="/ppt/slides/slide314.xml"/>
  <Override ContentType="application/vnd.openxmlformats-officedocument.presentationml.notesSlide+xml" PartName="/ppt/notesSlides/notesSlide315.xml"/>
  <Override ContentType="application/vnd.openxmlformats-officedocument.presentationml.slide+xml" PartName="/ppt/slides/slide315.xml"/>
  <Override ContentType="application/vnd.openxmlformats-officedocument.presentationml.notesSlide+xml" PartName="/ppt/notesSlides/notesSlide316.xml"/>
  <Override ContentType="application/vnd.openxmlformats-officedocument.presentationml.slide+xml" PartName="/ppt/slides/slide316.xml"/>
  <Override ContentType="application/vnd.openxmlformats-officedocument.presentationml.notesSlide+xml" PartName="/ppt/notesSlides/notesSlide317.xml"/>
  <Override ContentType="application/vnd.openxmlformats-officedocument.presentationml.slide+xml" PartName="/ppt/slides/slide317.xml"/>
  <Override ContentType="application/vnd.openxmlformats-officedocument.presentationml.notesSlide+xml" PartName="/ppt/notesSlides/notesSlide318.xml"/>
  <Override ContentType="application/vnd.openxmlformats-officedocument.presentationml.slide+xml" PartName="/ppt/slides/slide318.xml"/>
  <Override ContentType="application/vnd.openxmlformats-officedocument.presentationml.notesSlide+xml" PartName="/ppt/notesSlides/notesSlide319.xml"/>
  <Override ContentType="application/vnd.openxmlformats-officedocument.presentationml.slide+xml" PartName="/ppt/slides/slide319.xml"/>
  <Override ContentType="application/vnd.openxmlformats-officedocument.presentationml.notesSlide+xml" PartName="/ppt/notesSlides/notesSlide320.xml"/>
  <Override ContentType="application/vnd.openxmlformats-officedocument.presentationml.slide+xml" PartName="/ppt/slides/slide320.xml"/>
  <Override ContentType="application/vnd.openxmlformats-officedocument.presentationml.notesSlide+xml" PartName="/ppt/notesSlides/notesSlide321.xml"/>
  <Override ContentType="application/vnd.openxmlformats-officedocument.presentationml.slide+xml" PartName="/ppt/slides/slide321.xml"/>
  <Override ContentType="application/vnd.openxmlformats-officedocument.presentationml.notesSlide+xml" PartName="/ppt/notesSlides/notesSlide322.xml"/>
  <Override ContentType="application/vnd.openxmlformats-officedocument.presentationml.slide+xml" PartName="/ppt/slides/slide322.xml"/>
  <Override ContentType="application/vnd.openxmlformats-officedocument.presentationml.notesSlide+xml" PartName="/ppt/notesSlides/notesSlide323.xml"/>
  <Override ContentType="application/vnd.openxmlformats-officedocument.presentationml.slide+xml" PartName="/ppt/slides/slide323.xml"/>
  <Override ContentType="application/vnd.openxmlformats-officedocument.presentationml.notesSlide+xml" PartName="/ppt/notesSlides/notesSlide324.xml"/>
  <Override ContentType="application/vnd.openxmlformats-officedocument.presentationml.slide+xml" PartName="/ppt/slides/slide324.xml"/>
  <Override ContentType="application/vnd.openxmlformats-officedocument.presentationml.notesSlide+xml" PartName="/ppt/notesSlides/notesSlide325.xml"/>
  <Override ContentType="application/vnd.openxmlformats-officedocument.presentationml.slide+xml" PartName="/ppt/slides/slide325.xml"/>
  <Override ContentType="application/vnd.openxmlformats-officedocument.presentationml.notesSlide+xml" PartName="/ppt/notesSlides/notesSlide326.xml"/>
  <Override ContentType="application/vnd.openxmlformats-officedocument.presentationml.slide+xml" PartName="/ppt/slides/slide326.xml"/>
  <Override ContentType="application/vnd.openxmlformats-officedocument.presentationml.notesSlide+xml" PartName="/ppt/notesSlides/notesSlide327.xml"/>
  <Override ContentType="application/vnd.openxmlformats-officedocument.presentationml.slide+xml" PartName="/ppt/slides/slide327.xml"/>
  <Override ContentType="application/vnd.openxmlformats-officedocument.presentationml.notesSlide+xml" PartName="/ppt/notesSlides/notesSlide328.xml"/>
  <Override ContentType="application/vnd.openxmlformats-officedocument.presentationml.slide+xml" PartName="/ppt/slides/slide328.xml"/>
  <Override ContentType="application/vnd.openxmlformats-officedocument.presentationml.notesSlide+xml" PartName="/ppt/notesSlides/notesSlide329.xml"/>
  <Override ContentType="application/vnd.openxmlformats-officedocument.presentationml.slide+xml" PartName="/ppt/slides/slide329.xml"/>
  <Override ContentType="application/vnd.openxmlformats-officedocument.presentationml.notesSlide+xml" PartName="/ppt/notesSlides/notesSlide330.xml"/>
  <Override ContentType="application/vnd.openxmlformats-officedocument.presentationml.slide+xml" PartName="/ppt/slides/slide330.xml"/>
  <Override ContentType="application/vnd.openxmlformats-officedocument.presentationml.notesSlide+xml" PartName="/ppt/notesSlides/notesSlide331.xml"/>
  <Override ContentType="application/vnd.openxmlformats-officedocument.presentationml.slide+xml" PartName="/ppt/slides/slide331.xml"/>
  <Override ContentType="application/vnd.openxmlformats-officedocument.presentationml.notesSlide+xml" PartName="/ppt/notesSlides/notesSlide332.xml"/>
  <Override ContentType="application/vnd.openxmlformats-officedocument.presentationml.slide+xml" PartName="/ppt/slides/slide332.xml"/>
  <Override ContentType="application/vnd.openxmlformats-officedocument.presentationml.notesSlide+xml" PartName="/ppt/notesSlides/notesSlide333.xml"/>
  <Override ContentType="application/vnd.openxmlformats-officedocument.presentationml.slide+xml" PartName="/ppt/slides/slide333.xml"/>
  <Override ContentType="application/vnd.openxmlformats-officedocument.presentationml.notesSlide+xml" PartName="/ppt/notesSlides/notesSlide334.xml"/>
  <Override ContentType="application/vnd.openxmlformats-officedocument.presentationml.slide+xml" PartName="/ppt/slides/slide334.xml"/>
  <Override ContentType="application/vnd.openxmlformats-officedocument.presentationml.notesSlide+xml" PartName="/ppt/notesSlides/notesSlide335.xml"/>
  <Override ContentType="application/vnd.openxmlformats-officedocument.presentationml.slide+xml" PartName="/ppt/slides/slide335.xml"/>
  <Override ContentType="application/vnd.openxmlformats-officedocument.presentationml.notesSlide+xml" PartName="/ppt/notesSlides/notesSlide336.xml"/>
  <Override ContentType="application/vnd.openxmlformats-officedocument.presentationml.slide+xml" PartName="/ppt/slides/slide336.xml"/>
  <Override ContentType="application/vnd.openxmlformats-officedocument.presentationml.notesSlide+xml" PartName="/ppt/notesSlides/notesSlide337.xml"/>
  <Override ContentType="application/vnd.openxmlformats-officedocument.presentationml.slide+xml" PartName="/ppt/slides/slide337.xml"/>
  <Override ContentType="application/vnd.openxmlformats-officedocument.presentationml.notesSlide+xml" PartName="/ppt/notesSlides/notesSlide338.xml"/>
  <Override ContentType="application/vnd.openxmlformats-officedocument.presentationml.slide+xml" PartName="/ppt/slides/slide338.xml"/>
  <Override ContentType="application/vnd.openxmlformats-officedocument.presentationml.notesSlide+xml" PartName="/ppt/notesSlides/notesSlide339.xml"/>
  <Override ContentType="application/vnd.openxmlformats-officedocument.presentationml.slide+xml" PartName="/ppt/slides/slide339.xml"/>
  <Override ContentType="application/vnd.openxmlformats-officedocument.presentationml.notesSlide+xml" PartName="/ppt/notesSlides/notesSlide340.xml"/>
  <Override ContentType="application/vnd.openxmlformats-officedocument.presentationml.slide+xml" PartName="/ppt/slides/slide340.xml"/>
  <Override ContentType="application/vnd.openxmlformats-officedocument.presentationml.notesSlide+xml" PartName="/ppt/notesSlides/notesSlide341.xml"/>
  <Override ContentType="application/vnd.openxmlformats-officedocument.presentationml.slide+xml" PartName="/ppt/slides/slide341.xml"/>
  <Override ContentType="application/vnd.openxmlformats-officedocument.presentationml.notesSlide+xml" PartName="/ppt/notesSlides/notesSlide342.xml"/>
  <Override ContentType="application/vnd.openxmlformats-officedocument.presentationml.slide+xml" PartName="/ppt/slides/slide342.xml"/>
  <Override ContentType="application/vnd.openxmlformats-officedocument.presentationml.notesSlide+xml" PartName="/ppt/notesSlides/notesSlide343.xml"/>
  <Override ContentType="application/vnd.openxmlformats-officedocument.presentationml.slide+xml" PartName="/ppt/slides/slide343.xml"/>
  <Override ContentType="application/vnd.openxmlformats-officedocument.presentationml.notesSlide+xml" PartName="/ppt/notesSlides/notesSlide344.xml"/>
  <Override ContentType="application/vnd.openxmlformats-officedocument.presentationml.slide+xml" PartName="/ppt/slides/slide344.xml"/>
  <Override ContentType="application/vnd.openxmlformats-officedocument.presentationml.notesSlide+xml" PartName="/ppt/notesSlides/notesSlide345.xml"/>
  <Override ContentType="application/vnd.openxmlformats-officedocument.presentationml.slide+xml" PartName="/ppt/slides/slide345.xml"/>
  <Override ContentType="image/png" PartName="/ppt/media/mergepresent_image_1515291216631.png"/>
  <Override ContentType="application/vnd.openxmlformats-officedocument.presentationml.notesSlide+xml" PartName="/ppt/notesSlides/notesSlide346.xml"/>
  <Override ContentType="application/vnd.openxmlformats-officedocument.presentationml.slide+xml" PartName="/ppt/slides/slide346.xml"/>
  <Override ContentType="image/png" PartName="/ppt/media/mergepresent_image_1515291216833.png"/>
  <Override ContentType="application/vnd.openxmlformats-officedocument.presentationml.notesSlide+xml" PartName="/ppt/notesSlides/notesSlide347.xml"/>
  <Override ContentType="application/vnd.openxmlformats-officedocument.presentationml.slide+xml" PartName="/ppt/slides/slide347.xml"/>
  <Override ContentType="image/png" PartName="/ppt/media/mergepresent_image_1515291217030.png"/>
  <Override ContentType="application/vnd.openxmlformats-officedocument.presentationml.notesSlide+xml" PartName="/ppt/notesSlides/notesSlide348.xml"/>
  <Override ContentType="application/vnd.openxmlformats-officedocument.presentationml.slide+xml" PartName="/ppt/slides/slide348.xml"/>
  <Override ContentType="image/png" PartName="/ppt/media/mergepresent_image_1515291217265.png"/>
  <Override ContentType="application/vnd.openxmlformats-officedocument.presentationml.notesSlide+xml" PartName="/ppt/notesSlides/notesSlide349.xml"/>
  <Override ContentType="application/vnd.openxmlformats-officedocument.presentationml.slide+xml" PartName="/ppt/slides/slide349.xml"/>
  <Override ContentType="image/png" PartName="/ppt/media/mergepresent_image_1515291217508.png"/>
  <Override ContentType="application/vnd.openxmlformats-officedocument.presentationml.notesSlide+xml" PartName="/ppt/notesSlides/notesSlide350.xml"/>
  <Override ContentType="application/vnd.openxmlformats-officedocument.presentationml.slide+xml" PartName="/ppt/slides/slide350.xml"/>
  <Override ContentType="application/vnd.openxmlformats-officedocument.presentationml.notesSlide+xml" PartName="/ppt/notesSlides/notesSlide351.xml"/>
  <Override ContentType="application/vnd.openxmlformats-officedocument.presentationml.slide+xml" PartName="/ppt/slides/slide351.xml"/>
  <Override ContentType="application/vnd.openxmlformats-officedocument.presentationml.notesSlide+xml" PartName="/ppt/notesSlides/notesSlide352.xml"/>
  <Override ContentType="application/vnd.openxmlformats-officedocument.presentationml.slide+xml" PartName="/ppt/slides/slide352.xml"/>
  <Override ContentType="application/vnd.openxmlformats-officedocument.presentationml.notesSlide+xml" PartName="/ppt/notesSlides/notesSlide353.xml"/>
  <Override ContentType="application/vnd.openxmlformats-officedocument.presentationml.slide+xml" PartName="/ppt/slides/slide353.xml"/>
  <Override ContentType="application/vnd.openxmlformats-officedocument.presentationml.notesSlide+xml" PartName="/ppt/notesSlides/notesSlide354.xml"/>
  <Override ContentType="application/vnd.openxmlformats-officedocument.presentationml.slide+xml" PartName="/ppt/slides/slide354.xml"/>
  <Override ContentType="application/vnd.openxmlformats-officedocument.presentationml.notesSlide+xml" PartName="/ppt/notesSlides/notesSlide355.xml"/>
  <Override ContentType="application/vnd.openxmlformats-officedocument.presentationml.slide+xml" PartName="/ppt/slides/slide355.xml"/>
  <Override ContentType="application/vnd.openxmlformats-officedocument.presentationml.notesSlide+xml" PartName="/ppt/notesSlides/notesSlide356.xml"/>
  <Override ContentType="application/vnd.openxmlformats-officedocument.presentationml.slide+xml" PartName="/ppt/slides/slide356.xml"/>
  <Override ContentType="application/vnd.openxmlformats-officedocument.presentationml.notesSlide+xml" PartName="/ppt/notesSlides/notesSlide357.xml"/>
  <Override ContentType="application/vnd.openxmlformats-officedocument.presentationml.slide+xml" PartName="/ppt/slides/slide357.xml"/>
  <Override ContentType="application/vnd.openxmlformats-officedocument.presentationml.notesSlide+xml" PartName="/ppt/notesSlides/notesSlide358.xml"/>
  <Override ContentType="application/vnd.openxmlformats-officedocument.presentationml.slide+xml" PartName="/ppt/slides/slide358.xml"/>
  <Override ContentType="application/vnd.openxmlformats-officedocument.presentationml.notesSlide+xml" PartName="/ppt/notesSlides/notesSlide359.xml"/>
  <Override ContentType="application/vnd.openxmlformats-officedocument.presentationml.slide+xml" PartName="/ppt/slides/slide359.xml"/>
  <Override ContentType="application/vnd.openxmlformats-officedocument.presentationml.notesSlide+xml" PartName="/ppt/notesSlides/notesSlide360.xml"/>
  <Override ContentType="application/vnd.openxmlformats-officedocument.presentationml.slide+xml" PartName="/ppt/slides/slide360.xml"/>
  <Override ContentType="application/vnd.openxmlformats-officedocument.presentationml.notesSlide+xml" PartName="/ppt/notesSlides/notesSlide361.xml"/>
  <Override ContentType="application/vnd.openxmlformats-officedocument.presentationml.slide+xml" PartName="/ppt/slides/slide361.xml"/>
  <Override ContentType="application/vnd.openxmlformats-officedocument.presentationml.notesSlide+xml" PartName="/ppt/notesSlides/notesSlide362.xml"/>
  <Override ContentType="application/vnd.openxmlformats-officedocument.presentationml.slide+xml" PartName="/ppt/slides/slide362.xml"/>
  <Override ContentType="application/vnd.openxmlformats-officedocument.presentationml.notesSlide+xml" PartName="/ppt/notesSlides/notesSlide363.xml"/>
  <Override ContentType="application/vnd.openxmlformats-officedocument.presentationml.slide+xml" PartName="/ppt/slides/slide363.xml"/>
  <Override ContentType="application/vnd.openxmlformats-officedocument.presentationml.notesSlide+xml" PartName="/ppt/notesSlides/notesSlide364.xml"/>
  <Override ContentType="application/vnd.openxmlformats-officedocument.presentationml.slide+xml" PartName="/ppt/slides/slide364.xml"/>
  <Override ContentType="application/vnd.openxmlformats-officedocument.presentationml.notesSlide+xml" PartName="/ppt/notesSlides/notesSlide365.xml"/>
  <Override ContentType="application/vnd.openxmlformats-officedocument.presentationml.slide+xml" PartName="/ppt/slides/slide365.xml"/>
  <Override ContentType="application/vnd.openxmlformats-officedocument.presentationml.notesSlide+xml" PartName="/ppt/notesSlides/notesSlide366.xml"/>
  <Override ContentType="application/vnd.openxmlformats-officedocument.presentationml.slide+xml" PartName="/ppt/slides/slide366.xml"/>
  <Override ContentType="application/vnd.openxmlformats-officedocument.presentationml.notesSlide+xml" PartName="/ppt/notesSlides/notesSlide367.xml"/>
  <Override ContentType="application/vnd.openxmlformats-officedocument.presentationml.slide+xml" PartName="/ppt/slides/slide367.xml"/>
  <Override ContentType="application/vnd.openxmlformats-officedocument.presentationml.notesSlide+xml" PartName="/ppt/notesSlides/notesSlide368.xml"/>
  <Override ContentType="application/vnd.openxmlformats-officedocument.presentationml.slide+xml" PartName="/ppt/slides/slide368.xml"/>
  <Override ContentType="application/vnd.openxmlformats-officedocument.presentationml.notesSlide+xml" PartName="/ppt/notesSlides/notesSlide369.xml"/>
  <Override ContentType="application/vnd.openxmlformats-officedocument.presentationml.slide+xml" PartName="/ppt/slides/slide369.xml"/>
  <Override ContentType="application/vnd.openxmlformats-officedocument.presentationml.notesSlide+xml" PartName="/ppt/notesSlides/notesSlide370.xml"/>
  <Override ContentType="application/vnd.openxmlformats-officedocument.presentationml.slide+xml" PartName="/ppt/slides/slide370.xml"/>
  <Override ContentType="application/vnd.openxmlformats-officedocument.presentationml.notesSlide+xml" PartName="/ppt/notesSlides/notesSlide371.xml"/>
  <Override ContentType="application/vnd.openxmlformats-officedocument.presentationml.slide+xml" PartName="/ppt/slides/slide371.xml"/>
  <Override ContentType="application/vnd.openxmlformats-officedocument.presentationml.notesSlide+xml" PartName="/ppt/notesSlides/notesSlide372.xml"/>
  <Override ContentType="application/vnd.openxmlformats-officedocument.presentationml.slide+xml" PartName="/ppt/slides/slide372.xml"/>
  <Override ContentType="application/vnd.openxmlformats-officedocument.presentationml.notesSlide+xml" PartName="/ppt/notesSlides/notesSlide373.xml"/>
  <Override ContentType="application/vnd.openxmlformats-officedocument.presentationml.slide+xml" PartName="/ppt/slides/slide373.xml"/>
  <Override ContentType="application/vnd.openxmlformats-officedocument.presentationml.notesSlide+xml" PartName="/ppt/notesSlides/notesSlide374.xml"/>
  <Override ContentType="application/vnd.openxmlformats-officedocument.presentationml.slide+xml" PartName="/ppt/slides/slide374.xml"/>
  <Override ContentType="application/vnd.openxmlformats-officedocument.presentationml.notesSlide+xml" PartName="/ppt/notesSlides/notesSlide375.xml"/>
  <Override ContentType="application/vnd.openxmlformats-officedocument.presentationml.slide+xml" PartName="/ppt/slides/slide375.xml"/>
  <Override ContentType="application/vnd.openxmlformats-officedocument.presentationml.notesSlide+xml" PartName="/ppt/notesSlides/notesSlide376.xml"/>
  <Override ContentType="application/vnd.openxmlformats-officedocument.presentationml.slide+xml" PartName="/ppt/slides/slide376.xml"/>
  <Override ContentType="application/vnd.openxmlformats-officedocument.presentationml.notesSlide+xml" PartName="/ppt/notesSlides/notesSlide377.xml"/>
  <Override ContentType="application/vnd.openxmlformats-officedocument.presentationml.slide+xml" PartName="/ppt/slides/slide377.xml"/>
  <Override ContentType="application/vnd.openxmlformats-officedocument.presentationml.notesSlide+xml" PartName="/ppt/notesSlides/notesSlide378.xml"/>
  <Override ContentType="application/vnd.openxmlformats-officedocument.presentationml.slide+xml" PartName="/ppt/slides/slide378.xml"/>
  <Override ContentType="application/vnd.openxmlformats-officedocument.presentationml.notesSlide+xml" PartName="/ppt/notesSlides/notesSlide379.xml"/>
  <Override ContentType="application/vnd.openxmlformats-officedocument.presentationml.slide+xml" PartName="/ppt/slides/slide379.xml"/>
  <Override ContentType="application/vnd.openxmlformats-officedocument.presentationml.notesSlide+xml" PartName="/ppt/notesSlides/notesSlide380.xml"/>
  <Override ContentType="application/vnd.openxmlformats-officedocument.presentationml.slide+xml" PartName="/ppt/slides/slide380.xml"/>
  <Override ContentType="application/vnd.openxmlformats-officedocument.presentationml.notesSlide+xml" PartName="/ppt/notesSlides/notesSlide381.xml"/>
  <Override ContentType="application/vnd.openxmlformats-officedocument.presentationml.slide+xml" PartName="/ppt/slides/slide381.xml"/>
  <Override ContentType="application/vnd.openxmlformats-officedocument.presentationml.notesSlide+xml" PartName="/ppt/notesSlides/notesSlide382.xml"/>
  <Override ContentType="application/vnd.openxmlformats-officedocument.presentationml.slide+xml" PartName="/ppt/slides/slide382.xml"/>
  <Override ContentType="application/vnd.openxmlformats-officedocument.presentationml.notesSlide+xml" PartName="/ppt/notesSlides/notesSlide383.xml"/>
  <Override ContentType="application/vnd.openxmlformats-officedocument.presentationml.slide+xml" PartName="/ppt/slides/slide383.xml"/>
  <Override ContentType="application/vnd.openxmlformats-officedocument.presentationml.notesSlide+xml" PartName="/ppt/notesSlides/notesSlide384.xml"/>
  <Override ContentType="application/vnd.openxmlformats-officedocument.presentationml.slide+xml" PartName="/ppt/slides/slide384.xml"/>
  <Override ContentType="application/vnd.openxmlformats-officedocument.presentationml.notesSlide+xml" PartName="/ppt/notesSlides/notesSlide385.xml"/>
  <Override ContentType="application/vnd.openxmlformats-officedocument.presentationml.slide+xml" PartName="/ppt/slides/slide385.xml"/>
  <Override ContentType="application/vnd.openxmlformats-officedocument.presentationml.notesSlide+xml" PartName="/ppt/notesSlides/notesSlide386.xml"/>
  <Override ContentType="application/vnd.openxmlformats-officedocument.presentationml.slide+xml" PartName="/ppt/slides/slide386.xml"/>
  <Override ContentType="application/vnd.openxmlformats-officedocument.presentationml.notesSlide+xml" PartName="/ppt/notesSlides/notesSlide387.xml"/>
  <Override ContentType="application/vnd.openxmlformats-officedocument.presentationml.slide+xml" PartName="/ppt/slides/slide387.xml"/>
  <Override ContentType="application/vnd.openxmlformats-officedocument.presentationml.notesSlide+xml" PartName="/ppt/notesSlides/notesSlide388.xml"/>
  <Override ContentType="application/vnd.openxmlformats-officedocument.presentationml.slide+xml" PartName="/ppt/slides/slide388.xml"/>
  <Override ContentType="application/vnd.openxmlformats-officedocument.presentationml.notesSlide+xml" PartName="/ppt/notesSlides/notesSlide389.xml"/>
  <Override ContentType="application/vnd.openxmlformats-officedocument.presentationml.slide+xml" PartName="/ppt/slides/slide389.xml"/>
  <Override ContentType="application/vnd.openxmlformats-officedocument.presentationml.notesSlide+xml" PartName="/ppt/notesSlides/notesSlide390.xml"/>
  <Override ContentType="application/vnd.openxmlformats-officedocument.presentationml.slide+xml" PartName="/ppt/slides/slide390.xml"/>
  <Override ContentType="application/vnd.openxmlformats-officedocument.presentationml.notesSlide+xml" PartName="/ppt/notesSlides/notesSlide391.xml"/>
  <Override ContentType="application/vnd.openxmlformats-officedocument.presentationml.slide+xml" PartName="/ppt/slides/slide391.xml"/>
  <Override ContentType="application/vnd.openxmlformats-officedocument.presentationml.notesSlide+xml" PartName="/ppt/notesSlides/notesSlide392.xml"/>
  <Override ContentType="application/vnd.openxmlformats-officedocument.presentationml.slide+xml" PartName="/ppt/slides/slide392.xml"/>
  <Override ContentType="application/vnd.openxmlformats-officedocument.presentationml.notesSlide+xml" PartName="/ppt/notesSlides/notesSlide393.xml"/>
  <Override ContentType="application/vnd.openxmlformats-officedocument.presentationml.slide+xml" PartName="/ppt/slides/slide393.xml"/>
  <Override ContentType="application/vnd.openxmlformats-officedocument.presentationml.notesSlide+xml" PartName="/ppt/notesSlides/notesSlide394.xml"/>
  <Override ContentType="application/vnd.openxmlformats-officedocument.presentationml.slide+xml" PartName="/ppt/slides/slide394.xml"/>
  <Override ContentType="application/vnd.openxmlformats-officedocument.presentationml.notesSlide+xml" PartName="/ppt/notesSlides/notesSlide395.xml"/>
  <Override ContentType="application/vnd.openxmlformats-officedocument.presentationml.slide+xml" PartName="/ppt/slides/slide395.xml"/>
  <Override ContentType="application/vnd.openxmlformats-officedocument.presentationml.notesSlide+xml" PartName="/ppt/notesSlides/notesSlide396.xml"/>
  <Override ContentType="application/vnd.openxmlformats-officedocument.presentationml.slide+xml" PartName="/ppt/slides/slide396.xml"/>
  <Override ContentType="application/vnd.openxmlformats-officedocument.presentationml.notesSlide+xml" PartName="/ppt/notesSlides/notesSlide397.xml"/>
  <Override ContentType="application/vnd.openxmlformats-officedocument.presentationml.slide+xml" PartName="/ppt/slides/slide397.xml"/>
  <Override ContentType="application/vnd.openxmlformats-officedocument.presentationml.notesSlide+xml" PartName="/ppt/notesSlides/notesSlide398.xml"/>
  <Override ContentType="application/vnd.openxmlformats-officedocument.presentationml.slide+xml" PartName="/ppt/slides/slide398.xml"/>
  <Override ContentType="application/vnd.openxmlformats-officedocument.presentationml.notesSlide+xml" PartName="/ppt/notesSlides/notesSlide399.xml"/>
  <Override ContentType="application/vnd.openxmlformats-officedocument.presentationml.slide+xml" PartName="/ppt/slides/slide399.xml"/>
  <Override ContentType="application/vnd.openxmlformats-officedocument.presentationml.notesSlide+xml" PartName="/ppt/notesSlides/notesSlide400.xml"/>
  <Override ContentType="application/vnd.openxmlformats-officedocument.presentationml.slide+xml" PartName="/ppt/slides/slide400.xml"/>
  <Override ContentType="application/vnd.openxmlformats-officedocument.presentationml.notesSlide+xml" PartName="/ppt/notesSlides/notesSlide401.xml"/>
  <Override ContentType="application/vnd.openxmlformats-officedocument.presentationml.slide+xml" PartName="/ppt/slides/slide401.xml"/>
  <Override ContentType="application/vnd.openxmlformats-officedocument.presentationml.notesSlide+xml" PartName="/ppt/notesSlides/notesSlide402.xml"/>
  <Override ContentType="application/vnd.openxmlformats-officedocument.presentationml.slide+xml" PartName="/ppt/slides/slide402.xml"/>
  <Override ContentType="application/vnd.openxmlformats-officedocument.presentationml.notesSlide+xml" PartName="/ppt/notesSlides/notesSlide403.xml"/>
  <Override ContentType="application/vnd.openxmlformats-officedocument.presentationml.slide+xml" PartName="/ppt/slides/slide403.xml"/>
  <Override ContentType="application/vnd.openxmlformats-officedocument.presentationml.notesSlide+xml" PartName="/ppt/notesSlides/notesSlide404.xml"/>
  <Override ContentType="application/vnd.openxmlformats-officedocument.presentationml.slide+xml" PartName="/ppt/slides/slide404.xml"/>
  <Override ContentType="application/vnd.openxmlformats-officedocument.presentationml.notesSlide+xml" PartName="/ppt/notesSlides/notesSlide405.xml"/>
  <Override ContentType="application/vnd.openxmlformats-officedocument.presentationml.slide+xml" PartName="/ppt/slides/slide405.xml"/>
  <Override ContentType="application/vnd.openxmlformats-officedocument.presentationml.notesSlide+xml" PartName="/ppt/notesSlides/notesSlide406.xml"/>
  <Override ContentType="application/vnd.openxmlformats-officedocument.presentationml.slide+xml" PartName="/ppt/slides/slide406.xml"/>
  <Override ContentType="application/vnd.openxmlformats-officedocument.presentationml.notesSlide+xml" PartName="/ppt/notesSlides/notesSlide407.xml"/>
  <Override ContentType="application/vnd.openxmlformats-officedocument.presentationml.slide+xml" PartName="/ppt/slides/slide407.xml"/>
  <Override ContentType="application/vnd.openxmlformats-officedocument.presentationml.notesSlide+xml" PartName="/ppt/notesSlides/notesSlide408.xml"/>
  <Override ContentType="application/vnd.openxmlformats-officedocument.presentationml.slide+xml" PartName="/ppt/slides/slide408.xml"/>
  <Override ContentType="application/vnd.openxmlformats-officedocument.presentationml.notesSlide+xml" PartName="/ppt/notesSlides/notesSlide409.xml"/>
  <Override ContentType="application/vnd.openxmlformats-officedocument.presentationml.slide+xml" PartName="/ppt/slides/slide409.xml"/>
  <Override ContentType="application/vnd.openxmlformats-officedocument.presentationml.notesSlide+xml" PartName="/ppt/notesSlides/notesSlide410.xml"/>
  <Override ContentType="application/vnd.openxmlformats-officedocument.presentationml.slide+xml" PartName="/ppt/slides/slide410.xml"/>
  <Override ContentType="application/vnd.openxmlformats-officedocument.presentationml.notesSlide+xml" PartName="/ppt/notesSlides/notesSlide411.xml"/>
  <Override ContentType="application/vnd.openxmlformats-officedocument.presentationml.slide+xml" PartName="/ppt/slides/slide411.xml"/>
  <Override ContentType="application/vnd.openxmlformats-officedocument.presentationml.notesSlide+xml" PartName="/ppt/notesSlides/notesSlide412.xml"/>
  <Override ContentType="application/vnd.openxmlformats-officedocument.presentationml.slide+xml" PartName="/ppt/slides/slide412.xml"/>
  <Override ContentType="application/vnd.openxmlformats-officedocument.presentationml.notesSlide+xml" PartName="/ppt/notesSlides/notesSlide413.xml"/>
  <Override ContentType="application/vnd.openxmlformats-officedocument.presentationml.slide+xml" PartName="/ppt/slides/slide413.xml"/>
  <Override ContentType="application/vnd.openxmlformats-officedocument.presentationml.notesSlide+xml" PartName="/ppt/notesSlides/notesSlide414.xml"/>
  <Override ContentType="application/vnd.openxmlformats-officedocument.presentationml.slide+xml" PartName="/ppt/slides/slide414.xml"/>
  <Override ContentType="application/vnd.openxmlformats-officedocument.presentationml.notesSlide+xml" PartName="/ppt/notesSlides/notesSlide415.xml"/>
  <Override ContentType="application/vnd.openxmlformats-officedocument.presentationml.slide+xml" PartName="/ppt/slides/slide415.xml"/>
  <Override ContentType="application/vnd.openxmlformats-officedocument.presentationml.notesSlide+xml" PartName="/ppt/notesSlides/notesSlide416.xml"/>
  <Override ContentType="application/vnd.openxmlformats-officedocument.presentationml.slide+xml" PartName="/ppt/slides/slide416.xml"/>
  <Override ContentType="application/vnd.openxmlformats-officedocument.presentationml.notesSlide+xml" PartName="/ppt/notesSlides/notesSlide417.xml"/>
  <Override ContentType="application/vnd.openxmlformats-officedocument.presentationml.slide+xml" PartName="/ppt/slides/slide417.xml"/>
  <Override ContentType="application/vnd.openxmlformats-officedocument.presentationml.notesSlide+xml" PartName="/ppt/notesSlides/notesSlide418.xml"/>
  <Override ContentType="application/vnd.openxmlformats-officedocument.presentationml.slide+xml" PartName="/ppt/slides/slide418.xml"/>
  <Override ContentType="application/vnd.openxmlformats-officedocument.presentationml.notesSlide+xml" PartName="/ppt/notesSlides/notesSlide419.xml"/>
  <Override ContentType="application/vnd.openxmlformats-officedocument.presentationml.slide+xml" PartName="/ppt/slides/slide419.xml"/>
  <Override ContentType="application/vnd.openxmlformats-officedocument.presentationml.notesSlide+xml" PartName="/ppt/notesSlides/notesSlide420.xml"/>
  <Override ContentType="application/vnd.openxmlformats-officedocument.presentationml.slide+xml" PartName="/ppt/slides/slide420.xml"/>
  <Override ContentType="application/vnd.openxmlformats-officedocument.presentationml.notesSlide+xml" PartName="/ppt/notesSlides/notesSlide421.xml"/>
  <Override ContentType="application/vnd.openxmlformats-officedocument.presentationml.slide+xml" PartName="/ppt/slides/slide421.xml"/>
  <Override ContentType="application/vnd.openxmlformats-officedocument.presentationml.notesSlide+xml" PartName="/ppt/notesSlides/notesSlide422.xml"/>
  <Override ContentType="application/vnd.openxmlformats-officedocument.presentationml.slide+xml" PartName="/ppt/slides/slide422.xml"/>
  <Override ContentType="application/vnd.openxmlformats-officedocument.presentationml.notesSlide+xml" PartName="/ppt/notesSlides/notesSlide423.xml"/>
  <Override ContentType="application/vnd.openxmlformats-officedocument.presentationml.slide+xml" PartName="/ppt/slides/slide423.xml"/>
  <Override ContentType="application/vnd.openxmlformats-officedocument.presentationml.notesSlide+xml" PartName="/ppt/notesSlides/notesSlide424.xml"/>
  <Override ContentType="application/vnd.openxmlformats-officedocument.presentationml.slide+xml" PartName="/ppt/slides/slide424.xml"/>
  <Override ContentType="application/vnd.openxmlformats-officedocument.presentationml.notesSlide+xml" PartName="/ppt/notesSlides/notesSlide425.xml"/>
  <Override ContentType="application/vnd.openxmlformats-officedocument.presentationml.slide+xml" PartName="/ppt/slides/slide425.xml"/>
  <Override ContentType="application/vnd.openxmlformats-officedocument.presentationml.notesSlide+xml" PartName="/ppt/notesSlides/notesSlide426.xml"/>
  <Override ContentType="application/vnd.openxmlformats-officedocument.presentationml.slide+xml" PartName="/ppt/slides/slide426.xml"/>
  <Override ContentType="application/vnd.openxmlformats-officedocument.presentationml.notesSlide+xml" PartName="/ppt/notesSlides/notesSlide427.xml"/>
  <Override ContentType="application/vnd.openxmlformats-officedocument.presentationml.slide+xml" PartName="/ppt/slides/slide427.xml"/>
  <Override ContentType="application/vnd.openxmlformats-officedocument.presentationml.notesSlide+xml" PartName="/ppt/notesSlides/notesSlide428.xml"/>
  <Override ContentType="application/vnd.openxmlformats-officedocument.presentationml.slide+xml" PartName="/ppt/slides/slide428.xml"/>
  <Override ContentType="application/vnd.openxmlformats-officedocument.presentationml.notesSlide+xml" PartName="/ppt/notesSlides/notesSlide429.xml"/>
  <Override ContentType="application/vnd.openxmlformats-officedocument.presentationml.slide+xml" PartName="/ppt/slides/slide429.xml"/>
  <Override ContentType="application/vnd.openxmlformats-officedocument.presentationml.notesSlide+xml" PartName="/ppt/notesSlides/notesSlide430.xml"/>
  <Override ContentType="application/vnd.openxmlformats-officedocument.presentationml.slide+xml" PartName="/ppt/slides/slide430.xml"/>
  <Override ContentType="application/vnd.openxmlformats-officedocument.presentationml.notesSlide+xml" PartName="/ppt/notesSlides/notesSlide431.xml"/>
  <Override ContentType="application/vnd.openxmlformats-officedocument.presentationml.slide+xml" PartName="/ppt/slides/slide431.xml"/>
  <Override ContentType="application/vnd.openxmlformats-officedocument.presentationml.notesSlide+xml" PartName="/ppt/notesSlides/notesSlide432.xml"/>
  <Override ContentType="application/vnd.openxmlformats-officedocument.presentationml.slide+xml" PartName="/ppt/slides/slide432.xml"/>
  <Override ContentType="application/vnd.openxmlformats-officedocument.presentationml.notesSlide+xml" PartName="/ppt/notesSlides/notesSlide433.xml"/>
  <Override ContentType="application/vnd.openxmlformats-officedocument.presentationml.slide+xml" PartName="/ppt/slides/slide433.xml"/>
  <Override ContentType="application/vnd.openxmlformats-officedocument.presentationml.notesSlide+xml" PartName="/ppt/notesSlides/notesSlide434.xml"/>
  <Override ContentType="application/vnd.openxmlformats-officedocument.presentationml.slide+xml" PartName="/ppt/slides/slide434.xml"/>
  <Override ContentType="application/vnd.openxmlformats-officedocument.presentationml.notesSlide+xml" PartName="/ppt/notesSlides/notesSlide435.xml"/>
  <Override ContentType="application/vnd.openxmlformats-officedocument.presentationml.slide+xml" PartName="/ppt/slides/slide435.xml"/>
  <Override ContentType="application/vnd.openxmlformats-officedocument.presentationml.notesSlide+xml" PartName="/ppt/notesSlides/notesSlide436.xml"/>
  <Override ContentType="application/vnd.openxmlformats-officedocument.presentationml.slide+xml" PartName="/ppt/slides/slide436.xml"/>
  <Override ContentType="application/vnd.openxmlformats-officedocument.presentationml.notesSlide+xml" PartName="/ppt/notesSlides/notesSlide437.xml"/>
  <Override ContentType="application/vnd.openxmlformats-officedocument.presentationml.slide+xml" PartName="/ppt/slides/slide437.xml"/>
  <Override ContentType="application/vnd.openxmlformats-officedocument.presentationml.notesSlide+xml" PartName="/ppt/notesSlides/notesSlide438.xml"/>
  <Override ContentType="application/vnd.openxmlformats-officedocument.presentationml.slide+xml" PartName="/ppt/slides/slide438.xml"/>
  <Override ContentType="application/vnd.openxmlformats-officedocument.presentationml.notesSlide+xml" PartName="/ppt/notesSlides/notesSlide439.xml"/>
  <Override ContentType="application/vnd.openxmlformats-officedocument.presentationml.slide+xml" PartName="/ppt/slides/slide439.xml"/>
  <Override ContentType="application/vnd.openxmlformats-officedocument.presentationml.notesSlide+xml" PartName="/ppt/notesSlides/notesSlide440.xml"/>
  <Override ContentType="application/vnd.openxmlformats-officedocument.presentationml.slide+xml" PartName="/ppt/slides/slide440.xml"/>
  <Override ContentType="application/vnd.openxmlformats-officedocument.presentationml.notesSlide+xml" PartName="/ppt/notesSlides/notesSlide441.xml"/>
  <Override ContentType="application/vnd.openxmlformats-officedocument.presentationml.slide+xml" PartName="/ppt/slides/slide441.xml"/>
  <Override ContentType="application/vnd.openxmlformats-officedocument.presentationml.notesSlide+xml" PartName="/ppt/notesSlides/notesSlide442.xml"/>
  <Override ContentType="application/vnd.openxmlformats-officedocument.presentationml.slide+xml" PartName="/ppt/slides/slide442.xml"/>
  <Override ContentType="application/vnd.openxmlformats-officedocument.presentationml.notesSlide+xml" PartName="/ppt/notesSlides/notesSlide443.xml"/>
  <Override ContentType="application/vnd.openxmlformats-officedocument.presentationml.slide+xml" PartName="/ppt/slides/slide443.xml"/>
  <Override ContentType="application/vnd.openxmlformats-officedocument.presentationml.notesSlide+xml" PartName="/ppt/notesSlides/notesSlide444.xml"/>
  <Override ContentType="application/vnd.openxmlformats-officedocument.presentationml.slide+xml" PartName="/ppt/slides/slide444.xml"/>
  <Override ContentType="application/vnd.openxmlformats-officedocument.presentationml.notesSlide+xml" PartName="/ppt/notesSlides/notesSlide445.xml"/>
  <Override ContentType="application/vnd.openxmlformats-officedocument.presentationml.slide+xml" PartName="/ppt/slides/slide445.xml"/>
  <Override ContentType="application/vnd.openxmlformats-officedocument.presentationml.notesSlide+xml" PartName="/ppt/notesSlides/notesSlide446.xml"/>
  <Override ContentType="application/vnd.openxmlformats-officedocument.presentationml.slide+xml" PartName="/ppt/slides/slide446.xml"/>
  <Override ContentType="application/vnd.openxmlformats-officedocument.presentationml.notesSlide+xml" PartName="/ppt/notesSlides/notesSlide447.xml"/>
  <Override ContentType="application/vnd.openxmlformats-officedocument.presentationml.slide+xml" PartName="/ppt/slides/slide447.xml"/>
  <Override ContentType="application/vnd.openxmlformats-officedocument.presentationml.notesSlide+xml" PartName="/ppt/notesSlides/notesSlide448.xml"/>
  <Override ContentType="application/vnd.openxmlformats-officedocument.presentationml.slide+xml" PartName="/ppt/slides/slide448.xml"/>
  <Override ContentType="application/vnd.openxmlformats-officedocument.presentationml.notesSlide+xml" PartName="/ppt/notesSlides/notesSlide449.xml"/>
  <Override ContentType="application/vnd.openxmlformats-officedocument.presentationml.slide+xml" PartName="/ppt/slides/slide449.xml"/>
  <Override ContentType="application/vnd.openxmlformats-officedocument.presentationml.notesSlide+xml" PartName="/ppt/notesSlides/notesSlide450.xml"/>
  <Override ContentType="application/vnd.openxmlformats-officedocument.presentationml.slide+xml" PartName="/ppt/slides/slide450.xml"/>
  <Override ContentType="application/vnd.openxmlformats-officedocument.presentationml.notesSlide+xml" PartName="/ppt/notesSlides/notesSlide451.xml"/>
  <Override ContentType="application/vnd.openxmlformats-officedocument.presentationml.slide+xml" PartName="/ppt/slides/slide451.xml"/>
  <Override ContentType="application/vnd.openxmlformats-officedocument.presentationml.notesSlide+xml" PartName="/ppt/notesSlides/notesSlide452.xml"/>
  <Override ContentType="application/vnd.openxmlformats-officedocument.presentationml.slide+xml" PartName="/ppt/slides/slide452.xml"/>
  <Override ContentType="application/vnd.openxmlformats-officedocument.presentationml.notesSlide+xml" PartName="/ppt/notesSlides/notesSlide453.xml"/>
  <Override ContentType="application/vnd.openxmlformats-officedocument.presentationml.slide+xml" PartName="/ppt/slides/slide453.xml"/>
  <Override ContentType="application/vnd.openxmlformats-officedocument.presentationml.notesSlide+xml" PartName="/ppt/notesSlides/notesSlide454.xml"/>
  <Override ContentType="application/vnd.openxmlformats-officedocument.presentationml.slide+xml" PartName="/ppt/slides/slide454.xml"/>
  <Override ContentType="application/vnd.openxmlformats-officedocument.presentationml.notesSlide+xml" PartName="/ppt/notesSlides/notesSlide455.xml"/>
  <Override ContentType="application/vnd.openxmlformats-officedocument.presentationml.slide+xml" PartName="/ppt/slides/slide455.xml"/>
  <Override ContentType="application/vnd.openxmlformats-officedocument.presentationml.notesSlide+xml" PartName="/ppt/notesSlides/notesSlide456.xml"/>
  <Override ContentType="application/vnd.openxmlformats-officedocument.presentationml.slide+xml" PartName="/ppt/slides/slide456.xml"/>
  <Override ContentType="application/vnd.openxmlformats-officedocument.presentationml.notesSlide+xml" PartName="/ppt/notesSlides/notesSlide457.xml"/>
  <Override ContentType="application/vnd.openxmlformats-officedocument.presentationml.slide+xml" PartName="/ppt/slides/slide457.xml"/>
  <Override ContentType="application/vnd.openxmlformats-officedocument.presentationml.notesSlide+xml" PartName="/ppt/notesSlides/notesSlide458.xml"/>
  <Override ContentType="application/vnd.openxmlformats-officedocument.presentationml.slide+xml" PartName="/ppt/slides/slide458.xml"/>
  <Override ContentType="application/vnd.openxmlformats-officedocument.presentationml.notesSlide+xml" PartName="/ppt/notesSlides/notesSlide459.xml"/>
  <Override ContentType="application/vnd.openxmlformats-officedocument.presentationml.slide+xml" PartName="/ppt/slides/slide459.xml"/>
  <Override ContentType="application/vnd.openxmlformats-officedocument.presentationml.notesSlide+xml" PartName="/ppt/notesSlides/notesSlide460.xml"/>
  <Override ContentType="application/vnd.openxmlformats-officedocument.presentationml.slide+xml" PartName="/ppt/slides/slide460.xml"/>
  <Override ContentType="application/vnd.openxmlformats-officedocument.presentationml.notesSlide+xml" PartName="/ppt/notesSlides/notesSlide461.xml"/>
  <Override ContentType="application/vnd.openxmlformats-officedocument.presentationml.slide+xml" PartName="/ppt/slides/slide461.xml"/>
  <Override ContentType="application/vnd.openxmlformats-officedocument.presentationml.notesSlide+xml" PartName="/ppt/notesSlides/notesSlide462.xml"/>
  <Override ContentType="application/vnd.openxmlformats-officedocument.presentationml.slide+xml" PartName="/ppt/slides/slide462.xml"/>
  <Override ContentType="application/vnd.openxmlformats-officedocument.presentationml.notesSlide+xml" PartName="/ppt/notesSlides/notesSlide463.xml"/>
  <Override ContentType="application/vnd.openxmlformats-officedocument.presentationml.slide+xml" PartName="/ppt/slides/slide463.xml"/>
  <Override ContentType="application/vnd.openxmlformats-officedocument.presentationml.notesSlide+xml" PartName="/ppt/notesSlides/notesSlide464.xml"/>
  <Override ContentType="application/vnd.openxmlformats-officedocument.presentationml.slide+xml" PartName="/ppt/slides/slide464.xml"/>
  <Override ContentType="application/vnd.openxmlformats-officedocument.presentationml.notesSlide+xml" PartName="/ppt/notesSlides/notesSlide465.xml"/>
  <Override ContentType="application/vnd.openxmlformats-officedocument.presentationml.slide+xml" PartName="/ppt/slides/slide465.xml"/>
  <Override ContentType="application/vnd.openxmlformats-officedocument.presentationml.notesSlide+xml" PartName="/ppt/notesSlides/notesSlide466.xml"/>
  <Override ContentType="application/vnd.openxmlformats-officedocument.presentationml.slide+xml" PartName="/ppt/slides/slide466.xml"/>
  <Override ContentType="application/vnd.openxmlformats-officedocument.presentationml.notesSlide+xml" PartName="/ppt/notesSlides/notesSlide467.xml"/>
  <Override ContentType="application/vnd.openxmlformats-officedocument.presentationml.slide+xml" PartName="/ppt/slides/slide467.xml"/>
  <Override ContentType="application/vnd.openxmlformats-officedocument.presentationml.notesSlide+xml" PartName="/ppt/notesSlides/notesSlide468.xml"/>
  <Override ContentType="application/vnd.openxmlformats-officedocument.presentationml.slide+xml" PartName="/ppt/slides/slide468.xml"/>
  <Override ContentType="application/vnd.openxmlformats-officedocument.presentationml.notesSlide+xml" PartName="/ppt/notesSlides/notesSlide469.xml"/>
  <Override ContentType="application/vnd.openxmlformats-officedocument.presentationml.slide+xml" PartName="/ppt/slides/slide469.xml"/>
  <Override ContentType="application/vnd.openxmlformats-officedocument.presentationml.notesSlide+xml" PartName="/ppt/notesSlides/notesSlide470.xml"/>
  <Override ContentType="application/vnd.openxmlformats-officedocument.presentationml.slide+xml" PartName="/ppt/slides/slide470.xml"/>
  <Override ContentType="application/vnd.openxmlformats-officedocument.presentationml.notesSlide+xml" PartName="/ppt/notesSlides/notesSlide471.xml"/>
  <Override ContentType="application/vnd.openxmlformats-officedocument.presentationml.slide+xml" PartName="/ppt/slides/slide471.xml"/>
  <Override ContentType="application/vnd.openxmlformats-officedocument.presentationml.notesSlide+xml" PartName="/ppt/notesSlides/notesSlide472.xml"/>
  <Override ContentType="application/vnd.openxmlformats-officedocument.presentationml.slide+xml" PartName="/ppt/slides/slide472.xml"/>
  <Override ContentType="application/vnd.openxmlformats-officedocument.presentationml.notesSlide+xml" PartName="/ppt/notesSlides/notesSlide473.xml"/>
  <Override ContentType="application/vnd.openxmlformats-officedocument.presentationml.slide+xml" PartName="/ppt/slides/slide473.xml"/>
  <Override ContentType="application/vnd.openxmlformats-officedocument.presentationml.notesSlide+xml" PartName="/ppt/notesSlides/notesSlide474.xml"/>
  <Override ContentType="application/vnd.openxmlformats-officedocument.presentationml.slide+xml" PartName="/ppt/slides/slide474.xml"/>
  <Override ContentType="application/vnd.openxmlformats-officedocument.presentationml.notesSlide+xml" PartName="/ppt/notesSlides/notesSlide475.xml"/>
  <Override ContentType="application/vnd.openxmlformats-officedocument.presentationml.slide+xml" PartName="/ppt/slides/slide475.xml"/>
  <Override ContentType="application/vnd.openxmlformats-officedocument.presentationml.notesSlide+xml" PartName="/ppt/notesSlides/notesSlide476.xml"/>
  <Override ContentType="application/vnd.openxmlformats-officedocument.presentationml.slide+xml" PartName="/ppt/slides/slide476.xml"/>
  <Override ContentType="application/vnd.openxmlformats-officedocument.presentationml.notesSlide+xml" PartName="/ppt/notesSlides/notesSlide477.xml"/>
  <Override ContentType="application/vnd.openxmlformats-officedocument.presentationml.slide+xml" PartName="/ppt/slides/slide477.xml"/>
  <Override ContentType="application/vnd.openxmlformats-officedocument.presentationml.notesSlide+xml" PartName="/ppt/notesSlides/notesSlide478.xml"/>
  <Override ContentType="application/vnd.openxmlformats-officedocument.presentationml.slide+xml" PartName="/ppt/slides/slide478.xml"/>
  <Override ContentType="application/vnd.openxmlformats-officedocument.presentationml.notesSlide+xml" PartName="/ppt/notesSlides/notesSlide479.xml"/>
  <Override ContentType="application/vnd.openxmlformats-officedocument.presentationml.slide+xml" PartName="/ppt/slides/slide479.xml"/>
  <Override ContentType="application/vnd.openxmlformats-officedocument.presentationml.notesSlide+xml" PartName="/ppt/notesSlides/notesSlide480.xml"/>
  <Override ContentType="application/vnd.openxmlformats-officedocument.presentationml.slide+xml" PartName="/ppt/slides/slide480.xml"/>
  <Override ContentType="application/vnd.openxmlformats-officedocument.presentationml.notesSlide+xml" PartName="/ppt/notesSlides/notesSlide481.xml"/>
  <Override ContentType="application/vnd.openxmlformats-officedocument.presentationml.slide+xml" PartName="/ppt/slides/slide481.xml"/>
  <Override ContentType="application/vnd.openxmlformats-officedocument.presentationml.notesSlide+xml" PartName="/ppt/notesSlides/notesSlide482.xml"/>
  <Override ContentType="application/vnd.openxmlformats-officedocument.presentationml.slide+xml" PartName="/ppt/slides/slide482.xml"/>
  <Override ContentType="application/vnd.openxmlformats-officedocument.presentationml.notesSlide+xml" PartName="/ppt/notesSlides/notesSlide483.xml"/>
  <Override ContentType="application/vnd.openxmlformats-officedocument.presentationml.slide+xml" PartName="/ppt/slides/slide483.xml"/>
  <Override ContentType="application/vnd.openxmlformats-officedocument.presentationml.notesSlide+xml" PartName="/ppt/notesSlides/notesSlide484.xml"/>
  <Override ContentType="application/vnd.openxmlformats-officedocument.presentationml.slide+xml" PartName="/ppt/slides/slide484.xml"/>
  <Override ContentType="application/vnd.openxmlformats-officedocument.presentationml.notesSlide+xml" PartName="/ppt/notesSlides/notesSlide485.xml"/>
  <Override ContentType="application/vnd.openxmlformats-officedocument.presentationml.slide+xml" PartName="/ppt/slides/slide485.xml"/>
  <Override ContentType="application/vnd.openxmlformats-officedocument.presentationml.notesSlide+xml" PartName="/ppt/notesSlides/notesSlide486.xml"/>
  <Override ContentType="application/vnd.openxmlformats-officedocument.presentationml.slide+xml" PartName="/ppt/slides/slide486.xml"/>
  <Override ContentType="application/vnd.openxmlformats-officedocument.presentationml.notesSlide+xml" PartName="/ppt/notesSlides/notesSlide487.xml"/>
  <Override ContentType="application/vnd.openxmlformats-officedocument.presentationml.slide+xml" PartName="/ppt/slides/slide487.xml"/>
  <Override ContentType="application/vnd.openxmlformats-officedocument.presentationml.notesSlide+xml" PartName="/ppt/notesSlides/notesSlide488.xml"/>
  <Override ContentType="application/vnd.openxmlformats-officedocument.presentationml.slide+xml" PartName="/ppt/slides/slide488.xml"/>
  <Override ContentType="application/vnd.openxmlformats-officedocument.presentationml.notesSlide+xml" PartName="/ppt/notesSlides/notesSlide489.xml"/>
  <Override ContentType="application/vnd.openxmlformats-officedocument.presentationml.slide+xml" PartName="/ppt/slides/slide489.xml"/>
  <Override ContentType="application/vnd.openxmlformats-officedocument.presentationml.notesSlide+xml" PartName="/ppt/notesSlides/notesSlide490.xml"/>
  <Override ContentType="application/vnd.openxmlformats-officedocument.presentationml.slide+xml" PartName="/ppt/slides/slide490.xml"/>
  <Override ContentType="application/vnd.openxmlformats-officedocument.presentationml.notesSlide+xml" PartName="/ppt/notesSlides/notesSlide491.xml"/>
  <Override ContentType="application/vnd.openxmlformats-officedocument.presentationml.slide+xml" PartName="/ppt/slides/slide491.xml"/>
  <Override ContentType="application/vnd.openxmlformats-officedocument.presentationml.notesSlide+xml" PartName="/ppt/notesSlides/notesSlide492.xml"/>
  <Override ContentType="application/vnd.openxmlformats-officedocument.presentationml.slide+xml" PartName="/ppt/slides/slide492.xml"/>
  <Override ContentType="application/vnd.openxmlformats-officedocument.presentationml.notesSlide+xml" PartName="/ppt/notesSlides/notesSlide493.xml"/>
  <Override ContentType="application/vnd.openxmlformats-officedocument.presentationml.slide+xml" PartName="/ppt/slides/slide493.xml"/>
  <Override ContentType="application/vnd.openxmlformats-officedocument.presentationml.notesSlide+xml" PartName="/ppt/notesSlides/notesSlide494.xml"/>
  <Override ContentType="application/vnd.openxmlformats-officedocument.presentationml.slide+xml" PartName="/ppt/slides/slide494.xml"/>
  <Override ContentType="application/vnd.openxmlformats-officedocument.presentationml.notesSlide+xml" PartName="/ppt/notesSlides/notesSlide495.xml"/>
  <Override ContentType="application/vnd.openxmlformats-officedocument.presentationml.slide+xml" PartName="/ppt/slides/slide495.xml"/>
  <Override ContentType="application/vnd.openxmlformats-officedocument.presentationml.notesSlide+xml" PartName="/ppt/notesSlides/notesSlide496.xml"/>
  <Override ContentType="application/vnd.openxmlformats-officedocument.presentationml.slide+xml" PartName="/ppt/slides/slide496.xml"/>
  <Override ContentType="application/vnd.openxmlformats-officedocument.presentationml.notesSlide+xml" PartName="/ppt/notesSlides/notesSlide497.xml"/>
  <Override ContentType="application/vnd.openxmlformats-officedocument.presentationml.slide+xml" PartName="/ppt/slides/slide497.xml"/>
  <Override ContentType="application/vnd.openxmlformats-officedocument.presentationml.notesSlide+xml" PartName="/ppt/notesSlides/notesSlide498.xml"/>
  <Override ContentType="application/vnd.openxmlformats-officedocument.presentationml.slide+xml" PartName="/ppt/slides/slide498.xml"/>
  <Override ContentType="application/vnd.openxmlformats-officedocument.presentationml.notesSlide+xml" PartName="/ppt/notesSlides/notesSlide499.xml"/>
  <Override ContentType="application/vnd.openxmlformats-officedocument.presentationml.slide+xml" PartName="/ppt/slides/slide499.xml"/>
  <Override ContentType="application/vnd.openxmlformats-officedocument.presentationml.notesSlide+xml" PartName="/ppt/notesSlides/notesSlide500.xml"/>
  <Override ContentType="application/vnd.openxmlformats-officedocument.presentationml.slide+xml" PartName="/ppt/slides/slide500.xml"/>
  <Override ContentType="application/vnd.openxmlformats-officedocument.presentationml.notesSlide+xml" PartName="/ppt/notesSlides/notesSlide501.xml"/>
  <Override ContentType="application/vnd.openxmlformats-officedocument.presentationml.slide+xml" PartName="/ppt/slides/slide501.xml"/>
  <Override ContentType="application/vnd.openxmlformats-officedocument.presentationml.notesSlide+xml" PartName="/ppt/notesSlides/notesSlide502.xml"/>
  <Override ContentType="application/vnd.openxmlformats-officedocument.presentationml.slide+xml" PartName="/ppt/slides/slide502.xml"/>
  <Override ContentType="application/vnd.openxmlformats-officedocument.presentationml.notesSlide+xml" PartName="/ppt/notesSlides/notesSlide503.xml"/>
  <Override ContentType="application/vnd.openxmlformats-officedocument.presentationml.slide+xml" PartName="/ppt/slides/slide503.xml"/>
  <Override ContentType="application/vnd.openxmlformats-officedocument.presentationml.notesSlide+xml" PartName="/ppt/notesSlides/notesSlide504.xml"/>
  <Override ContentType="application/vnd.openxmlformats-officedocument.presentationml.slide+xml" PartName="/ppt/slides/slide504.xml"/>
  <Override ContentType="application/vnd.openxmlformats-officedocument.presentationml.notesSlide+xml" PartName="/ppt/notesSlides/notesSlide505.xml"/>
  <Override ContentType="application/vnd.openxmlformats-officedocument.presentationml.slide+xml" PartName="/ppt/slides/slide505.xml"/>
  <Override ContentType="application/vnd.openxmlformats-officedocument.presentationml.notesSlide+xml" PartName="/ppt/notesSlides/notesSlide506.xml"/>
  <Override ContentType="application/vnd.openxmlformats-officedocument.presentationml.slide+xml" PartName="/ppt/slides/slide506.xml"/>
  <Override ContentType="application/vnd.openxmlformats-officedocument.presentationml.slide+xml" PartName="/ppt/slides/slide507.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p="http://schemas.openxmlformats.org/presentationml/2006/main" xmlns:r="http://schemas.openxmlformats.org/officeDocument/2006/relationships" xmlns:a="http://schemas.openxmlformats.org/drawingml/2006/main" saveSubsetFonts="1" strictFirstAndLastChars="0">
  <p:sldMasterIdLst>
    <p:sldMasterId r:id="rId4" id="2147483648"/>
  </p:sldMasterIdLst>
  <p:notesMasterIdLst>
    <p:notesMasterId r:id="rId14"/>
  </p:notesMasterIdLst>
  <p:sldIdLst>
    <p:sldId id="196351" r:id="rId1515291153691"/>
    <p:sldId id="298351" r:id="rId1515291153892"/>
    <p:sldId id="000451" r:id="rId1515291154000"/>
    <p:sldId id="701451" r:id="rId1515291154107"/>
    <p:sldId id="492451" r:id="rId1515291154294"/>
    <p:sldId id="764451" r:id="rId1515291154467"/>
    <p:sldId id="836451" r:id="rId1515291154638"/>
    <p:sldId id="528451" r:id="rId1515291154825"/>
    <p:sldId id="799451" r:id="rId1515291154997"/>
    <p:sldId id="761551" r:id="rId1515291155167"/>
    <p:sldId id="043551" r:id="rId1515291155340"/>
    <p:sldId id="905551" r:id="rId1515291155509"/>
    <p:sldId id="576551" r:id="rId1515291155675"/>
    <p:sldId id="148551" r:id="rId1515291155841"/>
    <p:sldId id="700651" r:id="rId1515291156007"/>
    <p:sldId id="871651" r:id="rId1515291156178"/>
    <p:sldId id="773651" r:id="rId1515291156377"/>
    <p:sldId id="555651" r:id="rId1515291156555"/>
    <p:sldId id="636651" r:id="rId1515291156636"/>
    <p:sldId id="308651" r:id="rId1515291156803"/>
    <p:sldId id="279651" r:id="rId1515291156972"/>
    <p:sldId id="931751" r:id="rId1515291157139"/>
    <p:sldId id="703751" r:id="rId1515291157307"/>
    <p:sldId id="574751" r:id="rId1515291157475"/>
    <p:sldId id="066751" r:id="rId1515291157660"/>
    <p:sldId id="228751" r:id="rId1515291157822"/>
    <p:sldId id="099751" r:id="rId1515291157990"/>
    <p:sldId id="851851" r:id="rId1515291158158"/>
    <p:sldId id="623851" r:id="rId1515291158326"/>
    <p:sldId id="394851" r:id="rId1515291158493"/>
    <p:sldId id="466851" r:id="rId1515291158664"/>
    <p:sldId id="357851" r:id="rId1515291158753"/>
    <p:sldId id="919851" r:id="rId1515291158919"/>
    <p:sldId id="011951" r:id="rId1515291159110"/>
    <p:sldId id="282951" r:id="rId1515291159282"/>
    <p:sldId id="354951" r:id="rId1515291159453"/>
    <p:sldId id="026951" r:id="rId1515291159620"/>
    <p:sldId id="097951" r:id="rId1515291159790"/>
    <p:sldId id="859951" r:id="rId1515291159958"/>
    <p:sldId id="821061" r:id="rId1515291160128"/>
    <p:sldId id="992061" r:id="rId1515291160299"/>
    <p:sldId id="864061" r:id="rId1515291160468"/>
    <p:sldId id="256061" r:id="rId1515291160652"/>
    <p:sldId id="537061" r:id="rId1515291160735"/>
    <p:sldId id="919061" r:id="rId1515291160919"/>
    <p:sldId id="090161" r:id="rId1515291161090"/>
    <p:sldId id="952161" r:id="rId1515291161259"/>
    <p:sldId id="034161" r:id="rId1515291161430"/>
    <p:sldId id="695161" r:id="rId1515291161596"/>
    <p:sldId id="267161" r:id="rId1515291161762"/>
    <p:sldId id="959161" r:id="rId1515291161959"/>
    <p:sldId id="861261" r:id="rId1515291162168"/>
    <p:sldId id="353261" r:id="rId1515291162353"/>
    <p:sldId id="025261" r:id="rId1515291162520"/>
    <p:sldId id="586261" r:id="rId1515291162685"/>
    <p:sldId id="967261" r:id="rId1515291162769"/>
    <p:sldId id="839261" r:id="rId1515291162938"/>
    <p:sldId id="901361" r:id="rId1515291163109"/>
    <p:sldId id="872361" r:id="rId1515291163278"/>
    <p:sldId id="844361" r:id="rId1515291163448"/>
    <p:sldId id="046361" r:id="rId1515291163640"/>
    <p:sldId id="808361" r:id="rId1515291163808"/>
    <p:sldId id="579361" r:id="rId1515291163975"/>
    <p:sldId id="141461" r:id="rId1515291164141"/>
    <p:sldId id="803461" r:id="rId1515291164308"/>
    <p:sldId id="084461" r:id="rId1515291164480"/>
    <p:sldId id="646461" r:id="rId1515291164646"/>
    <p:sldId id="318461" r:id="rId1515291164813"/>
    <p:sldId id="139461" r:id="rId1515291164931"/>
    <p:sldId id="720561" r:id="rId1515291165027"/>
    <p:sldId id="791561" r:id="rId1515291165197"/>
    <p:sldId id="373561" r:id="rId1515291165373"/>
    <p:sldId id="245561" r:id="rId1515291165542"/>
    <p:sldId id="907561" r:id="rId1515291165709"/>
    <p:sldId id="678561" r:id="rId1515291165876"/>
    <p:sldId id="340661" r:id="rId1515291166043"/>
    <p:sldId id="112661" r:id="rId1515291166211"/>
    <p:sldId id="404661" r:id="rId1515291166404"/>
    <p:sldId id="965661" r:id="rId1515291166569"/>
    <p:sldId id="637661" r:id="rId1515291166736"/>
    <p:sldId id="209661" r:id="rId1515291166902"/>
    <p:sldId id="889661" r:id="rId1515291166988"/>
    <p:sldId id="351761" r:id="rId1515291167153"/>
    <p:sldId id="123761" r:id="rId1515291167321"/>
    <p:sldId id="194761" r:id="rId1515291167491"/>
    <p:sldId id="956761" r:id="rId1515291167659"/>
    <p:sldId id="348761" r:id="rId1515291167843"/>
    <p:sldId id="010861" r:id="rId1515291168010"/>
    <p:sldId id="681861" r:id="rId1515291168186"/>
    <p:sldId id="993861" r:id="rId1515291168399"/>
    <p:sldId id="485861" r:id="rId1515291168584"/>
    <p:sldId id="457861" r:id="rId1515291168754"/>
    <p:sldId id="529861" r:id="rId1515291168925"/>
    <p:sldId id="390961" r:id="rId1515291169093"/>
    <p:sldId id="771961" r:id="rId1515291169177"/>
    <p:sldId id="804961" r:id="rId1515291169408"/>
    <p:sldId id="195961" r:id="rId1515291169591"/>
    <p:sldId id="777961" r:id="rId1515291169777"/>
    <p:sldId id="469961" r:id="rId1515291169964"/>
    <p:sldId id="851071" r:id="rId1515291170158"/>
    <p:sldId id="153071" r:id="rId1515291170351"/>
    <p:sldId id="655071" r:id="rId1515291170556"/>
    <p:sldId id="257071" r:id="rId1515291170752"/>
    <p:sldId id="279071" r:id="rId1515291170972"/>
    <p:sldId id="161171" r:id="rId1515291171161"/>
    <p:sldId id="833171" r:id="rId1515291171338"/>
    <p:sldId id="824171" r:id="rId1515291171428"/>
    <p:sldId id="726171" r:id="rId1515291171627"/>
    <p:sldId id="438171" r:id="rId1515291171834"/>
    <p:sldId id="630271" r:id="rId1515291172036"/>
    <p:sldId id="622271" r:id="rId1515291172226"/>
    <p:sldId id="244271" r:id="rId1515291172442"/>
    <p:sldId id="166271" r:id="rId1515291172661"/>
    <p:sldId id="958271" r:id="rId1515291172859"/>
    <p:sldId id="440371" r:id="rId1515291173044"/>
    <p:sldId id="242371" r:id="rId1515291173242"/>
    <p:sldId id="634371" r:id="rId1515291173436"/>
    <p:sldId id="446371" r:id="rId1515291173644"/>
    <p:sldId id="987371" r:id="rId1515291173789"/>
    <p:sldId id="380471" r:id="rId1515291174083"/>
    <p:sldId id="803471" r:id="rId1515291174308"/>
    <p:sldId id="015471" r:id="rId1515291174510"/>
    <p:sldId id="207471" r:id="rId1515291174702"/>
    <p:sldId id="349471" r:id="rId1515291174943"/>
    <p:sldId id="491571" r:id="rId1515291175194"/>
    <p:sldId id="974571" r:id="rId1515291175479"/>
    <p:sldId id="917571" r:id="rId1515291175719"/>
    <p:sldId id="359571" r:id="rId1515291175953"/>
    <p:sldId id="902671" r:id="rId1515291176209"/>
    <p:sldId id="434671" r:id="rId1515291176434"/>
    <p:sldId id="417671" r:id="rId1515291176714"/>
    <p:sldId id="920771" r:id="rId1515291177029"/>
    <p:sldId id="992771" r:id="rId1515291177299"/>
    <p:sldId id="214771" r:id="rId1515291177412"/>
    <p:sldId id="835771" r:id="rId1515291177538"/>
    <p:sldId id="087771" r:id="rId1515291177780"/>
    <p:sldId id="120871" r:id="rId1515291178021"/>
    <p:sldId id="882871" r:id="rId1515291178288"/>
    <p:sldId id="584871" r:id="rId1515291178485"/>
    <p:sldId id="966871" r:id="rId1515291178669"/>
    <p:sldId id="348871" r:id="rId1515291178843"/>
    <p:sldId id="710971" r:id="rId1515291179017"/>
    <p:sldId id="502971" r:id="rId1515291179205"/>
    <p:sldId id="383971" r:id="rId1515291179383"/>
    <p:sldId id="065971" r:id="rId1515291179560"/>
    <p:sldId id="337971" r:id="rId1515291179733"/>
    <p:sldId id="139971" r:id="rId1515291179931"/>
    <p:sldId id="201081" r:id="rId1515291180102"/>
    <p:sldId id="072081" r:id="rId1515291180270"/>
    <p:sldId id="444081" r:id="rId1515291180444"/>
    <p:sldId id="246081" r:id="rId1515291180642"/>
    <p:sldId id="637081" r:id="rId1515291180736"/>
    <p:sldId id="729081" r:id="rId1515291180927"/>
    <p:sldId id="101181" r:id="rId1515291181101"/>
    <p:sldId id="803181" r:id="rId1515291181308"/>
    <p:sldId id="584181" r:id="rId1515291181485"/>
    <p:sldId id="566181" r:id="rId1515291181665"/>
    <p:sldId id="938181" r:id="rId1515291181839"/>
    <p:sldId id="910281" r:id="rId1515291182019"/>
    <p:sldId id="002281" r:id="rId1515291182200"/>
    <p:sldId id="773281" r:id="rId1515291182377"/>
    <p:sldId id="355281" r:id="rId1515291182553"/>
    <p:sldId id="557281" r:id="rId1515291182755"/>
    <p:sldId id="729281" r:id="rId1515291182927"/>
    <p:sldId id="910381" r:id="rId1515291183019"/>
    <p:sldId id="091381" r:id="rId1515291183190"/>
    <p:sldId id="983381" r:id="rId1515291183389"/>
    <p:sldId id="165381" r:id="rId1515291183561"/>
    <p:sldId id="237381" r:id="rId1515291183732"/>
    <p:sldId id="309381" r:id="rId1515291183903"/>
    <p:sldId id="470481" r:id="rId1515291184074"/>
    <p:sldId id="392481" r:id="rId1515291184293"/>
    <p:sldId id="874481" r:id="rId1515291184478"/>
    <p:sldId id="186481" r:id="rId1515291184681"/>
    <p:sldId id="039481" r:id="rId1515291184930"/>
    <p:sldId id="021581" r:id="rId1515291185120"/>
    <p:sldId id="692581" r:id="rId1515291185296"/>
    <p:sldId id="174581" r:id="rId1515291185471"/>
    <p:sldId id="965581" r:id="rId1515291185569"/>
    <p:sldId id="566581" r:id="rId1515291185665"/>
    <p:sldId id="368581" r:id="rId1515291185863"/>
    <p:sldId id="230681" r:id="rId1515291186032"/>
    <p:sldId id="302681" r:id="rId1515291186203"/>
    <p:sldId id="273681" r:id="rId1515291186372"/>
    <p:sldId id="445681" r:id="rId1515291186544"/>
    <p:sldId id="827681" r:id="rId1515291186728"/>
    <p:sldId id="409681" r:id="rId1515291186904"/>
    <p:sldId id="780781" r:id="rId1515291187087"/>
    <p:sldId id="492781" r:id="rId1515291187294"/>
    <p:sldId id="674781" r:id="rId1515291187476"/>
    <p:sldId id="756781" r:id="rId1515291187657"/>
    <p:sldId id="728781" r:id="rId1515291187827"/>
    <p:sldId id="799781" r:id="rId1515291187997"/>
    <p:sldId id="271881" r:id="rId1515291188172"/>
    <p:sldId id="653881" r:id="rId1515291188356"/>
    <p:sldId id="254881" r:id="rId1515291188452"/>
    <p:sldId id="926881" r:id="rId1515291188629"/>
    <p:sldId id="648881" r:id="rId1515291188846"/>
    <p:sldId id="220981" r:id="rId1515291189022"/>
    <p:sldId id="591981" r:id="rId1515291189195"/>
    <p:sldId id="863981" r:id="rId1515291189368"/>
    <p:sldId id="245981" r:id="rId1515291189542"/>
    <p:sldId id="517981" r:id="rId1515291189715"/>
    <p:sldId id="398981" r:id="rId1515291189893"/>
    <p:sldId id="390091" r:id="rId1515291190093"/>
    <p:sldId id="323091" r:id="rId1515291190323"/>
    <p:sldId id="205091" r:id="rId1515291190502"/>
    <p:sldId id="486091" r:id="rId1515291190684"/>
    <p:sldId id="168091" r:id="rId1515291190861"/>
    <p:sldId id="240191" r:id="rId1515291191042"/>
    <p:sldId id="122191" r:id="rId1515291191221"/>
    <p:sldId id="113191" r:id="rId1515291191311"/>
    <p:sldId id="784191" r:id="rId1515291191487"/>
    <p:sldId id="166191" r:id="rId1515291191661"/>
    <p:sldId id="558191" r:id="rId1515291191855"/>
    <p:sldId id="340291" r:id="rId1515291192043"/>
    <p:sldId id="222291" r:id="rId1515291192222"/>
    <p:sldId id="893291" r:id="rId1515291192398"/>
    <p:sldId id="675291" r:id="rId1515291192576"/>
    <p:sldId id="947291" r:id="rId1515291192749"/>
    <p:sldId id="919291" r:id="rId1515291192919"/>
    <p:sldId id="501391" r:id="rId1515291193105"/>
    <p:sldId id="903391" r:id="rId1515291193309"/>
    <p:sldId id="984391" r:id="rId1515291193489"/>
    <p:sldId id="966391" r:id="rId1515291193669"/>
    <p:sldId id="757391" r:id="rId1515291193757"/>
    <p:sldId id="139391" r:id="rId1515291193931"/>
    <p:sldId id="711491" r:id="rId1515291194117"/>
    <p:sldId id="103491" r:id="rId1515291194301"/>
    <p:sldId id="084491" r:id="rId1515291194480"/>
    <p:sldId id="956491" r:id="rId1515291194659"/>
    <p:sldId id="258491" r:id="rId1515291194852"/>
    <p:sldId id="230591" r:id="rId1515291195032"/>
    <p:sldId id="022591" r:id="rId1515291195220"/>
    <p:sldId id="304591" r:id="rId1515291195403"/>
    <p:sldId id="685591" r:id="rId1515291195586"/>
    <p:sldId id="177591" r:id="rId1515291195771"/>
    <p:sldId id="568591" r:id="rId1515291195865"/>
    <p:sldId id="150691" r:id="rId1515291196051"/>
    <p:sldId id="442691" r:id="rId1515291196244"/>
    <p:sldId id="514691" r:id="rId1515291196415"/>
    <p:sldId id="885691" r:id="rId1515291196588"/>
    <p:sldId id="857691" r:id="rId1515291196758"/>
    <p:sldId id="929691" r:id="rId1515291196929"/>
    <p:sldId id="501791" r:id="rId1515291197105"/>
    <p:sldId id="582791" r:id="rId1515291197285"/>
    <p:sldId id="954791" r:id="rId1515291197459"/>
    <p:sldId id="056791" r:id="rId1515291197650"/>
    <p:sldId id="528791" r:id="rId1515291197825"/>
    <p:sldId id="809791" r:id="rId1515291197908"/>
    <p:sldId id="899791" r:id="rId1515291197998"/>
    <p:sldId id="771891" r:id="rId1515291198177"/>
    <p:sldId id="553891" r:id="rId1515291198355"/>
    <p:sldId id="345891" r:id="rId1515291198543"/>
    <p:sldId id="917891" r:id="rId1515291198719"/>
    <p:sldId id="198891" r:id="rId1515291198891"/>
    <p:sldId id="270991" r:id="rId1515291199072"/>
    <p:sldId id="282991" r:id="rId1515291199282"/>
    <p:sldId id="564991" r:id="rId1515291199465"/>
    <p:sldId id="727991" r:id="rId1515291199727"/>
    <p:sldId id="500002" r:id="rId1515291200005"/>
    <p:sldId id="272002" r:id="rId1515291200272"/>
    <p:sldId id="805002" r:id="rId1515291200508"/>
    <p:sldId id="857002" r:id="rId1515291200758"/>
    <p:sldId id="729002" r:id="rId1515291200927"/>
    <p:sldId id="062102" r:id="rId1515291201260"/>
    <p:sldId id="915102" r:id="rId1515291201519"/>
    <p:sldId id="067102" r:id="rId1515291201760"/>
    <p:sldId id="010202" r:id="rId1515291202010"/>
    <p:sldId id="072202" r:id="rId1515291202270"/>
    <p:sldId id="305202" r:id="rId1515291202503"/>
    <p:sldId id="927202" r:id="rId1515291202729"/>
    <p:sldId id="519202" r:id="rId1515291202915"/>
    <p:sldId id="911302" r:id="rId1515291203119"/>
    <p:sldId id="123302" r:id="rId1515291203321"/>
    <p:sldId id="505302" r:id="rId1515291203505"/>
    <p:sldId id="907302" r:id="rId1515291203709"/>
    <p:sldId id="329302" r:id="rId1515291203923"/>
    <p:sldId id="430402" r:id="rId1515291204034"/>
    <p:sldId id="222402" r:id="rId1515291204222"/>
    <p:sldId id="814402" r:id="rId1515291204418"/>
    <p:sldId id="306402" r:id="rId1515291204603"/>
    <p:sldId id="608402" r:id="rId1515291204806"/>
    <p:sldId id="299402" r:id="rId1515291204992"/>
    <p:sldId id="871502" r:id="rId1515291205178"/>
    <p:sldId id="573502" r:id="rId1515291205375"/>
    <p:sldId id="575502" r:id="rId1515291205575"/>
    <p:sldId id="977502" r:id="rId1515291205779"/>
    <p:sldId id="110602" r:id="rId1515291206011"/>
    <p:sldId id="691602" r:id="rId1515291206196"/>
    <p:sldId id="264602" r:id="rId1515291206462"/>
    <p:sldId id="176602" r:id="rId1515291206671"/>
    <p:sldId id="368602" r:id="rId1515291206863"/>
    <p:sldId id="760702" r:id="rId1515291207067"/>
    <p:sldId id="742702" r:id="rId1515291207247"/>
    <p:sldId id="624702" r:id="rId1515291207426"/>
    <p:sldId id="006702" r:id="rId1515291207600"/>
    <p:sldId id="576702" r:id="rId1515291207675"/>
    <p:sldId id="797702" r:id="rId1515291207797"/>
    <p:sldId id="099702" r:id="rId1515291207990"/>
    <p:sldId id="461802" r:id="rId1515291208164"/>
    <p:sldId id="833802" r:id="rId1515291208338"/>
    <p:sldId id="615802" r:id="rId1515291208516"/>
    <p:sldId id="496802" r:id="rId1515291208694"/>
    <p:sldId id="478802" r:id="rId1515291208874"/>
    <p:sldId id="940902" r:id="rId1515291209049"/>
    <p:sldId id="432902" r:id="rId1515291209234"/>
    <p:sldId id="434902" r:id="rId1515291209434"/>
    <p:sldId id="706902" r:id="rId1515291209607"/>
    <p:sldId id="287902" r:id="rId1515291209782"/>
    <p:sldId id="559902" r:id="rId1515291209955"/>
    <p:sldId id="231012" r:id="rId1515291210132"/>
    <p:sldId id="013012" r:id="rId1515291210310"/>
    <p:sldId id="194012" r:id="rId1515291210491"/>
    <p:sldId id="607012" r:id="rId1515291210706"/>
    <p:sldId id="519012" r:id="rId1515291210915"/>
    <p:sldId id="190112" r:id="rId1515291211091"/>
    <p:sldId id="391112" r:id="rId1515291211193"/>
    <p:sldId id="963112" r:id="rId1515291211369"/>
    <p:sldId id="545112" r:id="rId1515291211545"/>
    <p:sldId id="127112" r:id="rId1515291211721"/>
    <p:sldId id="419112" r:id="rId1515291211914"/>
    <p:sldId id="301212" r:id="rId1515291212103"/>
    <p:sldId id="972212" r:id="rId1515291212279"/>
    <p:sldId id="284212" r:id="rId1515291212482"/>
    <p:sldId id="666212" r:id="rId1515291212666"/>
    <p:sldId id="448212" r:id="rId1515291212844"/>
    <p:sldId id="610312" r:id="rId1515291213016"/>
    <p:sldId id="491312" r:id="rId1515291213194"/>
    <p:sldId id="273312" r:id="rId1515291213372"/>
    <p:sldId id="265312" r:id="rId1515291213562"/>
    <p:sldId id="447312" r:id="rId1515291213744"/>
    <p:sldId id="059312" r:id="rId1515291213950"/>
    <p:sldId id="661412" r:id="rId1515291214166"/>
    <p:sldId id="563412" r:id="rId1515291214365"/>
    <p:sldId id="218412" r:id="rId1515291214812"/>
    <p:sldId id="259412" r:id="rId1515291214952"/>
    <p:sldId id="011512" r:id="rId1515291215110"/>
    <p:sldId id="992512" r:id="rId1515291215299"/>
    <p:sldId id="874512" r:id="rId1515291215478"/>
    <p:sldId id="276512" r:id="rId1515291215672"/>
    <p:sldId id="488512" r:id="rId1515291215884"/>
    <p:sldId id="160612" r:id="rId1515291216061"/>
    <p:sldId id="042612" r:id="rId1515291216240"/>
    <p:sldId id="324612" r:id="rId1515291216423"/>
    <p:sldId id="246612" r:id="rId1515291216642"/>
    <p:sldId id="248612" r:id="rId1515291216842"/>
    <p:sldId id="930712" r:id="rId1515291217039"/>
    <p:sldId id="372712" r:id="rId1515291217273"/>
    <p:sldId id="715712" r:id="rId1515291217517"/>
    <p:sldId id="216712" r:id="rId1515291217612"/>
    <p:sldId id="697712" r:id="rId1515291217796"/>
    <p:sldId id="489712" r:id="rId1515291217984"/>
    <p:sldId id="961812" r:id="rId1515291218169"/>
    <p:sldId id="453812" r:id="rId1515291218354"/>
    <p:sldId id="825812" r:id="rId1515291218528"/>
    <p:sldId id="117812" r:id="rId1515291218711"/>
    <p:sldId id="729812" r:id="rId1515291218927"/>
    <p:sldId id="901912" r:id="rId1515291219109"/>
    <p:sldId id="592912" r:id="rId1515291219295"/>
    <p:sldId id="774912" r:id="rId1515291219477"/>
    <p:sldId id="356912" r:id="rId1515291219653"/>
    <p:sldId id="638912" r:id="rId1515291219836"/>
    <p:sldId id="610022" r:id="rId1515291220016"/>
    <p:sldId id="291022" r:id="rId1515291220192"/>
    <p:sldId id="182022" r:id="rId1515291220281"/>
    <p:sldId id="974022" r:id="rId1515291220479"/>
    <p:sldId id="456022" r:id="rId1515291220654"/>
    <p:sldId id="728022" r:id="rId1515291220827"/>
    <p:sldId id="010122" r:id="rId1515291221010"/>
    <p:sldId id="581122" r:id="rId1515291221185"/>
    <p:sldId id="753122" r:id="rId1515291221357"/>
    <p:sldId id="925122" r:id="rId1515291221529"/>
    <p:sldId id="617122" r:id="rId1515291221716"/>
    <p:sldId id="149122" r:id="rId1515291221941"/>
    <p:sldId id="341222" r:id="rId1515291222143"/>
    <p:sldId id="714222" r:id="rId1515291222417"/>
    <p:sldId id="845222" r:id="rId1515291222548"/>
    <p:sldId id="266222" r:id="rId1515291222662"/>
    <p:sldId id="409222" r:id="rId1515291222904"/>
    <p:sldId id="921322" r:id="rId1515291223129"/>
    <p:sldId id="613322" r:id="rId1515291223316"/>
    <p:sldId id="494322" r:id="rId1515291223494"/>
    <p:sldId id="217322" r:id="rId1515291223712"/>
    <p:sldId id="919322" r:id="rId1515291223919"/>
    <p:sldId id="801422" r:id="rId1515291224108"/>
    <p:sldId id="492422" r:id="rId1515291224294"/>
    <p:sldId id="984422" r:id="rId1515291224489"/>
    <p:sldId id="276422" r:id="rId1515291224672"/>
    <p:sldId id="858422" r:id="rId1515291224858"/>
    <p:sldId id="159422" r:id="rId1515291224951"/>
    <p:sldId id="771522" r:id="rId1515291225177"/>
    <p:sldId id="363522" r:id="rId1515291225363"/>
    <p:sldId id="645522" r:id="rId1515291225546"/>
    <p:sldId id="727522" r:id="rId1515291225727"/>
    <p:sldId id="219522" r:id="rId1515291225912"/>
    <p:sldId id="190622" r:id="rId1515291226091"/>
    <p:sldId id="472622" r:id="rId1515291226274"/>
    <p:sldId id="744622" r:id="rId1515291226447"/>
    <p:sldId id="456622" r:id="rId1515291226654"/>
    <p:sldId id="928622" r:id="rId1515291226829"/>
    <p:sldId id="129622" r:id="rId1515291226921"/>
    <p:sldId id="790722" r:id="rId1515291227097"/>
    <p:sldId id="672722" r:id="rId1515291227276"/>
    <p:sldId id="154722" r:id="rId1515291227451"/>
    <p:sldId id="526722" r:id="rId1515291227625"/>
    <p:sldId id="897722" r:id="rId1515291227798"/>
    <p:sldId id="679722" r:id="rId1515291227976"/>
    <p:sldId id="012822" r:id="rId1515291228210"/>
    <p:sldId id="554822" r:id="rId1515291228455"/>
    <p:sldId id="886822" r:id="rId1515291228688"/>
    <p:sldId id="619822" r:id="rId1515291228916"/>
    <p:sldId id="321922" r:id="rId1515291229123"/>
    <p:sldId id="832922" r:id="rId1515291229238"/>
    <p:sldId id="183922" r:id="rId1515291229381"/>
    <p:sldId id="175922" r:id="rId1515291229571"/>
    <p:sldId id="538922" r:id="rId1515291229835"/>
    <p:sldId id="913032" r:id="rId1515291230319"/>
    <p:sldId id="056032" r:id="rId1515291230650"/>
    <p:sldId id="089032" r:id="rId1515291230980"/>
    <p:sldId id="913132" r:id="rId1515291231319"/>
    <p:sldId id="795132" r:id="rId1515291231597"/>
    <p:sldId id="918132" r:id="rId1515291231819"/>
    <p:sldId id="350232" r:id="rId1515291232053"/>
    <p:sldId id="792232" r:id="rId1515291232297"/>
    <p:sldId id="365232" r:id="rId1515291232563"/>
    <p:sldId id="338232" r:id="rId1515291232833"/>
    <p:sldId id="570332" r:id="rId1515291233075"/>
    <p:sldId id="862332" r:id="rId1515291233268"/>
    <p:sldId id="564332" r:id="rId1515291233465"/>
    <p:sldId id="375332" r:id="rId1515291233573"/>
    <p:sldId id="138332" r:id="rId1515291233831"/>
    <p:sldId id="730432" r:id="rId1515291234037"/>
    <p:sldId id="742432" r:id="rId1515291234247"/>
    <p:sldId id="934432" r:id="rId1515291234439"/>
    <p:sldId id="536432" r:id="rId1515291234635"/>
    <p:sldId id="928432" r:id="rId1515291234829"/>
    <p:sldId id="430532" r:id="rId1515291235034"/>
    <p:sldId id="922532" r:id="rId1515291235229"/>
    <p:sldId id="224532" r:id="rId1515291235422"/>
    <p:sldId id="036532" r:id="rId1515291235630"/>
    <p:sldId id="848532" r:id="rId1515291235848"/>
    <p:sldId id="621632" r:id="rId1515291236126"/>
    <p:sldId id="233632" r:id="rId1515291236332"/>
    <p:sldId id="485632" r:id="rId1515291236584"/>
    <p:sldId id="177632" r:id="rId1515291236771"/>
    <p:sldId id="279632" r:id="rId1515291236972"/>
    <p:sldId id="581732" r:id="rId1515291237185"/>
    <p:sldId id="593732" r:id="rId1515291237395"/>
    <p:sldId id="326732" r:id="rId1515291237623"/>
    <p:sldId id="628732" r:id="rId1515291237826"/>
    <p:sldId id="910832" r:id="rId1515291238019"/>
    <p:sldId id="032832" r:id="rId1515291238230"/>
    <p:sldId id="724832" r:id="rId1515291238427"/>
    <p:sldId id="996832" r:id="rId1515291238699"/>
    <p:sldId id="119832" r:id="rId1515291238911"/>
    <p:sldId id="491932" r:id="rId1515291239194"/>
    <p:sldId id="824932" r:id="rId1515291239428"/>
    <p:sldId id="806932" r:id="rId1515291239608"/>
    <p:sldId id="197932" r:id="rId1515291239791"/>
    <p:sldId id="179932" r:id="rId1515291239971"/>
    <p:sldId id="061042" r:id="rId1515291240160"/>
    <p:sldId id="053042" r:id="rId1515291240350"/>
    <p:sldId id="185042" r:id="rId1515291240581"/>
    <p:sldId id="976042" r:id="rId1515291240679"/>
    <p:sldId id="978042" r:id="rId1515291240879"/>
    <p:sldId id="260142" r:id="rId1515291241062"/>
    <p:sldId id="452142" r:id="rId1515291241254"/>
    <p:sldId id="634142" r:id="rId1515291241436"/>
    <p:sldId id="316142" r:id="rId1515291241613"/>
    <p:sldId id="308142" r:id="rId1515291241803"/>
    <p:sldId id="499142" r:id="rId1515291241994"/>
    <p:sldId id="981242" r:id="rId1515291242189"/>
    <p:sldId id="314242" r:id="rId1515291242413"/>
    <p:sldId id="216242" r:id="rId1515291242612"/>
    <p:sldId id="228242" r:id="rId1515291242822"/>
    <p:sldId id="609242" r:id="rId1515291242906"/>
    <p:sldId id="600342" r:id="rId1515291243006"/>
    <p:sldId id="791342" r:id="rId1515291243197"/>
    <p:sldId id="873342" r:id="rId1515291243378"/>
    <p:sldId id="555342" r:id="rId1515291243555"/>
    <p:sldId id="547342" r:id="rId1515291243745"/>
    <p:sldId id="179342" r:id="rId1515291243971"/>
    <p:sldId id="961442" r:id="rId1515291244169"/>
    <p:sldId id="263442" r:id="rId1515291244362"/>
    <p:sldId id="355442" r:id="rId1515291244553"/>
    <p:sldId id="067442" r:id="rId1515291244760"/>
    <p:sldId id="639442" r:id="rId1515291244936"/>
    <p:sldId id="411542" r:id="rId1515291245114"/>
    <p:sldId id="492542" r:id="rId1515291245294"/>
    <p:sldId id="614542" r:id="rId1515291245416"/>
    <p:sldId id="295542" r:id="rId1515291245592"/>
    <p:sldId id="867542" r:id="rId1515291245768"/>
    <p:sldId id="449542" r:id="rId1515291245944"/>
    <p:sldId id="021642" r:id="rId1515291246120"/>
    <p:sldId id="692642" r:id="rId1515291246296"/>
    <p:sldId id="774642" r:id="rId1515291246477"/>
    <p:sldId id="256642" r:id="rId1515291246652"/>
    <p:sldId id="158642" r:id="rId1515291246851"/>
    <p:sldId id="430742" r:id="rId1515291247034"/>
    <p:sldId id="712742" r:id="rId1515291247217"/>
    <p:sldId id="993742" r:id="rId1515291247399"/>
    <p:sldId id="095742" r:id="rId1515291247590"/>
    <p:sldId id="777742" r:id="rId1515291247777"/>
    <p:sldId id="369742" r:id="rId1515291247963"/>
    <p:sldId id="281842" r:id="rId1515291248182"/>
    <p:sldId id="991842" r:id="rId1515291248199"/>
  </p:sldIdLst>
  <p:sldSz cy="6858000" cx="12192000"/>
  <p:notesSz cy="9144000" cx="6858000"/>
  <p:defaultTextStyle>
    <a:defPPr>
      <a:defRPr lang="en-US"/>
    </a:defPPr>
    <a:lvl1pPr hangingPunct="0" fontAlgn="base" eaLnBrk="0" rtl="0" algn="l">
      <a:spcBef>
        <a:spcPct val="0"/>
      </a:spcBef>
      <a:spcAft>
        <a:spcPct val="0"/>
      </a:spcAft>
      <a:defRPr kern="1200">
        <a:solidFill>
          <a:schemeClr val="tx1"/>
        </a:solidFill>
        <a:latin charset="0" pitchFamily="18" typeface="Times New Roman"/>
        <a:ea typeface="+mn-ea"/>
        <a:cs typeface="+mn-cs"/>
      </a:defRPr>
    </a:lvl1pPr>
    <a:lvl2pPr hangingPunct="0" fontAlgn="base" eaLnBrk="0" rtl="0" algn="l" marL="609585">
      <a:spcBef>
        <a:spcPct val="0"/>
      </a:spcBef>
      <a:spcAft>
        <a:spcPct val="0"/>
      </a:spcAft>
      <a:defRPr kern="1200">
        <a:solidFill>
          <a:schemeClr val="tx1"/>
        </a:solidFill>
        <a:latin charset="0" pitchFamily="18" typeface="Times New Roman"/>
        <a:ea typeface="+mn-ea"/>
        <a:cs typeface="+mn-cs"/>
      </a:defRPr>
    </a:lvl2pPr>
    <a:lvl3pPr hangingPunct="0" fontAlgn="base" eaLnBrk="0" rtl="0" algn="l" marL="1219170">
      <a:spcBef>
        <a:spcPct val="0"/>
      </a:spcBef>
      <a:spcAft>
        <a:spcPct val="0"/>
      </a:spcAft>
      <a:defRPr kern="1200">
        <a:solidFill>
          <a:schemeClr val="tx1"/>
        </a:solidFill>
        <a:latin charset="0" pitchFamily="18" typeface="Times New Roman"/>
        <a:ea typeface="+mn-ea"/>
        <a:cs typeface="+mn-cs"/>
      </a:defRPr>
    </a:lvl3pPr>
    <a:lvl4pPr hangingPunct="0" fontAlgn="base" eaLnBrk="0" rtl="0" algn="l" marL="1828754">
      <a:spcBef>
        <a:spcPct val="0"/>
      </a:spcBef>
      <a:spcAft>
        <a:spcPct val="0"/>
      </a:spcAft>
      <a:defRPr kern="1200">
        <a:solidFill>
          <a:schemeClr val="tx1"/>
        </a:solidFill>
        <a:latin charset="0" pitchFamily="18" typeface="Times New Roman"/>
        <a:ea typeface="+mn-ea"/>
        <a:cs typeface="+mn-cs"/>
      </a:defRPr>
    </a:lvl4pPr>
    <a:lvl5pPr hangingPunct="0" fontAlgn="base" eaLnBrk="0" rtl="0" algn="l" marL="2438339">
      <a:spcBef>
        <a:spcPct val="0"/>
      </a:spcBef>
      <a:spcAft>
        <a:spcPct val="0"/>
      </a:spcAft>
      <a:defRPr kern="1200">
        <a:solidFill>
          <a:schemeClr val="tx1"/>
        </a:solidFill>
        <a:latin charset="0" pitchFamily="18" typeface="Times New Roman"/>
        <a:ea typeface="+mn-ea"/>
        <a:cs typeface="+mn-cs"/>
      </a:defRPr>
    </a:lvl5pPr>
    <a:lvl6pPr hangingPunct="1" latinLnBrk="0" eaLnBrk="1" rtl="0" defTabSz="1219170" algn="l" marL="3047924">
      <a:defRPr kern="1200">
        <a:solidFill>
          <a:schemeClr val="tx1"/>
        </a:solidFill>
        <a:latin charset="0" pitchFamily="18" typeface="Times New Roman"/>
        <a:ea typeface="+mn-ea"/>
        <a:cs typeface="+mn-cs"/>
      </a:defRPr>
    </a:lvl6pPr>
    <a:lvl7pPr hangingPunct="1" latinLnBrk="0" eaLnBrk="1" rtl="0" defTabSz="1219170" algn="l" marL="3657509">
      <a:defRPr kern="1200">
        <a:solidFill>
          <a:schemeClr val="tx1"/>
        </a:solidFill>
        <a:latin charset="0" pitchFamily="18" typeface="Times New Roman"/>
        <a:ea typeface="+mn-ea"/>
        <a:cs typeface="+mn-cs"/>
      </a:defRPr>
    </a:lvl7pPr>
    <a:lvl8pPr hangingPunct="1" latinLnBrk="0" eaLnBrk="1" rtl="0" defTabSz="1219170" algn="l" marL="4267093">
      <a:defRPr kern="1200">
        <a:solidFill>
          <a:schemeClr val="tx1"/>
        </a:solidFill>
        <a:latin charset="0" pitchFamily="18" typeface="Times New Roman"/>
        <a:ea typeface="+mn-ea"/>
        <a:cs typeface="+mn-cs"/>
      </a:defRPr>
    </a:lvl8pPr>
    <a:lvl9pPr hangingPunct="1" latinLnBrk="0" eaLnBrk="1" rtl="0" defTabSz="1219170" algn="l" marL="4876678">
      <a:defRPr kern="1200">
        <a:solidFill>
          <a:schemeClr val="tx1"/>
        </a:solidFill>
        <a:latin charset="0" pitchFamily="18" typeface="Times New Roman"/>
        <a:ea typeface="+mn-ea"/>
        <a:cs typeface="+mn-cs"/>
      </a:defRPr>
    </a:lvl9pPr>
  </p:defaultTextStyle>
  <p:extLst>
    <p:ext uri="{EFAFB233-063F-42B5-8137-9DF3F51BA10A}">
      <p15:sldGuideLst xmlns:p15="http://schemas.microsoft.com/office/powerpoint/2012/main">
        <p15:guide userDrawn="1" pos="2160" orient="horz" id="1">
          <p15:clr>
            <a:srgbClr val="A4A3A4"/>
          </p15:clr>
        </p15:guide>
        <p15:guide userDrawn="1" pos="3840" id="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8640"/>
    <p:restoredTop sz="67244"/>
  </p:normalViewPr>
  <p:slideViewPr>
    <p:cSldViewPr>
      <p:cViewPr>
        <p:scale>
          <a:sx n="80" d="100"/>
          <a:sy n="80" d="100"/>
        </p:scale>
        <p:origin x="160" y="304"/>
      </p:cViewPr>
      <p:guideLst>
        <p:guide orient="horz" pos="2160"/>
        <p:guide pos="3840"/>
      </p:guideLst>
    </p:cSldViewPr>
  </p:slideViewPr>
  <p:notesTextViewPr>
    <p:cViewPr>
      <p:scale>
        <a:sx n="1" d="1"/>
        <a:sy n="1" d="1"/>
      </p:scale>
      <p:origin x="0" y="0"/>
    </p:cViewPr>
  </p:notesTextViewPr>
  <p:gridSpacing cx="76200" cy="76200"/>
</p:viewPr>
</file>

<file path=ppt/_rels/presentation.xml.rels><Relationships xmlns="http://schemas.openxmlformats.org/package/2006/relationships"><Relationship Target="notesMasters/notesMaster1.xml" Type="http://schemas.openxmlformats.org/officeDocument/2006/relationships/notesMaster" Id="rId14"/><Relationship Target="presProps.xml" Type="http://schemas.openxmlformats.org/officeDocument/2006/relationships/presProps" Id="rId15"/><Relationship Target="viewProps.xml" Type="http://schemas.openxmlformats.org/officeDocument/2006/relationships/viewProps" Id="rId16"/><Relationship Target="theme/theme1.xml" Type="http://schemas.openxmlformats.org/officeDocument/2006/relationships/theme" Id="rId17"/><Relationship Target="tableStyles.xml" Type="http://schemas.openxmlformats.org/officeDocument/2006/relationships/tableStyles" Id="rId18"/><Relationship Target="../customXml/item1.xml" Type="http://schemas.openxmlformats.org/officeDocument/2006/relationships/customXml" Id="rId1"/><Relationship Target="../customXml/item2.xml" Type="http://schemas.openxmlformats.org/officeDocument/2006/relationships/customXml" Id="rId2"/><Relationship Target="../customXml/item3.xml" Type="http://schemas.openxmlformats.org/officeDocument/2006/relationships/customXml" Id="rId3"/><Relationship Target="slideMasters/slideMaster1.xml" Type="http://schemas.openxmlformats.org/officeDocument/2006/relationships/slideMaster" Id="rId4"/><Relationship Id="rId1515291153691" Target="/ppt/slides/slide1.xml" Type="http://schemas.openxmlformats.org/officeDocument/2006/relationships/slide"/><Relationship Id="rId1515291153892" Target="/ppt/slides/slide2.xml" Type="http://schemas.openxmlformats.org/officeDocument/2006/relationships/slide"/><Relationship Id="rId1515291154000" Target="/ppt/slides/slide3.xml" Type="http://schemas.openxmlformats.org/officeDocument/2006/relationships/slide"/><Relationship Id="rId1515291154107" Target="/ppt/slides/slide4.xml" Type="http://schemas.openxmlformats.org/officeDocument/2006/relationships/slide"/><Relationship Id="rId1515291154294" Target="/ppt/slides/slide5.xml" Type="http://schemas.openxmlformats.org/officeDocument/2006/relationships/slide"/><Relationship Id="rId1515291154467" Target="/ppt/slides/slide6.xml" Type="http://schemas.openxmlformats.org/officeDocument/2006/relationships/slide"/><Relationship Id="rId1515291154638" Target="/ppt/slides/slide7.xml" Type="http://schemas.openxmlformats.org/officeDocument/2006/relationships/slide"/><Relationship Id="rId1515291154825" Target="/ppt/slides/slide8.xml" Type="http://schemas.openxmlformats.org/officeDocument/2006/relationships/slide"/><Relationship Id="rId1515291154997" Target="/ppt/slides/slide9.xml" Type="http://schemas.openxmlformats.org/officeDocument/2006/relationships/slide"/><Relationship Id="rId1515291155167" Target="/ppt/slides/slide10.xml" Type="http://schemas.openxmlformats.org/officeDocument/2006/relationships/slide"/><Relationship Id="rId1515291155340" Target="/ppt/slides/slide11.xml" Type="http://schemas.openxmlformats.org/officeDocument/2006/relationships/slide"/><Relationship Id="rId1515291155509" Target="/ppt/slides/slide12.xml" Type="http://schemas.openxmlformats.org/officeDocument/2006/relationships/slide"/><Relationship Id="rId1515291155675" Target="/ppt/slides/slide13.xml" Type="http://schemas.openxmlformats.org/officeDocument/2006/relationships/slide"/><Relationship Id="rId1515291155841" Target="/ppt/slides/slide14.xml" Type="http://schemas.openxmlformats.org/officeDocument/2006/relationships/slide"/><Relationship Id="rId1515291156007" Target="/ppt/slides/slide15.xml" Type="http://schemas.openxmlformats.org/officeDocument/2006/relationships/slide"/><Relationship Id="rId1515291156178" Target="/ppt/slides/slide16.xml" Type="http://schemas.openxmlformats.org/officeDocument/2006/relationships/slide"/><Relationship Id="rId1515291156377" Target="/ppt/slides/slide17.xml" Type="http://schemas.openxmlformats.org/officeDocument/2006/relationships/slide"/><Relationship Id="rId1515291156555" Target="/ppt/slides/slide18.xml" Type="http://schemas.openxmlformats.org/officeDocument/2006/relationships/slide"/><Relationship Id="rId1515291156636" Target="/ppt/slides/slide19.xml" Type="http://schemas.openxmlformats.org/officeDocument/2006/relationships/slide"/><Relationship Id="rId1515291156803" Target="/ppt/slides/slide20.xml" Type="http://schemas.openxmlformats.org/officeDocument/2006/relationships/slide"/><Relationship Id="rId1515291156972" Target="/ppt/slides/slide21.xml" Type="http://schemas.openxmlformats.org/officeDocument/2006/relationships/slide"/><Relationship Id="rId1515291157139" Target="/ppt/slides/slide22.xml" Type="http://schemas.openxmlformats.org/officeDocument/2006/relationships/slide"/><Relationship Id="rId1515291157307" Target="/ppt/slides/slide23.xml" Type="http://schemas.openxmlformats.org/officeDocument/2006/relationships/slide"/><Relationship Id="rId1515291157475" Target="/ppt/slides/slide24.xml" Type="http://schemas.openxmlformats.org/officeDocument/2006/relationships/slide"/><Relationship Id="rId1515291157660" Target="/ppt/slides/slide25.xml" Type="http://schemas.openxmlformats.org/officeDocument/2006/relationships/slide"/><Relationship Id="rId1515291157822" Target="/ppt/slides/slide26.xml" Type="http://schemas.openxmlformats.org/officeDocument/2006/relationships/slide"/><Relationship Id="rId1515291157990" Target="/ppt/slides/slide27.xml" Type="http://schemas.openxmlformats.org/officeDocument/2006/relationships/slide"/><Relationship Id="rId1515291158158" Target="/ppt/slides/slide28.xml" Type="http://schemas.openxmlformats.org/officeDocument/2006/relationships/slide"/><Relationship Id="rId1515291158326" Target="/ppt/slides/slide29.xml" Type="http://schemas.openxmlformats.org/officeDocument/2006/relationships/slide"/><Relationship Id="rId1515291158493" Target="/ppt/slides/slide30.xml" Type="http://schemas.openxmlformats.org/officeDocument/2006/relationships/slide"/><Relationship Id="rId1515291158664" Target="/ppt/slides/slide31.xml" Type="http://schemas.openxmlformats.org/officeDocument/2006/relationships/slide"/><Relationship Id="rId1515291158753" Target="/ppt/slides/slide32.xml" Type="http://schemas.openxmlformats.org/officeDocument/2006/relationships/slide"/><Relationship Id="rId1515291158919" Target="/ppt/slides/slide33.xml" Type="http://schemas.openxmlformats.org/officeDocument/2006/relationships/slide"/><Relationship Id="rId1515291159110" Target="/ppt/slides/slide34.xml" Type="http://schemas.openxmlformats.org/officeDocument/2006/relationships/slide"/><Relationship Id="rId1515291159282" Target="/ppt/slides/slide35.xml" Type="http://schemas.openxmlformats.org/officeDocument/2006/relationships/slide"/><Relationship Id="rId1515291159453" Target="/ppt/slides/slide36.xml" Type="http://schemas.openxmlformats.org/officeDocument/2006/relationships/slide"/><Relationship Id="rId1515291159620" Target="/ppt/slides/slide37.xml" Type="http://schemas.openxmlformats.org/officeDocument/2006/relationships/slide"/><Relationship Id="rId1515291159790" Target="/ppt/slides/slide38.xml" Type="http://schemas.openxmlformats.org/officeDocument/2006/relationships/slide"/><Relationship Id="rId1515291159958" Target="/ppt/slides/slide39.xml" Type="http://schemas.openxmlformats.org/officeDocument/2006/relationships/slide"/><Relationship Id="rId1515291160128" Target="/ppt/slides/slide40.xml" Type="http://schemas.openxmlformats.org/officeDocument/2006/relationships/slide"/><Relationship Id="rId1515291160299" Target="/ppt/slides/slide41.xml" Type="http://schemas.openxmlformats.org/officeDocument/2006/relationships/slide"/><Relationship Id="rId1515291160468" Target="/ppt/slides/slide42.xml" Type="http://schemas.openxmlformats.org/officeDocument/2006/relationships/slide"/><Relationship Id="rId1515291160652" Target="/ppt/slides/slide43.xml" Type="http://schemas.openxmlformats.org/officeDocument/2006/relationships/slide"/><Relationship Id="rId1515291160735" Target="/ppt/slides/slide44.xml" Type="http://schemas.openxmlformats.org/officeDocument/2006/relationships/slide"/><Relationship Id="rId1515291160919" Target="/ppt/slides/slide45.xml" Type="http://schemas.openxmlformats.org/officeDocument/2006/relationships/slide"/><Relationship Id="rId1515291161090" Target="/ppt/slides/slide46.xml" Type="http://schemas.openxmlformats.org/officeDocument/2006/relationships/slide"/><Relationship Id="rId1515291161259" Target="/ppt/slides/slide47.xml" Type="http://schemas.openxmlformats.org/officeDocument/2006/relationships/slide"/><Relationship Id="rId1515291161430" Target="/ppt/slides/slide48.xml" Type="http://schemas.openxmlformats.org/officeDocument/2006/relationships/slide"/><Relationship Id="rId1515291161596" Target="/ppt/slides/slide49.xml" Type="http://schemas.openxmlformats.org/officeDocument/2006/relationships/slide"/><Relationship Id="rId1515291161762" Target="/ppt/slides/slide50.xml" Type="http://schemas.openxmlformats.org/officeDocument/2006/relationships/slide"/><Relationship Id="rId1515291161959" Target="/ppt/slides/slide51.xml" Type="http://schemas.openxmlformats.org/officeDocument/2006/relationships/slide"/><Relationship Id="rId1515291162168" Target="/ppt/slides/slide52.xml" Type="http://schemas.openxmlformats.org/officeDocument/2006/relationships/slide"/><Relationship Id="rId1515291162353" Target="/ppt/slides/slide53.xml" Type="http://schemas.openxmlformats.org/officeDocument/2006/relationships/slide"/><Relationship Id="rId1515291162520" Target="/ppt/slides/slide54.xml" Type="http://schemas.openxmlformats.org/officeDocument/2006/relationships/slide"/><Relationship Id="rId1515291162685" Target="/ppt/slides/slide55.xml" Type="http://schemas.openxmlformats.org/officeDocument/2006/relationships/slide"/><Relationship Id="rId1515291162769" Target="/ppt/slides/slide56.xml" Type="http://schemas.openxmlformats.org/officeDocument/2006/relationships/slide"/><Relationship Id="rId1515291162938" Target="/ppt/slides/slide57.xml" Type="http://schemas.openxmlformats.org/officeDocument/2006/relationships/slide"/><Relationship Id="rId1515291163109" Target="/ppt/slides/slide58.xml" Type="http://schemas.openxmlformats.org/officeDocument/2006/relationships/slide"/><Relationship Id="rId1515291163278" Target="/ppt/slides/slide59.xml" Type="http://schemas.openxmlformats.org/officeDocument/2006/relationships/slide"/><Relationship Id="rId1515291163448" Target="/ppt/slides/slide60.xml" Type="http://schemas.openxmlformats.org/officeDocument/2006/relationships/slide"/><Relationship Id="rId1515291163640" Target="/ppt/slides/slide61.xml" Type="http://schemas.openxmlformats.org/officeDocument/2006/relationships/slide"/><Relationship Id="rId1515291163808" Target="/ppt/slides/slide62.xml" Type="http://schemas.openxmlformats.org/officeDocument/2006/relationships/slide"/><Relationship Id="rId1515291163975" Target="/ppt/slides/slide63.xml" Type="http://schemas.openxmlformats.org/officeDocument/2006/relationships/slide"/><Relationship Id="rId1515291164141" Target="/ppt/slides/slide64.xml" Type="http://schemas.openxmlformats.org/officeDocument/2006/relationships/slide"/><Relationship Id="rId1515291164308" Target="/ppt/slides/slide65.xml" Type="http://schemas.openxmlformats.org/officeDocument/2006/relationships/slide"/><Relationship Id="rId1515291164480" Target="/ppt/slides/slide66.xml" Type="http://schemas.openxmlformats.org/officeDocument/2006/relationships/slide"/><Relationship Id="rId1515291164646" Target="/ppt/slides/slide67.xml" Type="http://schemas.openxmlformats.org/officeDocument/2006/relationships/slide"/><Relationship Id="rId1515291164813" Target="/ppt/slides/slide68.xml" Type="http://schemas.openxmlformats.org/officeDocument/2006/relationships/slide"/><Relationship Id="rId1515291164931" Target="/ppt/slides/slide69.xml" Type="http://schemas.openxmlformats.org/officeDocument/2006/relationships/slide"/><Relationship Id="rId1515291165027" Target="/ppt/slides/slide70.xml" Type="http://schemas.openxmlformats.org/officeDocument/2006/relationships/slide"/><Relationship Id="rId1515291165197" Target="/ppt/slides/slide71.xml" Type="http://schemas.openxmlformats.org/officeDocument/2006/relationships/slide"/><Relationship Id="rId1515291165373" Target="/ppt/slides/slide72.xml" Type="http://schemas.openxmlformats.org/officeDocument/2006/relationships/slide"/><Relationship Id="rId1515291165542" Target="/ppt/slides/slide73.xml" Type="http://schemas.openxmlformats.org/officeDocument/2006/relationships/slide"/><Relationship Id="rId1515291165709" Target="/ppt/slides/slide74.xml" Type="http://schemas.openxmlformats.org/officeDocument/2006/relationships/slide"/><Relationship Id="rId1515291165876" Target="/ppt/slides/slide75.xml" Type="http://schemas.openxmlformats.org/officeDocument/2006/relationships/slide"/><Relationship Id="rId1515291166043" Target="/ppt/slides/slide76.xml" Type="http://schemas.openxmlformats.org/officeDocument/2006/relationships/slide"/><Relationship Id="rId1515291166211" Target="/ppt/slides/slide77.xml" Type="http://schemas.openxmlformats.org/officeDocument/2006/relationships/slide"/><Relationship Id="rId1515291166404" Target="/ppt/slides/slide78.xml" Type="http://schemas.openxmlformats.org/officeDocument/2006/relationships/slide"/><Relationship Id="rId1515291166569" Target="/ppt/slides/slide79.xml" Type="http://schemas.openxmlformats.org/officeDocument/2006/relationships/slide"/><Relationship Id="rId1515291166736" Target="/ppt/slides/slide80.xml" Type="http://schemas.openxmlformats.org/officeDocument/2006/relationships/slide"/><Relationship Id="rId1515291166902" Target="/ppt/slides/slide81.xml" Type="http://schemas.openxmlformats.org/officeDocument/2006/relationships/slide"/><Relationship Id="rId1515291166988" Target="/ppt/slides/slide82.xml" Type="http://schemas.openxmlformats.org/officeDocument/2006/relationships/slide"/><Relationship Id="rId1515291167153" Target="/ppt/slides/slide83.xml" Type="http://schemas.openxmlformats.org/officeDocument/2006/relationships/slide"/><Relationship Id="rId1515291167321" Target="/ppt/slides/slide84.xml" Type="http://schemas.openxmlformats.org/officeDocument/2006/relationships/slide"/><Relationship Id="rId1515291167491" Target="/ppt/slides/slide85.xml" Type="http://schemas.openxmlformats.org/officeDocument/2006/relationships/slide"/><Relationship Id="rId1515291167659" Target="/ppt/slides/slide86.xml" Type="http://schemas.openxmlformats.org/officeDocument/2006/relationships/slide"/><Relationship Id="rId1515291167843" Target="/ppt/slides/slide87.xml" Type="http://schemas.openxmlformats.org/officeDocument/2006/relationships/slide"/><Relationship Id="rId1515291168010" Target="/ppt/slides/slide88.xml" Type="http://schemas.openxmlformats.org/officeDocument/2006/relationships/slide"/><Relationship Id="rId1515291168186" Target="/ppt/slides/slide89.xml" Type="http://schemas.openxmlformats.org/officeDocument/2006/relationships/slide"/><Relationship Id="rId1515291168399" Target="/ppt/slides/slide90.xml" Type="http://schemas.openxmlformats.org/officeDocument/2006/relationships/slide"/><Relationship Id="rId1515291168584" Target="/ppt/slides/slide91.xml" Type="http://schemas.openxmlformats.org/officeDocument/2006/relationships/slide"/><Relationship Id="rId1515291168754" Target="/ppt/slides/slide92.xml" Type="http://schemas.openxmlformats.org/officeDocument/2006/relationships/slide"/><Relationship Id="rId1515291168925" Target="/ppt/slides/slide93.xml" Type="http://schemas.openxmlformats.org/officeDocument/2006/relationships/slide"/><Relationship Id="rId1515291169093" Target="/ppt/slides/slide94.xml" Type="http://schemas.openxmlformats.org/officeDocument/2006/relationships/slide"/><Relationship Id="rId1515291169177" Target="/ppt/slides/slide95.xml" Type="http://schemas.openxmlformats.org/officeDocument/2006/relationships/slide"/><Relationship Id="rId1515291169408" Target="/ppt/slides/slide96.xml" Type="http://schemas.openxmlformats.org/officeDocument/2006/relationships/slide"/><Relationship Id="rId1515291169591" Target="/ppt/slides/slide97.xml" Type="http://schemas.openxmlformats.org/officeDocument/2006/relationships/slide"/><Relationship Id="rId1515291169777" Target="/ppt/slides/slide98.xml" Type="http://schemas.openxmlformats.org/officeDocument/2006/relationships/slide"/><Relationship Id="rId1515291169964" Target="/ppt/slides/slide99.xml" Type="http://schemas.openxmlformats.org/officeDocument/2006/relationships/slide"/><Relationship Id="rId1515291170158" Target="/ppt/slides/slide100.xml" Type="http://schemas.openxmlformats.org/officeDocument/2006/relationships/slide"/><Relationship Id="rId1515291170351" Target="/ppt/slides/slide101.xml" Type="http://schemas.openxmlformats.org/officeDocument/2006/relationships/slide"/><Relationship Id="rId1515291170556" Target="/ppt/slides/slide102.xml" Type="http://schemas.openxmlformats.org/officeDocument/2006/relationships/slide"/><Relationship Id="rId1515291170752" Target="/ppt/slides/slide103.xml" Type="http://schemas.openxmlformats.org/officeDocument/2006/relationships/slide"/><Relationship Id="rId1515291170972" Target="/ppt/slides/slide104.xml" Type="http://schemas.openxmlformats.org/officeDocument/2006/relationships/slide"/><Relationship Id="rId1515291171161" Target="/ppt/slides/slide105.xml" Type="http://schemas.openxmlformats.org/officeDocument/2006/relationships/slide"/><Relationship Id="rId1515291171338" Target="/ppt/slides/slide106.xml" Type="http://schemas.openxmlformats.org/officeDocument/2006/relationships/slide"/><Relationship Id="rId1515291171428" Target="/ppt/slides/slide107.xml" Type="http://schemas.openxmlformats.org/officeDocument/2006/relationships/slide"/><Relationship Id="rId1515291171627" Target="/ppt/slides/slide108.xml" Type="http://schemas.openxmlformats.org/officeDocument/2006/relationships/slide"/><Relationship Id="rId1515291171834" Target="/ppt/slides/slide109.xml" Type="http://schemas.openxmlformats.org/officeDocument/2006/relationships/slide"/><Relationship Id="rId1515291172036" Target="/ppt/slides/slide110.xml" Type="http://schemas.openxmlformats.org/officeDocument/2006/relationships/slide"/><Relationship Id="rId1515291172226" Target="/ppt/slides/slide111.xml" Type="http://schemas.openxmlformats.org/officeDocument/2006/relationships/slide"/><Relationship Id="rId1515291172442" Target="/ppt/slides/slide112.xml" Type="http://schemas.openxmlformats.org/officeDocument/2006/relationships/slide"/><Relationship Id="rId1515291172661" Target="/ppt/slides/slide113.xml" Type="http://schemas.openxmlformats.org/officeDocument/2006/relationships/slide"/><Relationship Id="rId1515291172859" Target="/ppt/slides/slide114.xml" Type="http://schemas.openxmlformats.org/officeDocument/2006/relationships/slide"/><Relationship Id="rId1515291173044" Target="/ppt/slides/slide115.xml" Type="http://schemas.openxmlformats.org/officeDocument/2006/relationships/slide"/><Relationship Id="rId1515291173242" Target="/ppt/slides/slide116.xml" Type="http://schemas.openxmlformats.org/officeDocument/2006/relationships/slide"/><Relationship Id="rId1515291173436" Target="/ppt/slides/slide117.xml" Type="http://schemas.openxmlformats.org/officeDocument/2006/relationships/slide"/><Relationship Id="rId1515291173644" Target="/ppt/slides/slide118.xml" Type="http://schemas.openxmlformats.org/officeDocument/2006/relationships/slide"/><Relationship Id="rId1515291173789" Target="/ppt/slides/slide119.xml" Type="http://schemas.openxmlformats.org/officeDocument/2006/relationships/slide"/><Relationship Id="rId1515291174083" Target="/ppt/slides/slide120.xml" Type="http://schemas.openxmlformats.org/officeDocument/2006/relationships/slide"/><Relationship Id="rId1515291174308" Target="/ppt/slides/slide121.xml" Type="http://schemas.openxmlformats.org/officeDocument/2006/relationships/slide"/><Relationship Id="rId1515291174510" Target="/ppt/slides/slide122.xml" Type="http://schemas.openxmlformats.org/officeDocument/2006/relationships/slide"/><Relationship Id="rId1515291174702" Target="/ppt/slides/slide123.xml" Type="http://schemas.openxmlformats.org/officeDocument/2006/relationships/slide"/><Relationship Id="rId1515291174943" Target="/ppt/slides/slide124.xml" Type="http://schemas.openxmlformats.org/officeDocument/2006/relationships/slide"/><Relationship Id="rId1515291175194" Target="/ppt/slides/slide125.xml" Type="http://schemas.openxmlformats.org/officeDocument/2006/relationships/slide"/><Relationship Id="rId1515291175479" Target="/ppt/slides/slide126.xml" Type="http://schemas.openxmlformats.org/officeDocument/2006/relationships/slide"/><Relationship Id="rId1515291175719" Target="/ppt/slides/slide127.xml" Type="http://schemas.openxmlformats.org/officeDocument/2006/relationships/slide"/><Relationship Id="rId1515291175953" Target="/ppt/slides/slide128.xml" Type="http://schemas.openxmlformats.org/officeDocument/2006/relationships/slide"/><Relationship Id="rId1515291176209" Target="/ppt/slides/slide129.xml" Type="http://schemas.openxmlformats.org/officeDocument/2006/relationships/slide"/><Relationship Id="rId1515291176434" Target="/ppt/slides/slide130.xml" Type="http://schemas.openxmlformats.org/officeDocument/2006/relationships/slide"/><Relationship Id="rId1515291176714" Target="/ppt/slides/slide131.xml" Type="http://schemas.openxmlformats.org/officeDocument/2006/relationships/slide"/><Relationship Id="rId1515291177029" Target="/ppt/slides/slide132.xml" Type="http://schemas.openxmlformats.org/officeDocument/2006/relationships/slide"/><Relationship Id="rId1515291177299" Target="/ppt/slides/slide133.xml" Type="http://schemas.openxmlformats.org/officeDocument/2006/relationships/slide"/><Relationship Id="rId1515291177412" Target="/ppt/slides/slide134.xml" Type="http://schemas.openxmlformats.org/officeDocument/2006/relationships/slide"/><Relationship Id="rId1515291177538" Target="/ppt/slides/slide135.xml" Type="http://schemas.openxmlformats.org/officeDocument/2006/relationships/slide"/><Relationship Id="rId1515291177780" Target="/ppt/slides/slide136.xml" Type="http://schemas.openxmlformats.org/officeDocument/2006/relationships/slide"/><Relationship Id="rId1515291178021" Target="/ppt/slides/slide137.xml" Type="http://schemas.openxmlformats.org/officeDocument/2006/relationships/slide"/><Relationship Id="rId1515291178288" Target="/ppt/slides/slide138.xml" Type="http://schemas.openxmlformats.org/officeDocument/2006/relationships/slide"/><Relationship Id="rId1515291178485" Target="/ppt/slides/slide139.xml" Type="http://schemas.openxmlformats.org/officeDocument/2006/relationships/slide"/><Relationship Id="rId1515291178669" Target="/ppt/slides/slide140.xml" Type="http://schemas.openxmlformats.org/officeDocument/2006/relationships/slide"/><Relationship Id="rId1515291178843" Target="/ppt/slides/slide141.xml" Type="http://schemas.openxmlformats.org/officeDocument/2006/relationships/slide"/><Relationship Id="rId1515291179017" Target="/ppt/slides/slide142.xml" Type="http://schemas.openxmlformats.org/officeDocument/2006/relationships/slide"/><Relationship Id="rId1515291179205" Target="/ppt/slides/slide143.xml" Type="http://schemas.openxmlformats.org/officeDocument/2006/relationships/slide"/><Relationship Id="rId1515291179383" Target="/ppt/slides/slide144.xml" Type="http://schemas.openxmlformats.org/officeDocument/2006/relationships/slide"/><Relationship Id="rId1515291179560" Target="/ppt/slides/slide145.xml" Type="http://schemas.openxmlformats.org/officeDocument/2006/relationships/slide"/><Relationship Id="rId1515291179733" Target="/ppt/slides/slide146.xml" Type="http://schemas.openxmlformats.org/officeDocument/2006/relationships/slide"/><Relationship Id="rId1515291179931" Target="/ppt/slides/slide147.xml" Type="http://schemas.openxmlformats.org/officeDocument/2006/relationships/slide"/><Relationship Id="rId1515291180102" Target="/ppt/slides/slide148.xml" Type="http://schemas.openxmlformats.org/officeDocument/2006/relationships/slide"/><Relationship Id="rId1515291180270" Target="/ppt/slides/slide149.xml" Type="http://schemas.openxmlformats.org/officeDocument/2006/relationships/slide"/><Relationship Id="rId1515291180444" Target="/ppt/slides/slide150.xml" Type="http://schemas.openxmlformats.org/officeDocument/2006/relationships/slide"/><Relationship Id="rId1515291180642" Target="/ppt/slides/slide151.xml" Type="http://schemas.openxmlformats.org/officeDocument/2006/relationships/slide"/><Relationship Id="rId1515291180736" Target="/ppt/slides/slide152.xml" Type="http://schemas.openxmlformats.org/officeDocument/2006/relationships/slide"/><Relationship Id="rId1515291180927" Target="/ppt/slides/slide153.xml" Type="http://schemas.openxmlformats.org/officeDocument/2006/relationships/slide"/><Relationship Id="rId1515291181101" Target="/ppt/slides/slide154.xml" Type="http://schemas.openxmlformats.org/officeDocument/2006/relationships/slide"/><Relationship Id="rId1515291181308" Target="/ppt/slides/slide155.xml" Type="http://schemas.openxmlformats.org/officeDocument/2006/relationships/slide"/><Relationship Id="rId1515291181485" Target="/ppt/slides/slide156.xml" Type="http://schemas.openxmlformats.org/officeDocument/2006/relationships/slide"/><Relationship Id="rId1515291181665" Target="/ppt/slides/slide157.xml" Type="http://schemas.openxmlformats.org/officeDocument/2006/relationships/slide"/><Relationship Id="rId1515291181839" Target="/ppt/slides/slide158.xml" Type="http://schemas.openxmlformats.org/officeDocument/2006/relationships/slide"/><Relationship Id="rId1515291182019" Target="/ppt/slides/slide159.xml" Type="http://schemas.openxmlformats.org/officeDocument/2006/relationships/slide"/><Relationship Id="rId1515291182200" Target="/ppt/slides/slide160.xml" Type="http://schemas.openxmlformats.org/officeDocument/2006/relationships/slide"/><Relationship Id="rId1515291182377" Target="/ppt/slides/slide161.xml" Type="http://schemas.openxmlformats.org/officeDocument/2006/relationships/slide"/><Relationship Id="rId1515291182553" Target="/ppt/slides/slide162.xml" Type="http://schemas.openxmlformats.org/officeDocument/2006/relationships/slide"/><Relationship Id="rId1515291182755" Target="/ppt/slides/slide163.xml" Type="http://schemas.openxmlformats.org/officeDocument/2006/relationships/slide"/><Relationship Id="rId1515291182927" Target="/ppt/slides/slide164.xml" Type="http://schemas.openxmlformats.org/officeDocument/2006/relationships/slide"/><Relationship Id="rId1515291183019" Target="/ppt/slides/slide165.xml" Type="http://schemas.openxmlformats.org/officeDocument/2006/relationships/slide"/><Relationship Id="rId1515291183190" Target="/ppt/slides/slide166.xml" Type="http://schemas.openxmlformats.org/officeDocument/2006/relationships/slide"/><Relationship Id="rId1515291183389" Target="/ppt/slides/slide167.xml" Type="http://schemas.openxmlformats.org/officeDocument/2006/relationships/slide"/><Relationship Id="rId1515291183561" Target="/ppt/slides/slide168.xml" Type="http://schemas.openxmlformats.org/officeDocument/2006/relationships/slide"/><Relationship Id="rId1515291183732" Target="/ppt/slides/slide169.xml" Type="http://schemas.openxmlformats.org/officeDocument/2006/relationships/slide"/><Relationship Id="rId1515291183903" Target="/ppt/slides/slide170.xml" Type="http://schemas.openxmlformats.org/officeDocument/2006/relationships/slide"/><Relationship Id="rId1515291184074" Target="/ppt/slides/slide171.xml" Type="http://schemas.openxmlformats.org/officeDocument/2006/relationships/slide"/><Relationship Id="rId1515291184293" Target="/ppt/slides/slide172.xml" Type="http://schemas.openxmlformats.org/officeDocument/2006/relationships/slide"/><Relationship Id="rId1515291184478" Target="/ppt/slides/slide173.xml" Type="http://schemas.openxmlformats.org/officeDocument/2006/relationships/slide"/><Relationship Id="rId1515291184681" Target="/ppt/slides/slide174.xml" Type="http://schemas.openxmlformats.org/officeDocument/2006/relationships/slide"/><Relationship Id="rId1515291184930" Target="/ppt/slides/slide175.xml" Type="http://schemas.openxmlformats.org/officeDocument/2006/relationships/slide"/><Relationship Id="rId1515291185120" Target="/ppt/slides/slide176.xml" Type="http://schemas.openxmlformats.org/officeDocument/2006/relationships/slide"/><Relationship Id="rId1515291185296" Target="/ppt/slides/slide177.xml" Type="http://schemas.openxmlformats.org/officeDocument/2006/relationships/slide"/><Relationship Id="rId1515291185471" Target="/ppt/slides/slide178.xml" Type="http://schemas.openxmlformats.org/officeDocument/2006/relationships/slide"/><Relationship Id="rId1515291185569" Target="/ppt/slides/slide179.xml" Type="http://schemas.openxmlformats.org/officeDocument/2006/relationships/slide"/><Relationship Id="rId1515291185665" Target="/ppt/slides/slide180.xml" Type="http://schemas.openxmlformats.org/officeDocument/2006/relationships/slide"/><Relationship Id="rId1515291185863" Target="/ppt/slides/slide181.xml" Type="http://schemas.openxmlformats.org/officeDocument/2006/relationships/slide"/><Relationship Id="rId1515291186032" Target="/ppt/slides/slide182.xml" Type="http://schemas.openxmlformats.org/officeDocument/2006/relationships/slide"/><Relationship Id="rId1515291186203" Target="/ppt/slides/slide183.xml" Type="http://schemas.openxmlformats.org/officeDocument/2006/relationships/slide"/><Relationship Id="rId1515291186372" Target="/ppt/slides/slide184.xml" Type="http://schemas.openxmlformats.org/officeDocument/2006/relationships/slide"/><Relationship Id="rId1515291186544" Target="/ppt/slides/slide185.xml" Type="http://schemas.openxmlformats.org/officeDocument/2006/relationships/slide"/><Relationship Id="rId1515291186728" Target="/ppt/slides/slide186.xml" Type="http://schemas.openxmlformats.org/officeDocument/2006/relationships/slide"/><Relationship Id="rId1515291186904" Target="/ppt/slides/slide187.xml" Type="http://schemas.openxmlformats.org/officeDocument/2006/relationships/slide"/><Relationship Id="rId1515291187087" Target="/ppt/slides/slide188.xml" Type="http://schemas.openxmlformats.org/officeDocument/2006/relationships/slide"/><Relationship Id="rId1515291187294" Target="/ppt/slides/slide189.xml" Type="http://schemas.openxmlformats.org/officeDocument/2006/relationships/slide"/><Relationship Id="rId1515291187476" Target="/ppt/slides/slide190.xml" Type="http://schemas.openxmlformats.org/officeDocument/2006/relationships/slide"/><Relationship Id="rId1515291187657" Target="/ppt/slides/slide191.xml" Type="http://schemas.openxmlformats.org/officeDocument/2006/relationships/slide"/><Relationship Id="rId1515291187827" Target="/ppt/slides/slide192.xml" Type="http://schemas.openxmlformats.org/officeDocument/2006/relationships/slide"/><Relationship Id="rId1515291187997" Target="/ppt/slides/slide193.xml" Type="http://schemas.openxmlformats.org/officeDocument/2006/relationships/slide"/><Relationship Id="rId1515291188172" Target="/ppt/slides/slide194.xml" Type="http://schemas.openxmlformats.org/officeDocument/2006/relationships/slide"/><Relationship Id="rId1515291188356" Target="/ppt/slides/slide195.xml" Type="http://schemas.openxmlformats.org/officeDocument/2006/relationships/slide"/><Relationship Id="rId1515291188452" Target="/ppt/slides/slide196.xml" Type="http://schemas.openxmlformats.org/officeDocument/2006/relationships/slide"/><Relationship Id="rId1515291188629" Target="/ppt/slides/slide197.xml" Type="http://schemas.openxmlformats.org/officeDocument/2006/relationships/slide"/><Relationship Id="rId1515291188846" Target="/ppt/slides/slide198.xml" Type="http://schemas.openxmlformats.org/officeDocument/2006/relationships/slide"/><Relationship Id="rId1515291189022" Target="/ppt/slides/slide199.xml" Type="http://schemas.openxmlformats.org/officeDocument/2006/relationships/slide"/><Relationship Id="rId1515291189195" Target="/ppt/slides/slide200.xml" Type="http://schemas.openxmlformats.org/officeDocument/2006/relationships/slide"/><Relationship Id="rId1515291189368" Target="/ppt/slides/slide201.xml" Type="http://schemas.openxmlformats.org/officeDocument/2006/relationships/slide"/><Relationship Id="rId1515291189542" Target="/ppt/slides/slide202.xml" Type="http://schemas.openxmlformats.org/officeDocument/2006/relationships/slide"/><Relationship Id="rId1515291189715" Target="/ppt/slides/slide203.xml" Type="http://schemas.openxmlformats.org/officeDocument/2006/relationships/slide"/><Relationship Id="rId1515291189893" Target="/ppt/slides/slide204.xml" Type="http://schemas.openxmlformats.org/officeDocument/2006/relationships/slide"/><Relationship Id="rId1515291190093" Target="/ppt/slides/slide205.xml" Type="http://schemas.openxmlformats.org/officeDocument/2006/relationships/slide"/><Relationship Id="rId1515291190323" Target="/ppt/slides/slide206.xml" Type="http://schemas.openxmlformats.org/officeDocument/2006/relationships/slide"/><Relationship Id="rId1515291190502" Target="/ppt/slides/slide207.xml" Type="http://schemas.openxmlformats.org/officeDocument/2006/relationships/slide"/><Relationship Id="rId1515291190684" Target="/ppt/slides/slide208.xml" Type="http://schemas.openxmlformats.org/officeDocument/2006/relationships/slide"/><Relationship Id="rId1515291190861" Target="/ppt/slides/slide209.xml" Type="http://schemas.openxmlformats.org/officeDocument/2006/relationships/slide"/><Relationship Id="rId1515291191042" Target="/ppt/slides/slide210.xml" Type="http://schemas.openxmlformats.org/officeDocument/2006/relationships/slide"/><Relationship Id="rId1515291191221" Target="/ppt/slides/slide211.xml" Type="http://schemas.openxmlformats.org/officeDocument/2006/relationships/slide"/><Relationship Id="rId1515291191311" Target="/ppt/slides/slide212.xml" Type="http://schemas.openxmlformats.org/officeDocument/2006/relationships/slide"/><Relationship Id="rId1515291191487" Target="/ppt/slides/slide213.xml" Type="http://schemas.openxmlformats.org/officeDocument/2006/relationships/slide"/><Relationship Id="rId1515291191661" Target="/ppt/slides/slide214.xml" Type="http://schemas.openxmlformats.org/officeDocument/2006/relationships/slide"/><Relationship Id="rId1515291191855" Target="/ppt/slides/slide215.xml" Type="http://schemas.openxmlformats.org/officeDocument/2006/relationships/slide"/><Relationship Id="rId1515291192043" Target="/ppt/slides/slide216.xml" Type="http://schemas.openxmlformats.org/officeDocument/2006/relationships/slide"/><Relationship Id="rId1515291192222" Target="/ppt/slides/slide217.xml" Type="http://schemas.openxmlformats.org/officeDocument/2006/relationships/slide"/><Relationship Id="rId1515291192398" Target="/ppt/slides/slide218.xml" Type="http://schemas.openxmlformats.org/officeDocument/2006/relationships/slide"/><Relationship Id="rId1515291192576" Target="/ppt/slides/slide219.xml" Type="http://schemas.openxmlformats.org/officeDocument/2006/relationships/slide"/><Relationship Id="rId1515291192749" Target="/ppt/slides/slide220.xml" Type="http://schemas.openxmlformats.org/officeDocument/2006/relationships/slide"/><Relationship Id="rId1515291192919" Target="/ppt/slides/slide221.xml" Type="http://schemas.openxmlformats.org/officeDocument/2006/relationships/slide"/><Relationship Id="rId1515291193105" Target="/ppt/slides/slide222.xml" Type="http://schemas.openxmlformats.org/officeDocument/2006/relationships/slide"/><Relationship Id="rId1515291193309" Target="/ppt/slides/slide223.xml" Type="http://schemas.openxmlformats.org/officeDocument/2006/relationships/slide"/><Relationship Id="rId1515291193489" Target="/ppt/slides/slide224.xml" Type="http://schemas.openxmlformats.org/officeDocument/2006/relationships/slide"/><Relationship Id="rId1515291193669" Target="/ppt/slides/slide225.xml" Type="http://schemas.openxmlformats.org/officeDocument/2006/relationships/slide"/><Relationship Id="rId1515291193757" Target="/ppt/slides/slide226.xml" Type="http://schemas.openxmlformats.org/officeDocument/2006/relationships/slide"/><Relationship Id="rId1515291193931" Target="/ppt/slides/slide227.xml" Type="http://schemas.openxmlformats.org/officeDocument/2006/relationships/slide"/><Relationship Id="rId1515291194117" Target="/ppt/slides/slide228.xml" Type="http://schemas.openxmlformats.org/officeDocument/2006/relationships/slide"/><Relationship Id="rId1515291194301" Target="/ppt/slides/slide229.xml" Type="http://schemas.openxmlformats.org/officeDocument/2006/relationships/slide"/><Relationship Id="rId1515291194480" Target="/ppt/slides/slide230.xml" Type="http://schemas.openxmlformats.org/officeDocument/2006/relationships/slide"/><Relationship Id="rId1515291194659" Target="/ppt/slides/slide231.xml" Type="http://schemas.openxmlformats.org/officeDocument/2006/relationships/slide"/><Relationship Id="rId1515291194852" Target="/ppt/slides/slide232.xml" Type="http://schemas.openxmlformats.org/officeDocument/2006/relationships/slide"/><Relationship Id="rId1515291195032" Target="/ppt/slides/slide233.xml" Type="http://schemas.openxmlformats.org/officeDocument/2006/relationships/slide"/><Relationship Id="rId1515291195220" Target="/ppt/slides/slide234.xml" Type="http://schemas.openxmlformats.org/officeDocument/2006/relationships/slide"/><Relationship Id="rId1515291195403" Target="/ppt/slides/slide235.xml" Type="http://schemas.openxmlformats.org/officeDocument/2006/relationships/slide"/><Relationship Id="rId1515291195586" Target="/ppt/slides/slide236.xml" Type="http://schemas.openxmlformats.org/officeDocument/2006/relationships/slide"/><Relationship Id="rId1515291195771" Target="/ppt/slides/slide237.xml" Type="http://schemas.openxmlformats.org/officeDocument/2006/relationships/slide"/><Relationship Id="rId1515291195865" Target="/ppt/slides/slide238.xml" Type="http://schemas.openxmlformats.org/officeDocument/2006/relationships/slide"/><Relationship Id="rId1515291196051" Target="/ppt/slides/slide239.xml" Type="http://schemas.openxmlformats.org/officeDocument/2006/relationships/slide"/><Relationship Id="rId1515291196244" Target="/ppt/slides/slide240.xml" Type="http://schemas.openxmlformats.org/officeDocument/2006/relationships/slide"/><Relationship Id="rId1515291196415" Target="/ppt/slides/slide241.xml" Type="http://schemas.openxmlformats.org/officeDocument/2006/relationships/slide"/><Relationship Id="rId1515291196588" Target="/ppt/slides/slide242.xml" Type="http://schemas.openxmlformats.org/officeDocument/2006/relationships/slide"/><Relationship Id="rId1515291196758" Target="/ppt/slides/slide243.xml" Type="http://schemas.openxmlformats.org/officeDocument/2006/relationships/slide"/><Relationship Id="rId1515291196929" Target="/ppt/slides/slide244.xml" Type="http://schemas.openxmlformats.org/officeDocument/2006/relationships/slide"/><Relationship Id="rId1515291197105" Target="/ppt/slides/slide245.xml" Type="http://schemas.openxmlformats.org/officeDocument/2006/relationships/slide"/><Relationship Id="rId1515291197285" Target="/ppt/slides/slide246.xml" Type="http://schemas.openxmlformats.org/officeDocument/2006/relationships/slide"/><Relationship Id="rId1515291197459" Target="/ppt/slides/slide247.xml" Type="http://schemas.openxmlformats.org/officeDocument/2006/relationships/slide"/><Relationship Id="rId1515291197650" Target="/ppt/slides/slide248.xml" Type="http://schemas.openxmlformats.org/officeDocument/2006/relationships/slide"/><Relationship Id="rId1515291197825" Target="/ppt/slides/slide249.xml" Type="http://schemas.openxmlformats.org/officeDocument/2006/relationships/slide"/><Relationship Id="rId1515291197908" Target="/ppt/slides/slide250.xml" Type="http://schemas.openxmlformats.org/officeDocument/2006/relationships/slide"/><Relationship Id="rId1515291197998" Target="/ppt/slides/slide251.xml" Type="http://schemas.openxmlformats.org/officeDocument/2006/relationships/slide"/><Relationship Id="rId1515291198177" Target="/ppt/slides/slide252.xml" Type="http://schemas.openxmlformats.org/officeDocument/2006/relationships/slide"/><Relationship Id="rId1515291198355" Target="/ppt/slides/slide253.xml" Type="http://schemas.openxmlformats.org/officeDocument/2006/relationships/slide"/><Relationship Id="rId1515291198543" Target="/ppt/slides/slide254.xml" Type="http://schemas.openxmlformats.org/officeDocument/2006/relationships/slide"/><Relationship Id="rId1515291198719" Target="/ppt/slides/slide255.xml" Type="http://schemas.openxmlformats.org/officeDocument/2006/relationships/slide"/><Relationship Id="rId1515291198891" Target="/ppt/slides/slide256.xml" Type="http://schemas.openxmlformats.org/officeDocument/2006/relationships/slide"/><Relationship Id="rId1515291199072" Target="/ppt/slides/slide257.xml" Type="http://schemas.openxmlformats.org/officeDocument/2006/relationships/slide"/><Relationship Id="rId1515291199282" Target="/ppt/slides/slide258.xml" Type="http://schemas.openxmlformats.org/officeDocument/2006/relationships/slide"/><Relationship Id="rId1515291199465" Target="/ppt/slides/slide259.xml" Type="http://schemas.openxmlformats.org/officeDocument/2006/relationships/slide"/><Relationship Id="rId1515291199727" Target="/ppt/slides/slide260.xml" Type="http://schemas.openxmlformats.org/officeDocument/2006/relationships/slide"/><Relationship Id="rId1515291200005" Target="/ppt/slides/slide261.xml" Type="http://schemas.openxmlformats.org/officeDocument/2006/relationships/slide"/><Relationship Id="rId1515291200272" Target="/ppt/slides/slide262.xml" Type="http://schemas.openxmlformats.org/officeDocument/2006/relationships/slide"/><Relationship Id="rId1515291200508" Target="/ppt/slides/slide263.xml" Type="http://schemas.openxmlformats.org/officeDocument/2006/relationships/slide"/><Relationship Id="rId1515291200758" Target="/ppt/slides/slide264.xml" Type="http://schemas.openxmlformats.org/officeDocument/2006/relationships/slide"/><Relationship Id="rId1515291200927" Target="/ppt/slides/slide265.xml" Type="http://schemas.openxmlformats.org/officeDocument/2006/relationships/slide"/><Relationship Id="rId1515291201260" Target="/ppt/slides/slide266.xml" Type="http://schemas.openxmlformats.org/officeDocument/2006/relationships/slide"/><Relationship Id="rId1515291201519" Target="/ppt/slides/slide267.xml" Type="http://schemas.openxmlformats.org/officeDocument/2006/relationships/slide"/><Relationship Id="rId1515291201760" Target="/ppt/slides/slide268.xml" Type="http://schemas.openxmlformats.org/officeDocument/2006/relationships/slide"/><Relationship Id="rId1515291202010" Target="/ppt/slides/slide269.xml" Type="http://schemas.openxmlformats.org/officeDocument/2006/relationships/slide"/><Relationship Id="rId1515291202270" Target="/ppt/slides/slide270.xml" Type="http://schemas.openxmlformats.org/officeDocument/2006/relationships/slide"/><Relationship Id="rId1515291202503" Target="/ppt/slides/slide271.xml" Type="http://schemas.openxmlformats.org/officeDocument/2006/relationships/slide"/><Relationship Id="rId1515291202729" Target="/ppt/slides/slide272.xml" Type="http://schemas.openxmlformats.org/officeDocument/2006/relationships/slide"/><Relationship Id="rId1515291202915" Target="/ppt/slides/slide273.xml" Type="http://schemas.openxmlformats.org/officeDocument/2006/relationships/slide"/><Relationship Id="rId1515291203119" Target="/ppt/slides/slide274.xml" Type="http://schemas.openxmlformats.org/officeDocument/2006/relationships/slide"/><Relationship Id="rId1515291203321" Target="/ppt/slides/slide275.xml" Type="http://schemas.openxmlformats.org/officeDocument/2006/relationships/slide"/><Relationship Id="rId1515291203505" Target="/ppt/slides/slide276.xml" Type="http://schemas.openxmlformats.org/officeDocument/2006/relationships/slide"/><Relationship Id="rId1515291203709" Target="/ppt/slides/slide277.xml" Type="http://schemas.openxmlformats.org/officeDocument/2006/relationships/slide"/><Relationship Id="rId1515291203923" Target="/ppt/slides/slide278.xml" Type="http://schemas.openxmlformats.org/officeDocument/2006/relationships/slide"/><Relationship Id="rId1515291204034" Target="/ppt/slides/slide279.xml" Type="http://schemas.openxmlformats.org/officeDocument/2006/relationships/slide"/><Relationship Id="rId1515291204222" Target="/ppt/slides/slide280.xml" Type="http://schemas.openxmlformats.org/officeDocument/2006/relationships/slide"/><Relationship Id="rId1515291204418" Target="/ppt/slides/slide281.xml" Type="http://schemas.openxmlformats.org/officeDocument/2006/relationships/slide"/><Relationship Id="rId1515291204603" Target="/ppt/slides/slide282.xml" Type="http://schemas.openxmlformats.org/officeDocument/2006/relationships/slide"/><Relationship Id="rId1515291204806" Target="/ppt/slides/slide283.xml" Type="http://schemas.openxmlformats.org/officeDocument/2006/relationships/slide"/><Relationship Id="rId1515291204992" Target="/ppt/slides/slide284.xml" Type="http://schemas.openxmlformats.org/officeDocument/2006/relationships/slide"/><Relationship Id="rId1515291205178" Target="/ppt/slides/slide285.xml" Type="http://schemas.openxmlformats.org/officeDocument/2006/relationships/slide"/><Relationship Id="rId1515291205375" Target="/ppt/slides/slide286.xml" Type="http://schemas.openxmlformats.org/officeDocument/2006/relationships/slide"/><Relationship Id="rId1515291205575" Target="/ppt/slides/slide287.xml" Type="http://schemas.openxmlformats.org/officeDocument/2006/relationships/slide"/><Relationship Id="rId1515291205779" Target="/ppt/slides/slide288.xml" Type="http://schemas.openxmlformats.org/officeDocument/2006/relationships/slide"/><Relationship Id="rId1515291206011" Target="/ppt/slides/slide289.xml" Type="http://schemas.openxmlformats.org/officeDocument/2006/relationships/slide"/><Relationship Id="rId1515291206196" Target="/ppt/slides/slide290.xml" Type="http://schemas.openxmlformats.org/officeDocument/2006/relationships/slide"/><Relationship Id="rId1515291206462" Target="/ppt/slides/slide291.xml" Type="http://schemas.openxmlformats.org/officeDocument/2006/relationships/slide"/><Relationship Id="rId1515291206671" Target="/ppt/slides/slide292.xml" Type="http://schemas.openxmlformats.org/officeDocument/2006/relationships/slide"/><Relationship Id="rId1515291206863" Target="/ppt/slides/slide293.xml" Type="http://schemas.openxmlformats.org/officeDocument/2006/relationships/slide"/><Relationship Id="rId1515291207067" Target="/ppt/slides/slide294.xml" Type="http://schemas.openxmlformats.org/officeDocument/2006/relationships/slide"/><Relationship Id="rId1515291207247" Target="/ppt/slides/slide295.xml" Type="http://schemas.openxmlformats.org/officeDocument/2006/relationships/slide"/><Relationship Id="rId1515291207426" Target="/ppt/slides/slide296.xml" Type="http://schemas.openxmlformats.org/officeDocument/2006/relationships/slide"/><Relationship Id="rId1515291207600" Target="/ppt/slides/slide297.xml" Type="http://schemas.openxmlformats.org/officeDocument/2006/relationships/slide"/><Relationship Id="rId1515291207675" Target="/ppt/slides/slide298.xml" Type="http://schemas.openxmlformats.org/officeDocument/2006/relationships/slide"/><Relationship Id="rId1515291207797" Target="/ppt/slides/slide299.xml" Type="http://schemas.openxmlformats.org/officeDocument/2006/relationships/slide"/><Relationship Id="rId1515291207990" Target="/ppt/slides/slide300.xml" Type="http://schemas.openxmlformats.org/officeDocument/2006/relationships/slide"/><Relationship Id="rId1515291208164" Target="/ppt/slides/slide301.xml" Type="http://schemas.openxmlformats.org/officeDocument/2006/relationships/slide"/><Relationship Id="rId1515291208338" Target="/ppt/slides/slide302.xml" Type="http://schemas.openxmlformats.org/officeDocument/2006/relationships/slide"/><Relationship Id="rId1515291208516" Target="/ppt/slides/slide303.xml" Type="http://schemas.openxmlformats.org/officeDocument/2006/relationships/slide"/><Relationship Id="rId1515291208694" Target="/ppt/slides/slide304.xml" Type="http://schemas.openxmlformats.org/officeDocument/2006/relationships/slide"/><Relationship Id="rId1515291208874" Target="/ppt/slides/slide305.xml" Type="http://schemas.openxmlformats.org/officeDocument/2006/relationships/slide"/><Relationship Id="rId1515291209049" Target="/ppt/slides/slide306.xml" Type="http://schemas.openxmlformats.org/officeDocument/2006/relationships/slide"/><Relationship Id="rId1515291209234" Target="/ppt/slides/slide307.xml" Type="http://schemas.openxmlformats.org/officeDocument/2006/relationships/slide"/><Relationship Id="rId1515291209434" Target="/ppt/slides/slide308.xml" Type="http://schemas.openxmlformats.org/officeDocument/2006/relationships/slide"/><Relationship Id="rId1515291209607" Target="/ppt/slides/slide309.xml" Type="http://schemas.openxmlformats.org/officeDocument/2006/relationships/slide"/><Relationship Id="rId1515291209782" Target="/ppt/slides/slide310.xml" Type="http://schemas.openxmlformats.org/officeDocument/2006/relationships/slide"/><Relationship Id="rId1515291209955" Target="/ppt/slides/slide311.xml" Type="http://schemas.openxmlformats.org/officeDocument/2006/relationships/slide"/><Relationship Id="rId1515291210132" Target="/ppt/slides/slide312.xml" Type="http://schemas.openxmlformats.org/officeDocument/2006/relationships/slide"/><Relationship Id="rId1515291210310" Target="/ppt/slides/slide313.xml" Type="http://schemas.openxmlformats.org/officeDocument/2006/relationships/slide"/><Relationship Id="rId1515291210491" Target="/ppt/slides/slide314.xml" Type="http://schemas.openxmlformats.org/officeDocument/2006/relationships/slide"/><Relationship Id="rId1515291210706" Target="/ppt/slides/slide315.xml" Type="http://schemas.openxmlformats.org/officeDocument/2006/relationships/slide"/><Relationship Id="rId1515291210915" Target="/ppt/slides/slide316.xml" Type="http://schemas.openxmlformats.org/officeDocument/2006/relationships/slide"/><Relationship Id="rId1515291211091" Target="/ppt/slides/slide317.xml" Type="http://schemas.openxmlformats.org/officeDocument/2006/relationships/slide"/><Relationship Id="rId1515291211193" Target="/ppt/slides/slide318.xml" Type="http://schemas.openxmlformats.org/officeDocument/2006/relationships/slide"/><Relationship Id="rId1515291211369" Target="/ppt/slides/slide319.xml" Type="http://schemas.openxmlformats.org/officeDocument/2006/relationships/slide"/><Relationship Id="rId1515291211545" Target="/ppt/slides/slide320.xml" Type="http://schemas.openxmlformats.org/officeDocument/2006/relationships/slide"/><Relationship Id="rId1515291211721" Target="/ppt/slides/slide321.xml" Type="http://schemas.openxmlformats.org/officeDocument/2006/relationships/slide"/><Relationship Id="rId1515291211914" Target="/ppt/slides/slide322.xml" Type="http://schemas.openxmlformats.org/officeDocument/2006/relationships/slide"/><Relationship Id="rId1515291212103" Target="/ppt/slides/slide323.xml" Type="http://schemas.openxmlformats.org/officeDocument/2006/relationships/slide"/><Relationship Id="rId1515291212279" Target="/ppt/slides/slide324.xml" Type="http://schemas.openxmlformats.org/officeDocument/2006/relationships/slide"/><Relationship Id="rId1515291212482" Target="/ppt/slides/slide325.xml" Type="http://schemas.openxmlformats.org/officeDocument/2006/relationships/slide"/><Relationship Id="rId1515291212666" Target="/ppt/slides/slide326.xml" Type="http://schemas.openxmlformats.org/officeDocument/2006/relationships/slide"/><Relationship Id="rId1515291212844" Target="/ppt/slides/slide327.xml" Type="http://schemas.openxmlformats.org/officeDocument/2006/relationships/slide"/><Relationship Id="rId1515291213016" Target="/ppt/slides/slide328.xml" Type="http://schemas.openxmlformats.org/officeDocument/2006/relationships/slide"/><Relationship Id="rId1515291213194" Target="/ppt/slides/slide329.xml" Type="http://schemas.openxmlformats.org/officeDocument/2006/relationships/slide"/><Relationship Id="rId1515291213372" Target="/ppt/slides/slide330.xml" Type="http://schemas.openxmlformats.org/officeDocument/2006/relationships/slide"/><Relationship Id="rId1515291213562" Target="/ppt/slides/slide331.xml" Type="http://schemas.openxmlformats.org/officeDocument/2006/relationships/slide"/><Relationship Id="rId1515291213744" Target="/ppt/slides/slide332.xml" Type="http://schemas.openxmlformats.org/officeDocument/2006/relationships/slide"/><Relationship Id="rId1515291213950" Target="/ppt/slides/slide333.xml" Type="http://schemas.openxmlformats.org/officeDocument/2006/relationships/slide"/><Relationship Id="rId1515291214166" Target="/ppt/slides/slide334.xml" Type="http://schemas.openxmlformats.org/officeDocument/2006/relationships/slide"/><Relationship Id="rId1515291214365" Target="/ppt/slides/slide335.xml" Type="http://schemas.openxmlformats.org/officeDocument/2006/relationships/slide"/><Relationship Id="rId1515291214812" Target="/ppt/slides/slide336.xml" Type="http://schemas.openxmlformats.org/officeDocument/2006/relationships/slide"/><Relationship Id="rId1515291214952" Target="/ppt/slides/slide337.xml" Type="http://schemas.openxmlformats.org/officeDocument/2006/relationships/slide"/><Relationship Id="rId1515291215110" Target="/ppt/slides/slide338.xml" Type="http://schemas.openxmlformats.org/officeDocument/2006/relationships/slide"/><Relationship Id="rId1515291215299" Target="/ppt/slides/slide339.xml" Type="http://schemas.openxmlformats.org/officeDocument/2006/relationships/slide"/><Relationship Id="rId1515291215478" Target="/ppt/slides/slide340.xml" Type="http://schemas.openxmlformats.org/officeDocument/2006/relationships/slide"/><Relationship Id="rId1515291215672" Target="/ppt/slides/slide341.xml" Type="http://schemas.openxmlformats.org/officeDocument/2006/relationships/slide"/><Relationship Id="rId1515291215884" Target="/ppt/slides/slide342.xml" Type="http://schemas.openxmlformats.org/officeDocument/2006/relationships/slide"/><Relationship Id="rId1515291216061" Target="/ppt/slides/slide343.xml" Type="http://schemas.openxmlformats.org/officeDocument/2006/relationships/slide"/><Relationship Id="rId1515291216240" Target="/ppt/slides/slide344.xml" Type="http://schemas.openxmlformats.org/officeDocument/2006/relationships/slide"/><Relationship Id="rId1515291216423" Target="/ppt/slides/slide345.xml" Type="http://schemas.openxmlformats.org/officeDocument/2006/relationships/slide"/><Relationship Id="rId1515291216642" Target="/ppt/slides/slide346.xml" Type="http://schemas.openxmlformats.org/officeDocument/2006/relationships/slide"/><Relationship Id="rId1515291216842" Target="/ppt/slides/slide347.xml" Type="http://schemas.openxmlformats.org/officeDocument/2006/relationships/slide"/><Relationship Id="rId1515291217039" Target="/ppt/slides/slide348.xml" Type="http://schemas.openxmlformats.org/officeDocument/2006/relationships/slide"/><Relationship Id="rId1515291217273" Target="/ppt/slides/slide349.xml" Type="http://schemas.openxmlformats.org/officeDocument/2006/relationships/slide"/><Relationship Id="rId1515291217517" Target="/ppt/slides/slide350.xml" Type="http://schemas.openxmlformats.org/officeDocument/2006/relationships/slide"/><Relationship Id="rId1515291217612" Target="/ppt/slides/slide351.xml" Type="http://schemas.openxmlformats.org/officeDocument/2006/relationships/slide"/><Relationship Id="rId1515291217796" Target="/ppt/slides/slide352.xml" Type="http://schemas.openxmlformats.org/officeDocument/2006/relationships/slide"/><Relationship Id="rId1515291217984" Target="/ppt/slides/slide353.xml" Type="http://schemas.openxmlformats.org/officeDocument/2006/relationships/slide"/><Relationship Id="rId1515291218169" Target="/ppt/slides/slide354.xml" Type="http://schemas.openxmlformats.org/officeDocument/2006/relationships/slide"/><Relationship Id="rId1515291218354" Target="/ppt/slides/slide355.xml" Type="http://schemas.openxmlformats.org/officeDocument/2006/relationships/slide"/><Relationship Id="rId1515291218528" Target="/ppt/slides/slide356.xml" Type="http://schemas.openxmlformats.org/officeDocument/2006/relationships/slide"/><Relationship Id="rId1515291218711" Target="/ppt/slides/slide357.xml" Type="http://schemas.openxmlformats.org/officeDocument/2006/relationships/slide"/><Relationship Id="rId1515291218927" Target="/ppt/slides/slide358.xml" Type="http://schemas.openxmlformats.org/officeDocument/2006/relationships/slide"/><Relationship Id="rId1515291219109" Target="/ppt/slides/slide359.xml" Type="http://schemas.openxmlformats.org/officeDocument/2006/relationships/slide"/><Relationship Id="rId1515291219295" Target="/ppt/slides/slide360.xml" Type="http://schemas.openxmlformats.org/officeDocument/2006/relationships/slide"/><Relationship Id="rId1515291219477" Target="/ppt/slides/slide361.xml" Type="http://schemas.openxmlformats.org/officeDocument/2006/relationships/slide"/><Relationship Id="rId1515291219653" Target="/ppt/slides/slide362.xml" Type="http://schemas.openxmlformats.org/officeDocument/2006/relationships/slide"/><Relationship Id="rId1515291219836" Target="/ppt/slides/slide363.xml" Type="http://schemas.openxmlformats.org/officeDocument/2006/relationships/slide"/><Relationship Id="rId1515291220016" Target="/ppt/slides/slide364.xml" Type="http://schemas.openxmlformats.org/officeDocument/2006/relationships/slide"/><Relationship Id="rId1515291220192" Target="/ppt/slides/slide365.xml" Type="http://schemas.openxmlformats.org/officeDocument/2006/relationships/slide"/><Relationship Id="rId1515291220281" Target="/ppt/slides/slide366.xml" Type="http://schemas.openxmlformats.org/officeDocument/2006/relationships/slide"/><Relationship Id="rId1515291220479" Target="/ppt/slides/slide367.xml" Type="http://schemas.openxmlformats.org/officeDocument/2006/relationships/slide"/><Relationship Id="rId1515291220654" Target="/ppt/slides/slide368.xml" Type="http://schemas.openxmlformats.org/officeDocument/2006/relationships/slide"/><Relationship Id="rId1515291220827" Target="/ppt/slides/slide369.xml" Type="http://schemas.openxmlformats.org/officeDocument/2006/relationships/slide"/><Relationship Id="rId1515291221010" Target="/ppt/slides/slide370.xml" Type="http://schemas.openxmlformats.org/officeDocument/2006/relationships/slide"/><Relationship Id="rId1515291221185" Target="/ppt/slides/slide371.xml" Type="http://schemas.openxmlformats.org/officeDocument/2006/relationships/slide"/><Relationship Id="rId1515291221357" Target="/ppt/slides/slide372.xml" Type="http://schemas.openxmlformats.org/officeDocument/2006/relationships/slide"/><Relationship Id="rId1515291221529" Target="/ppt/slides/slide373.xml" Type="http://schemas.openxmlformats.org/officeDocument/2006/relationships/slide"/><Relationship Id="rId1515291221716" Target="/ppt/slides/slide374.xml" Type="http://schemas.openxmlformats.org/officeDocument/2006/relationships/slide"/><Relationship Id="rId1515291221941" Target="/ppt/slides/slide375.xml" Type="http://schemas.openxmlformats.org/officeDocument/2006/relationships/slide"/><Relationship Id="rId1515291222143" Target="/ppt/slides/slide376.xml" Type="http://schemas.openxmlformats.org/officeDocument/2006/relationships/slide"/><Relationship Id="rId1515291222417" Target="/ppt/slides/slide377.xml" Type="http://schemas.openxmlformats.org/officeDocument/2006/relationships/slide"/><Relationship Id="rId1515291222548" Target="/ppt/slides/slide378.xml" Type="http://schemas.openxmlformats.org/officeDocument/2006/relationships/slide"/><Relationship Id="rId1515291222662" Target="/ppt/slides/slide379.xml" Type="http://schemas.openxmlformats.org/officeDocument/2006/relationships/slide"/><Relationship Id="rId1515291222904" Target="/ppt/slides/slide380.xml" Type="http://schemas.openxmlformats.org/officeDocument/2006/relationships/slide"/><Relationship Id="rId1515291223129" Target="/ppt/slides/slide381.xml" Type="http://schemas.openxmlformats.org/officeDocument/2006/relationships/slide"/><Relationship Id="rId1515291223316" Target="/ppt/slides/slide382.xml" Type="http://schemas.openxmlformats.org/officeDocument/2006/relationships/slide"/><Relationship Id="rId1515291223494" Target="/ppt/slides/slide383.xml" Type="http://schemas.openxmlformats.org/officeDocument/2006/relationships/slide"/><Relationship Id="rId1515291223712" Target="/ppt/slides/slide384.xml" Type="http://schemas.openxmlformats.org/officeDocument/2006/relationships/slide"/><Relationship Id="rId1515291223919" Target="/ppt/slides/slide385.xml" Type="http://schemas.openxmlformats.org/officeDocument/2006/relationships/slide"/><Relationship Id="rId1515291224108" Target="/ppt/slides/slide386.xml" Type="http://schemas.openxmlformats.org/officeDocument/2006/relationships/slide"/><Relationship Id="rId1515291224294" Target="/ppt/slides/slide387.xml" Type="http://schemas.openxmlformats.org/officeDocument/2006/relationships/slide"/><Relationship Id="rId1515291224489" Target="/ppt/slides/slide388.xml" Type="http://schemas.openxmlformats.org/officeDocument/2006/relationships/slide"/><Relationship Id="rId1515291224672" Target="/ppt/slides/slide389.xml" Type="http://schemas.openxmlformats.org/officeDocument/2006/relationships/slide"/><Relationship Id="rId1515291224858" Target="/ppt/slides/slide390.xml" Type="http://schemas.openxmlformats.org/officeDocument/2006/relationships/slide"/><Relationship Id="rId1515291224951" Target="/ppt/slides/slide391.xml" Type="http://schemas.openxmlformats.org/officeDocument/2006/relationships/slide"/><Relationship Id="rId1515291225177" Target="/ppt/slides/slide392.xml" Type="http://schemas.openxmlformats.org/officeDocument/2006/relationships/slide"/><Relationship Id="rId1515291225363" Target="/ppt/slides/slide393.xml" Type="http://schemas.openxmlformats.org/officeDocument/2006/relationships/slide"/><Relationship Id="rId1515291225546" Target="/ppt/slides/slide394.xml" Type="http://schemas.openxmlformats.org/officeDocument/2006/relationships/slide"/><Relationship Id="rId1515291225727" Target="/ppt/slides/slide395.xml" Type="http://schemas.openxmlformats.org/officeDocument/2006/relationships/slide"/><Relationship Id="rId1515291225912" Target="/ppt/slides/slide396.xml" Type="http://schemas.openxmlformats.org/officeDocument/2006/relationships/slide"/><Relationship Id="rId1515291226091" Target="/ppt/slides/slide397.xml" Type="http://schemas.openxmlformats.org/officeDocument/2006/relationships/slide"/><Relationship Id="rId1515291226274" Target="/ppt/slides/slide398.xml" Type="http://schemas.openxmlformats.org/officeDocument/2006/relationships/slide"/><Relationship Id="rId1515291226447" Target="/ppt/slides/slide399.xml" Type="http://schemas.openxmlformats.org/officeDocument/2006/relationships/slide"/><Relationship Id="rId1515291226654" Target="/ppt/slides/slide400.xml" Type="http://schemas.openxmlformats.org/officeDocument/2006/relationships/slide"/><Relationship Id="rId1515291226829" Target="/ppt/slides/slide401.xml" Type="http://schemas.openxmlformats.org/officeDocument/2006/relationships/slide"/><Relationship Id="rId1515291226921" Target="/ppt/slides/slide402.xml" Type="http://schemas.openxmlformats.org/officeDocument/2006/relationships/slide"/><Relationship Id="rId1515291227097" Target="/ppt/slides/slide403.xml" Type="http://schemas.openxmlformats.org/officeDocument/2006/relationships/slide"/><Relationship Id="rId1515291227276" Target="/ppt/slides/slide404.xml" Type="http://schemas.openxmlformats.org/officeDocument/2006/relationships/slide"/><Relationship Id="rId1515291227451" Target="/ppt/slides/slide405.xml" Type="http://schemas.openxmlformats.org/officeDocument/2006/relationships/slide"/><Relationship Id="rId1515291227625" Target="/ppt/slides/slide406.xml" Type="http://schemas.openxmlformats.org/officeDocument/2006/relationships/slide"/><Relationship Id="rId1515291227798" Target="/ppt/slides/slide407.xml" Type="http://schemas.openxmlformats.org/officeDocument/2006/relationships/slide"/><Relationship Id="rId1515291227976" Target="/ppt/slides/slide408.xml" Type="http://schemas.openxmlformats.org/officeDocument/2006/relationships/slide"/><Relationship Id="rId1515291228210" Target="/ppt/slides/slide409.xml" Type="http://schemas.openxmlformats.org/officeDocument/2006/relationships/slide"/><Relationship Id="rId1515291228455" Target="/ppt/slides/slide410.xml" Type="http://schemas.openxmlformats.org/officeDocument/2006/relationships/slide"/><Relationship Id="rId1515291228688" Target="/ppt/slides/slide411.xml" Type="http://schemas.openxmlformats.org/officeDocument/2006/relationships/slide"/><Relationship Id="rId1515291228916" Target="/ppt/slides/slide412.xml" Type="http://schemas.openxmlformats.org/officeDocument/2006/relationships/slide"/><Relationship Id="rId1515291229123" Target="/ppt/slides/slide413.xml" Type="http://schemas.openxmlformats.org/officeDocument/2006/relationships/slide"/><Relationship Id="rId1515291229238" Target="/ppt/slides/slide414.xml" Type="http://schemas.openxmlformats.org/officeDocument/2006/relationships/slide"/><Relationship Id="rId1515291229381" Target="/ppt/slides/slide415.xml" Type="http://schemas.openxmlformats.org/officeDocument/2006/relationships/slide"/><Relationship Id="rId1515291229571" Target="/ppt/slides/slide416.xml" Type="http://schemas.openxmlformats.org/officeDocument/2006/relationships/slide"/><Relationship Id="rId1515291229835" Target="/ppt/slides/slide417.xml" Type="http://schemas.openxmlformats.org/officeDocument/2006/relationships/slide"/><Relationship Id="rId1515291230319" Target="/ppt/slides/slide418.xml" Type="http://schemas.openxmlformats.org/officeDocument/2006/relationships/slide"/><Relationship Id="rId1515291230650" Target="/ppt/slides/slide419.xml" Type="http://schemas.openxmlformats.org/officeDocument/2006/relationships/slide"/><Relationship Id="rId1515291230980" Target="/ppt/slides/slide420.xml" Type="http://schemas.openxmlformats.org/officeDocument/2006/relationships/slide"/><Relationship Id="rId1515291231319" Target="/ppt/slides/slide421.xml" Type="http://schemas.openxmlformats.org/officeDocument/2006/relationships/slide"/><Relationship Id="rId1515291231597" Target="/ppt/slides/slide422.xml" Type="http://schemas.openxmlformats.org/officeDocument/2006/relationships/slide"/><Relationship Id="rId1515291231819" Target="/ppt/slides/slide423.xml" Type="http://schemas.openxmlformats.org/officeDocument/2006/relationships/slide"/><Relationship Id="rId1515291232053" Target="/ppt/slides/slide424.xml" Type="http://schemas.openxmlformats.org/officeDocument/2006/relationships/slide"/><Relationship Id="rId1515291232297" Target="/ppt/slides/slide425.xml" Type="http://schemas.openxmlformats.org/officeDocument/2006/relationships/slide"/><Relationship Id="rId1515291232563" Target="/ppt/slides/slide426.xml" Type="http://schemas.openxmlformats.org/officeDocument/2006/relationships/slide"/><Relationship Id="rId1515291232833" Target="/ppt/slides/slide427.xml" Type="http://schemas.openxmlformats.org/officeDocument/2006/relationships/slide"/><Relationship Id="rId1515291233075" Target="/ppt/slides/slide428.xml" Type="http://schemas.openxmlformats.org/officeDocument/2006/relationships/slide"/><Relationship Id="rId1515291233268" Target="/ppt/slides/slide429.xml" Type="http://schemas.openxmlformats.org/officeDocument/2006/relationships/slide"/><Relationship Id="rId1515291233465" Target="/ppt/slides/slide430.xml" Type="http://schemas.openxmlformats.org/officeDocument/2006/relationships/slide"/><Relationship Id="rId1515291233573" Target="/ppt/slides/slide431.xml" Type="http://schemas.openxmlformats.org/officeDocument/2006/relationships/slide"/><Relationship Id="rId1515291233831" Target="/ppt/slides/slide432.xml" Type="http://schemas.openxmlformats.org/officeDocument/2006/relationships/slide"/><Relationship Id="rId1515291234037" Target="/ppt/slides/slide433.xml" Type="http://schemas.openxmlformats.org/officeDocument/2006/relationships/slide"/><Relationship Id="rId1515291234247" Target="/ppt/slides/slide434.xml" Type="http://schemas.openxmlformats.org/officeDocument/2006/relationships/slide"/><Relationship Id="rId1515291234439" Target="/ppt/slides/slide435.xml" Type="http://schemas.openxmlformats.org/officeDocument/2006/relationships/slide"/><Relationship Id="rId1515291234635" Target="/ppt/slides/slide436.xml" Type="http://schemas.openxmlformats.org/officeDocument/2006/relationships/slide"/><Relationship Id="rId1515291234829" Target="/ppt/slides/slide437.xml" Type="http://schemas.openxmlformats.org/officeDocument/2006/relationships/slide"/><Relationship Id="rId1515291235034" Target="/ppt/slides/slide438.xml" Type="http://schemas.openxmlformats.org/officeDocument/2006/relationships/slide"/><Relationship Id="rId1515291235229" Target="/ppt/slides/slide439.xml" Type="http://schemas.openxmlformats.org/officeDocument/2006/relationships/slide"/><Relationship Id="rId1515291235422" Target="/ppt/slides/slide440.xml" Type="http://schemas.openxmlformats.org/officeDocument/2006/relationships/slide"/><Relationship Id="rId1515291235630" Target="/ppt/slides/slide441.xml" Type="http://schemas.openxmlformats.org/officeDocument/2006/relationships/slide"/><Relationship Id="rId1515291235848" Target="/ppt/slides/slide442.xml" Type="http://schemas.openxmlformats.org/officeDocument/2006/relationships/slide"/><Relationship Id="rId1515291236126" Target="/ppt/slides/slide443.xml" Type="http://schemas.openxmlformats.org/officeDocument/2006/relationships/slide"/><Relationship Id="rId1515291236332" Target="/ppt/slides/slide444.xml" Type="http://schemas.openxmlformats.org/officeDocument/2006/relationships/slide"/><Relationship Id="rId1515291236584" Target="/ppt/slides/slide445.xml" Type="http://schemas.openxmlformats.org/officeDocument/2006/relationships/slide"/><Relationship Id="rId1515291236771" Target="/ppt/slides/slide446.xml" Type="http://schemas.openxmlformats.org/officeDocument/2006/relationships/slide"/><Relationship Id="rId1515291236972" Target="/ppt/slides/slide447.xml" Type="http://schemas.openxmlformats.org/officeDocument/2006/relationships/slide"/><Relationship Id="rId1515291237185" Target="/ppt/slides/slide448.xml" Type="http://schemas.openxmlformats.org/officeDocument/2006/relationships/slide"/><Relationship Id="rId1515291237395" Target="/ppt/slides/slide449.xml" Type="http://schemas.openxmlformats.org/officeDocument/2006/relationships/slide"/><Relationship Id="rId1515291237623" Target="/ppt/slides/slide450.xml" Type="http://schemas.openxmlformats.org/officeDocument/2006/relationships/slide"/><Relationship Id="rId1515291237826" Target="/ppt/slides/slide451.xml" Type="http://schemas.openxmlformats.org/officeDocument/2006/relationships/slide"/><Relationship Id="rId1515291238019" Target="/ppt/slides/slide452.xml" Type="http://schemas.openxmlformats.org/officeDocument/2006/relationships/slide"/><Relationship Id="rId1515291238230" Target="/ppt/slides/slide453.xml" Type="http://schemas.openxmlformats.org/officeDocument/2006/relationships/slide"/><Relationship Id="rId1515291238427" Target="/ppt/slides/slide454.xml" Type="http://schemas.openxmlformats.org/officeDocument/2006/relationships/slide"/><Relationship Id="rId1515291238699" Target="/ppt/slides/slide455.xml" Type="http://schemas.openxmlformats.org/officeDocument/2006/relationships/slide"/><Relationship Id="rId1515291238911" Target="/ppt/slides/slide456.xml" Type="http://schemas.openxmlformats.org/officeDocument/2006/relationships/slide"/><Relationship Id="rId1515291239194" Target="/ppt/slides/slide457.xml" Type="http://schemas.openxmlformats.org/officeDocument/2006/relationships/slide"/><Relationship Id="rId1515291239428" Target="/ppt/slides/slide458.xml" Type="http://schemas.openxmlformats.org/officeDocument/2006/relationships/slide"/><Relationship Id="rId1515291239608" Target="/ppt/slides/slide459.xml" Type="http://schemas.openxmlformats.org/officeDocument/2006/relationships/slide"/><Relationship Id="rId1515291239791" Target="/ppt/slides/slide460.xml" Type="http://schemas.openxmlformats.org/officeDocument/2006/relationships/slide"/><Relationship Id="rId1515291239971" Target="/ppt/slides/slide461.xml" Type="http://schemas.openxmlformats.org/officeDocument/2006/relationships/slide"/><Relationship Id="rId1515291240160" Target="/ppt/slides/slide462.xml" Type="http://schemas.openxmlformats.org/officeDocument/2006/relationships/slide"/><Relationship Id="rId1515291240350" Target="/ppt/slides/slide463.xml" Type="http://schemas.openxmlformats.org/officeDocument/2006/relationships/slide"/><Relationship Id="rId1515291240581" Target="/ppt/slides/slide464.xml" Type="http://schemas.openxmlformats.org/officeDocument/2006/relationships/slide"/><Relationship Id="rId1515291240679" Target="/ppt/slides/slide465.xml" Type="http://schemas.openxmlformats.org/officeDocument/2006/relationships/slide"/><Relationship Id="rId1515291240879" Target="/ppt/slides/slide466.xml" Type="http://schemas.openxmlformats.org/officeDocument/2006/relationships/slide"/><Relationship Id="rId1515291241062" Target="/ppt/slides/slide467.xml" Type="http://schemas.openxmlformats.org/officeDocument/2006/relationships/slide"/><Relationship Id="rId1515291241254" Target="/ppt/slides/slide468.xml" Type="http://schemas.openxmlformats.org/officeDocument/2006/relationships/slide"/><Relationship Id="rId1515291241436" Target="/ppt/slides/slide469.xml" Type="http://schemas.openxmlformats.org/officeDocument/2006/relationships/slide"/><Relationship Id="rId1515291241613" Target="/ppt/slides/slide470.xml" Type="http://schemas.openxmlformats.org/officeDocument/2006/relationships/slide"/><Relationship Id="rId1515291241803" Target="/ppt/slides/slide471.xml" Type="http://schemas.openxmlformats.org/officeDocument/2006/relationships/slide"/><Relationship Id="rId1515291241994" Target="/ppt/slides/slide472.xml" Type="http://schemas.openxmlformats.org/officeDocument/2006/relationships/slide"/><Relationship Id="rId1515291242189" Target="/ppt/slides/slide473.xml" Type="http://schemas.openxmlformats.org/officeDocument/2006/relationships/slide"/><Relationship Id="rId1515291242413" Target="/ppt/slides/slide474.xml" Type="http://schemas.openxmlformats.org/officeDocument/2006/relationships/slide"/><Relationship Id="rId1515291242612" Target="/ppt/slides/slide475.xml" Type="http://schemas.openxmlformats.org/officeDocument/2006/relationships/slide"/><Relationship Id="rId1515291242822" Target="/ppt/slides/slide476.xml" Type="http://schemas.openxmlformats.org/officeDocument/2006/relationships/slide"/><Relationship Id="rId1515291242906" Target="/ppt/slides/slide477.xml" Type="http://schemas.openxmlformats.org/officeDocument/2006/relationships/slide"/><Relationship Id="rId1515291243006" Target="/ppt/slides/slide478.xml" Type="http://schemas.openxmlformats.org/officeDocument/2006/relationships/slide"/><Relationship Id="rId1515291243197" Target="/ppt/slides/slide479.xml" Type="http://schemas.openxmlformats.org/officeDocument/2006/relationships/slide"/><Relationship Id="rId1515291243378" Target="/ppt/slides/slide480.xml" Type="http://schemas.openxmlformats.org/officeDocument/2006/relationships/slide"/><Relationship Id="rId1515291243555" Target="/ppt/slides/slide481.xml" Type="http://schemas.openxmlformats.org/officeDocument/2006/relationships/slide"/><Relationship Id="rId1515291243745" Target="/ppt/slides/slide482.xml" Type="http://schemas.openxmlformats.org/officeDocument/2006/relationships/slide"/><Relationship Id="rId1515291243971" Target="/ppt/slides/slide483.xml" Type="http://schemas.openxmlformats.org/officeDocument/2006/relationships/slide"/><Relationship Id="rId1515291244169" Target="/ppt/slides/slide484.xml" Type="http://schemas.openxmlformats.org/officeDocument/2006/relationships/slide"/><Relationship Id="rId1515291244362" Target="/ppt/slides/slide485.xml" Type="http://schemas.openxmlformats.org/officeDocument/2006/relationships/slide"/><Relationship Id="rId1515291244553" Target="/ppt/slides/slide486.xml" Type="http://schemas.openxmlformats.org/officeDocument/2006/relationships/slide"/><Relationship Id="rId1515291244760" Target="/ppt/slides/slide487.xml" Type="http://schemas.openxmlformats.org/officeDocument/2006/relationships/slide"/><Relationship Id="rId1515291244936" Target="/ppt/slides/slide488.xml" Type="http://schemas.openxmlformats.org/officeDocument/2006/relationships/slide"/><Relationship Id="rId1515291245114" Target="/ppt/slides/slide489.xml" Type="http://schemas.openxmlformats.org/officeDocument/2006/relationships/slide"/><Relationship Id="rId1515291245294" Target="/ppt/slides/slide490.xml" Type="http://schemas.openxmlformats.org/officeDocument/2006/relationships/slide"/><Relationship Id="rId1515291245416" Target="/ppt/slides/slide491.xml" Type="http://schemas.openxmlformats.org/officeDocument/2006/relationships/slide"/><Relationship Id="rId1515291245592" Target="/ppt/slides/slide492.xml" Type="http://schemas.openxmlformats.org/officeDocument/2006/relationships/slide"/><Relationship Id="rId1515291245768" Target="/ppt/slides/slide493.xml" Type="http://schemas.openxmlformats.org/officeDocument/2006/relationships/slide"/><Relationship Id="rId1515291245944" Target="/ppt/slides/slide494.xml" Type="http://schemas.openxmlformats.org/officeDocument/2006/relationships/slide"/><Relationship Id="rId1515291246120" Target="/ppt/slides/slide495.xml" Type="http://schemas.openxmlformats.org/officeDocument/2006/relationships/slide"/><Relationship Id="rId1515291246296" Target="/ppt/slides/slide496.xml" Type="http://schemas.openxmlformats.org/officeDocument/2006/relationships/slide"/><Relationship Id="rId1515291246477" Target="/ppt/slides/slide497.xml" Type="http://schemas.openxmlformats.org/officeDocument/2006/relationships/slide"/><Relationship Id="rId1515291246652" Target="/ppt/slides/slide498.xml" Type="http://schemas.openxmlformats.org/officeDocument/2006/relationships/slide"/><Relationship Id="rId1515291246851" Target="/ppt/slides/slide499.xml" Type="http://schemas.openxmlformats.org/officeDocument/2006/relationships/slide"/><Relationship Id="rId1515291247034" Target="/ppt/slides/slide500.xml" Type="http://schemas.openxmlformats.org/officeDocument/2006/relationships/slide"/><Relationship Id="rId1515291247217" Target="/ppt/slides/slide501.xml" Type="http://schemas.openxmlformats.org/officeDocument/2006/relationships/slide"/><Relationship Id="rId1515291247399" Target="/ppt/slides/slide502.xml" Type="http://schemas.openxmlformats.org/officeDocument/2006/relationships/slide"/><Relationship Id="rId1515291247590" Target="/ppt/slides/slide503.xml" Type="http://schemas.openxmlformats.org/officeDocument/2006/relationships/slide"/><Relationship Id="rId1515291247777" Target="/ppt/slides/slide504.xml" Type="http://schemas.openxmlformats.org/officeDocument/2006/relationships/slide"/><Relationship Id="rId1515291247963" Target="/ppt/slides/slide505.xml" Type="http://schemas.openxmlformats.org/officeDocument/2006/relationships/slide"/><Relationship Id="rId1515291248182" Target="/ppt/slides/slide506.xml" Type="http://schemas.openxmlformats.org/officeDocument/2006/relationships/slide"/><Relationship Id="rId1515291248199" Target="/ppt/slides/slide507.xml" Type="http://schemas.openxmlformats.org/officeDocument/2006/relationships/slide"/></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170069-6B18-9146-95ED-8E416F14134D}" type="datetimeFigureOut">
              <a:rPr lang="en-US" smtClean="0"/>
              <a:t>1/6/18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7CB28C2-4B87-DF4D-B528-466042BE7C99}" type="slidenum">
              <a:rPr lang="en-US" smtClean="0"/>
              <a:t>‹#›</a:t>
            </a:fld>
            <a:endParaRPr lang="en-US"/>
          </a:p>
        </p:txBody>
      </p:sp>
    </p:spTree>
    <p:extLst>
      <p:ext uri="{BB962C8B-B14F-4D97-AF65-F5344CB8AC3E}">
        <p14:creationId xmlns:p14="http://schemas.microsoft.com/office/powerpoint/2010/main" val="21267203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Relationships xmlns="http://schemas.openxmlformats.org/package/2006/relationships"><Relationship Target="../notesMasters/notesMaster1.xml" Type="http://schemas.openxmlformats.org/officeDocument/2006/relationships/notesMaster" Id="rId1"/><Relationship Id="rId1515291153691" Target="/ppt/slides/slide1.xml" Type="http://schemas.openxmlformats.org/officeDocument/2006/relationships/slide"/></Relationships>
</file>

<file path=ppt/notesSlides/_rels/notesSlide10.xml.rels><Relationships xmlns="http://schemas.openxmlformats.org/package/2006/relationships"><Relationship Target="../notesMasters/notesMaster1.xml" Type="http://schemas.openxmlformats.org/officeDocument/2006/relationships/notesMaster" Id="rId1"/><Relationship Id="rId1515291155168" Target="/ppt/slides/slide10.xml" Type="http://schemas.openxmlformats.org/officeDocument/2006/relationships/slide"/></Relationships>
</file>

<file path=ppt/notesSlides/_rels/notesSlide100.xml.rels><Relationships xmlns="http://schemas.openxmlformats.org/package/2006/relationships"><Relationship Target="../notesMasters/notesMaster1.xml" Type="http://schemas.openxmlformats.org/officeDocument/2006/relationships/notesMaster" Id="rId1"/><Relationship Id="rId1515291170158" Target="/ppt/slides/slide100.xml" Type="http://schemas.openxmlformats.org/officeDocument/2006/relationships/slide"/></Relationships>
</file>

<file path=ppt/notesSlides/_rels/notesSlide101.xml.rels><Relationships xmlns="http://schemas.openxmlformats.org/package/2006/relationships"><Relationship Target="../notesMasters/notesMaster1.xml" Type="http://schemas.openxmlformats.org/officeDocument/2006/relationships/notesMaster" Id="rId1"/><Relationship Id="rId1515291170352" Target="/ppt/slides/slide101.xml" Type="http://schemas.openxmlformats.org/officeDocument/2006/relationships/slide"/></Relationships>
</file>

<file path=ppt/notesSlides/_rels/notesSlide102.xml.rels><Relationships xmlns="http://schemas.openxmlformats.org/package/2006/relationships"><Relationship Target="../notesMasters/notesMaster1.xml" Type="http://schemas.openxmlformats.org/officeDocument/2006/relationships/notesMaster" Id="rId1"/><Relationship Id="rId1515291170557" Target="/ppt/slides/slide102.xml" Type="http://schemas.openxmlformats.org/officeDocument/2006/relationships/slide"/></Relationships>
</file>

<file path=ppt/notesSlides/_rels/notesSlide103.xml.rels><Relationships xmlns="http://schemas.openxmlformats.org/package/2006/relationships"><Relationship Target="../notesMasters/notesMaster1.xml" Type="http://schemas.openxmlformats.org/officeDocument/2006/relationships/notesMaster" Id="rId1"/><Relationship Id="rId1515291170753" Target="/ppt/slides/slide103.xml" Type="http://schemas.openxmlformats.org/officeDocument/2006/relationships/slide"/></Relationships>
</file>

<file path=ppt/notesSlides/_rels/notesSlide104.xml.rels><Relationships xmlns="http://schemas.openxmlformats.org/package/2006/relationships"><Relationship Target="../notesMasters/notesMaster1.xml" Type="http://schemas.openxmlformats.org/officeDocument/2006/relationships/notesMaster" Id="rId1"/><Relationship Id="rId1515291170972" Target="/ppt/slides/slide104.xml" Type="http://schemas.openxmlformats.org/officeDocument/2006/relationships/slide"/></Relationships>
</file>

<file path=ppt/notesSlides/_rels/notesSlide105.xml.rels><Relationships xmlns="http://schemas.openxmlformats.org/package/2006/relationships"><Relationship Target="../notesMasters/notesMaster1.xml" Type="http://schemas.openxmlformats.org/officeDocument/2006/relationships/notesMaster" Id="rId1"/><Relationship Id="rId1515291171161" Target="/ppt/slides/slide105.xml" Type="http://schemas.openxmlformats.org/officeDocument/2006/relationships/slide"/></Relationships>
</file>

<file path=ppt/notesSlides/_rels/notesSlide106.xml.rels><Relationships xmlns="http://schemas.openxmlformats.org/package/2006/relationships"><Relationship Target="../notesMasters/notesMaster1.xml" Type="http://schemas.openxmlformats.org/officeDocument/2006/relationships/notesMaster" Id="rId1"/><Relationship Id="rId1515291171338" Target="/ppt/slides/slide106.xml" Type="http://schemas.openxmlformats.org/officeDocument/2006/relationships/slide"/></Relationships>
</file>

<file path=ppt/notesSlides/_rels/notesSlide107.xml.rels><Relationships xmlns="http://schemas.openxmlformats.org/package/2006/relationships"><Relationship Target="../notesMasters/notesMaster1.xml" Type="http://schemas.openxmlformats.org/officeDocument/2006/relationships/notesMaster" Id="rId1"/><Relationship Id="rId1515291171428" Target="/ppt/slides/slide107.xml" Type="http://schemas.openxmlformats.org/officeDocument/2006/relationships/slide"/></Relationships>
</file>

<file path=ppt/notesSlides/_rels/notesSlide108.xml.rels><Relationships xmlns="http://schemas.openxmlformats.org/package/2006/relationships"><Relationship Target="../notesMasters/notesMaster1.xml" Type="http://schemas.openxmlformats.org/officeDocument/2006/relationships/notesMaster" Id="rId1"/><Relationship Id="rId1515291171627" Target="/ppt/slides/slide108.xml" Type="http://schemas.openxmlformats.org/officeDocument/2006/relationships/slide"/></Relationships>
</file>

<file path=ppt/notesSlides/_rels/notesSlide109.xml.rels><Relationships xmlns="http://schemas.openxmlformats.org/package/2006/relationships"><Relationship Target="../notesMasters/notesMaster1.xml" Type="http://schemas.openxmlformats.org/officeDocument/2006/relationships/notesMaster" Id="rId1"/><Relationship Id="rId1515291171834" Target="/ppt/slides/slide109.xml" Type="http://schemas.openxmlformats.org/officeDocument/2006/relationships/slide"/></Relationships>
</file>

<file path=ppt/notesSlides/_rels/notesSlide11.xml.rels><Relationships xmlns="http://schemas.openxmlformats.org/package/2006/relationships"><Relationship Target="../notesMasters/notesMaster1.xml" Type="http://schemas.openxmlformats.org/officeDocument/2006/relationships/notesMaster" Id="rId1"/><Relationship Id="rId1515291155341" Target="/ppt/slides/slide11.xml" Type="http://schemas.openxmlformats.org/officeDocument/2006/relationships/slide"/></Relationships>
</file>

<file path=ppt/notesSlides/_rels/notesSlide110.xml.rels><Relationships xmlns="http://schemas.openxmlformats.org/package/2006/relationships"><Relationship Target="../notesMasters/notesMaster1.xml" Type="http://schemas.openxmlformats.org/officeDocument/2006/relationships/notesMaster" Id="rId1"/><Relationship Id="rId1515291172037" Target="/ppt/slides/slide110.xml" Type="http://schemas.openxmlformats.org/officeDocument/2006/relationships/slide"/></Relationships>
</file>

<file path=ppt/notesSlides/_rels/notesSlide111.xml.rels><Relationships xmlns="http://schemas.openxmlformats.org/package/2006/relationships"><Relationship Target="../notesMasters/notesMaster1.xml" Type="http://schemas.openxmlformats.org/officeDocument/2006/relationships/notesMaster" Id="rId1"/><Relationship Id="rId1515291172227" Target="/ppt/slides/slide111.xml" Type="http://schemas.openxmlformats.org/officeDocument/2006/relationships/slide"/></Relationships>
</file>

<file path=ppt/notesSlides/_rels/notesSlide112.xml.rels><Relationships xmlns="http://schemas.openxmlformats.org/package/2006/relationships"><Relationship Target="../notesMasters/notesMaster1.xml" Type="http://schemas.openxmlformats.org/officeDocument/2006/relationships/notesMaster" Id="rId1"/><Relationship Id="rId1515291172442" Target="/ppt/slides/slide112.xml" Type="http://schemas.openxmlformats.org/officeDocument/2006/relationships/slide"/></Relationships>
</file>

<file path=ppt/notesSlides/_rels/notesSlide113.xml.rels><Relationships xmlns="http://schemas.openxmlformats.org/package/2006/relationships"><Relationship Target="../notesMasters/notesMaster1.xml" Type="http://schemas.openxmlformats.org/officeDocument/2006/relationships/notesMaster" Id="rId1"/><Relationship Id="rId1515291172661" Target="/ppt/slides/slide113.xml" Type="http://schemas.openxmlformats.org/officeDocument/2006/relationships/slide"/></Relationships>
</file>

<file path=ppt/notesSlides/_rels/notesSlide114.xml.rels><Relationships xmlns="http://schemas.openxmlformats.org/package/2006/relationships"><Relationship Target="../notesMasters/notesMaster1.xml" Type="http://schemas.openxmlformats.org/officeDocument/2006/relationships/notesMaster" Id="rId1"/><Relationship Id="rId1515291172860" Target="/ppt/slides/slide114.xml" Type="http://schemas.openxmlformats.org/officeDocument/2006/relationships/slide"/></Relationships>
</file>

<file path=ppt/notesSlides/_rels/notesSlide115.xml.rels><Relationships xmlns="http://schemas.openxmlformats.org/package/2006/relationships"><Relationship Target="../notesMasters/notesMaster1.xml" Type="http://schemas.openxmlformats.org/officeDocument/2006/relationships/notesMaster" Id="rId1"/><Relationship Id="rId1515291173044" Target="/ppt/slides/slide115.xml" Type="http://schemas.openxmlformats.org/officeDocument/2006/relationships/slide"/></Relationships>
</file>

<file path=ppt/notesSlides/_rels/notesSlide116.xml.rels><Relationships xmlns="http://schemas.openxmlformats.org/package/2006/relationships"><Relationship Target="../notesMasters/notesMaster1.xml" Type="http://schemas.openxmlformats.org/officeDocument/2006/relationships/notesMaster" Id="rId1"/><Relationship Id="rId1515291173243" Target="/ppt/slides/slide116.xml" Type="http://schemas.openxmlformats.org/officeDocument/2006/relationships/slide"/></Relationships>
</file>

<file path=ppt/notesSlides/_rels/notesSlide117.xml.rels><Relationships xmlns="http://schemas.openxmlformats.org/package/2006/relationships"><Relationship Target="../notesMasters/notesMaster1.xml" Type="http://schemas.openxmlformats.org/officeDocument/2006/relationships/notesMaster" Id="rId1"/><Relationship Id="rId1515291173437" Target="/ppt/slides/slide117.xml" Type="http://schemas.openxmlformats.org/officeDocument/2006/relationships/slide"/></Relationships>
</file>

<file path=ppt/notesSlides/_rels/notesSlide118.xml.rels><Relationships xmlns="http://schemas.openxmlformats.org/package/2006/relationships"><Relationship Target="../notesMasters/notesMaster1.xml" Type="http://schemas.openxmlformats.org/officeDocument/2006/relationships/notesMaster" Id="rId1"/><Relationship Id="rId1515291173644" Target="/ppt/slides/slide118.xml" Type="http://schemas.openxmlformats.org/officeDocument/2006/relationships/slide"/></Relationships>
</file>

<file path=ppt/notesSlides/_rels/notesSlide119.xml.rels><Relationships xmlns="http://schemas.openxmlformats.org/package/2006/relationships"><Relationship Target="../notesMasters/notesMaster1.xml" Type="http://schemas.openxmlformats.org/officeDocument/2006/relationships/notesMaster" Id="rId1"/><Relationship Id="rId1515291173790" Target="/ppt/slides/slide119.xml" Type="http://schemas.openxmlformats.org/officeDocument/2006/relationships/slide"/></Relationships>
</file>

<file path=ppt/notesSlides/_rels/notesSlide12.xml.rels><Relationships xmlns="http://schemas.openxmlformats.org/package/2006/relationships"><Relationship Target="../notesMasters/notesMaster1.xml" Type="http://schemas.openxmlformats.org/officeDocument/2006/relationships/notesMaster" Id="rId1"/><Relationship Id="rId1515291155509" Target="/ppt/slides/slide12.xml" Type="http://schemas.openxmlformats.org/officeDocument/2006/relationships/slide"/></Relationships>
</file>

<file path=ppt/notesSlides/_rels/notesSlide120.xml.rels><Relationships xmlns="http://schemas.openxmlformats.org/package/2006/relationships"><Relationship Target="../notesMasters/notesMaster1.xml" Type="http://schemas.openxmlformats.org/officeDocument/2006/relationships/notesMaster" Id="rId1"/><Relationship Id="rId1515291174083" Target="/ppt/slides/slide120.xml" Type="http://schemas.openxmlformats.org/officeDocument/2006/relationships/slide"/></Relationships>
</file>

<file path=ppt/notesSlides/_rels/notesSlide121.xml.rels><Relationships xmlns="http://schemas.openxmlformats.org/package/2006/relationships"><Relationship Target="../notesMasters/notesMaster1.xml" Type="http://schemas.openxmlformats.org/officeDocument/2006/relationships/notesMaster" Id="rId1"/><Relationship Id="rId1515291174309" Target="/ppt/slides/slide121.xml" Type="http://schemas.openxmlformats.org/officeDocument/2006/relationships/slide"/></Relationships>
</file>

<file path=ppt/notesSlides/_rels/notesSlide122.xml.rels><Relationships xmlns="http://schemas.openxmlformats.org/package/2006/relationships"><Relationship Target="../notesMasters/notesMaster1.xml" Type="http://schemas.openxmlformats.org/officeDocument/2006/relationships/notesMaster" Id="rId1"/><Relationship Id="rId1515291174511" Target="/ppt/slides/slide122.xml" Type="http://schemas.openxmlformats.org/officeDocument/2006/relationships/slide"/></Relationships>
</file>

<file path=ppt/notesSlides/_rels/notesSlide123.xml.rels><Relationships xmlns="http://schemas.openxmlformats.org/package/2006/relationships"><Relationship Target="../notesMasters/notesMaster1.xml" Type="http://schemas.openxmlformats.org/officeDocument/2006/relationships/notesMaster" Id="rId1"/><Relationship Id="rId1515291174702" Target="/ppt/slides/slide123.xml" Type="http://schemas.openxmlformats.org/officeDocument/2006/relationships/slide"/></Relationships>
</file>

<file path=ppt/notesSlides/_rels/notesSlide124.xml.rels><Relationships xmlns="http://schemas.openxmlformats.org/package/2006/relationships"><Relationship Target="../notesMasters/notesMaster1.xml" Type="http://schemas.openxmlformats.org/officeDocument/2006/relationships/notesMaster" Id="rId1"/><Relationship Id="rId1515291174943" Target="/ppt/slides/slide124.xml" Type="http://schemas.openxmlformats.org/officeDocument/2006/relationships/slide"/></Relationships>
</file>

<file path=ppt/notesSlides/_rels/notesSlide125.xml.rels><Relationships xmlns="http://schemas.openxmlformats.org/package/2006/relationships"><Relationship Target="../notesMasters/notesMaster1.xml" Type="http://schemas.openxmlformats.org/officeDocument/2006/relationships/notesMaster" Id="rId1"/><Relationship Id="rId1515291175195" Target="/ppt/slides/slide125.xml" Type="http://schemas.openxmlformats.org/officeDocument/2006/relationships/slide"/></Relationships>
</file>

<file path=ppt/notesSlides/_rels/notesSlide126.xml.rels><Relationships xmlns="http://schemas.openxmlformats.org/package/2006/relationships"><Relationship Target="../notesMasters/notesMaster1.xml" Type="http://schemas.openxmlformats.org/officeDocument/2006/relationships/notesMaster" Id="rId1"/><Relationship Id="rId1515291175479" Target="/ppt/slides/slide126.xml" Type="http://schemas.openxmlformats.org/officeDocument/2006/relationships/slide"/></Relationships>
</file>

<file path=ppt/notesSlides/_rels/notesSlide127.xml.rels><Relationships xmlns="http://schemas.openxmlformats.org/package/2006/relationships"><Relationship Target="../notesMasters/notesMaster1.xml" Type="http://schemas.openxmlformats.org/officeDocument/2006/relationships/notesMaster" Id="rId1"/><Relationship Id="rId1515291175719" Target="/ppt/slides/slide127.xml" Type="http://schemas.openxmlformats.org/officeDocument/2006/relationships/slide"/></Relationships>
</file>

<file path=ppt/notesSlides/_rels/notesSlide128.xml.rels><Relationships xmlns="http://schemas.openxmlformats.org/package/2006/relationships"><Relationship Target="../notesMasters/notesMaster1.xml" Type="http://schemas.openxmlformats.org/officeDocument/2006/relationships/notesMaster" Id="rId1"/><Relationship Id="rId1515291175953" Target="/ppt/slides/slide128.xml" Type="http://schemas.openxmlformats.org/officeDocument/2006/relationships/slide"/></Relationships>
</file>

<file path=ppt/notesSlides/_rels/notesSlide129.xml.rels><Relationships xmlns="http://schemas.openxmlformats.org/package/2006/relationships"><Relationship Target="../notesMasters/notesMaster1.xml" Type="http://schemas.openxmlformats.org/officeDocument/2006/relationships/notesMaster" Id="rId1"/><Relationship Id="rId1515291176210" Target="/ppt/slides/slide129.xml" Type="http://schemas.openxmlformats.org/officeDocument/2006/relationships/slide"/></Relationships>
</file>

<file path=ppt/notesSlides/_rels/notesSlide13.xml.rels><Relationships xmlns="http://schemas.openxmlformats.org/package/2006/relationships"><Relationship Target="../notesMasters/notesMaster1.xml" Type="http://schemas.openxmlformats.org/officeDocument/2006/relationships/notesMaster" Id="rId1"/><Relationship Id="rId1515291155675" Target="/ppt/slides/slide13.xml" Type="http://schemas.openxmlformats.org/officeDocument/2006/relationships/slide"/></Relationships>
</file>

<file path=ppt/notesSlides/_rels/notesSlide130.xml.rels><Relationships xmlns="http://schemas.openxmlformats.org/package/2006/relationships"><Relationship Target="../notesMasters/notesMaster1.xml" Type="http://schemas.openxmlformats.org/officeDocument/2006/relationships/notesMaster" Id="rId1"/><Relationship Id="rId1515291176434" Target="/ppt/slides/slide130.xml" Type="http://schemas.openxmlformats.org/officeDocument/2006/relationships/slide"/></Relationships>
</file>

<file path=ppt/notesSlides/_rels/notesSlide131.xml.rels><Relationships xmlns="http://schemas.openxmlformats.org/package/2006/relationships"><Relationship Target="../notesMasters/notesMaster1.xml" Type="http://schemas.openxmlformats.org/officeDocument/2006/relationships/notesMaster" Id="rId1"/><Relationship Id="rId1515291176714" Target="/ppt/slides/slide131.xml" Type="http://schemas.openxmlformats.org/officeDocument/2006/relationships/slide"/></Relationships>
</file>

<file path=ppt/notesSlides/_rels/notesSlide132.xml.rels><Relationships xmlns="http://schemas.openxmlformats.org/package/2006/relationships"><Relationship Target="../notesMasters/notesMaster1.xml" Type="http://schemas.openxmlformats.org/officeDocument/2006/relationships/notesMaster" Id="rId1"/><Relationship Id="rId1515291177029" Target="/ppt/slides/slide132.xml" Type="http://schemas.openxmlformats.org/officeDocument/2006/relationships/slide"/></Relationships>
</file>

<file path=ppt/notesSlides/_rels/notesSlide133.xml.rels><Relationships xmlns="http://schemas.openxmlformats.org/package/2006/relationships"><Relationship Target="../notesMasters/notesMaster1.xml" Type="http://schemas.openxmlformats.org/officeDocument/2006/relationships/notesMaster" Id="rId1"/><Relationship Id="rId1515291177299" Target="/ppt/slides/slide133.xml" Type="http://schemas.openxmlformats.org/officeDocument/2006/relationships/slide"/></Relationships>
</file>

<file path=ppt/notesSlides/_rels/notesSlide134.xml.rels><Relationships xmlns="http://schemas.openxmlformats.org/package/2006/relationships"><Relationship Target="../notesMasters/notesMaster1.xml" Type="http://schemas.openxmlformats.org/officeDocument/2006/relationships/notesMaster" Id="rId1"/><Relationship Id="rId1515291177412" Target="/ppt/slides/slide134.xml" Type="http://schemas.openxmlformats.org/officeDocument/2006/relationships/slide"/></Relationships>
</file>

<file path=ppt/notesSlides/_rels/notesSlide135.xml.rels><Relationships xmlns="http://schemas.openxmlformats.org/package/2006/relationships"><Relationship Target="../notesMasters/notesMaster1.xml" Type="http://schemas.openxmlformats.org/officeDocument/2006/relationships/notesMaster" Id="rId1"/><Relationship Id="rId1515291177539" Target="/ppt/slides/slide135.xml" Type="http://schemas.openxmlformats.org/officeDocument/2006/relationships/slide"/></Relationships>
</file>

<file path=ppt/notesSlides/_rels/notesSlide136.xml.rels><Relationships xmlns="http://schemas.openxmlformats.org/package/2006/relationships"><Relationship Target="../notesMasters/notesMaster1.xml" Type="http://schemas.openxmlformats.org/officeDocument/2006/relationships/notesMaster" Id="rId1"/><Relationship Id="rId1515291177780" Target="/ppt/slides/slide136.xml" Type="http://schemas.openxmlformats.org/officeDocument/2006/relationships/slide"/></Relationships>
</file>

<file path=ppt/notesSlides/_rels/notesSlide137.xml.rels><Relationships xmlns="http://schemas.openxmlformats.org/package/2006/relationships"><Relationship Target="../notesMasters/notesMaster1.xml" Type="http://schemas.openxmlformats.org/officeDocument/2006/relationships/notesMaster" Id="rId1"/><Relationship Id="rId1515291178022" Target="/ppt/slides/slide137.xml" Type="http://schemas.openxmlformats.org/officeDocument/2006/relationships/slide"/></Relationships>
</file>

<file path=ppt/notesSlides/_rels/notesSlide138.xml.rels><Relationships xmlns="http://schemas.openxmlformats.org/package/2006/relationships"><Relationship Target="../notesMasters/notesMaster1.xml" Type="http://schemas.openxmlformats.org/officeDocument/2006/relationships/notesMaster" Id="rId1"/><Relationship Id="rId1515291178288" Target="/ppt/slides/slide138.xml" Type="http://schemas.openxmlformats.org/officeDocument/2006/relationships/slide"/></Relationships>
</file>

<file path=ppt/notesSlides/_rels/notesSlide139.xml.rels><Relationships xmlns="http://schemas.openxmlformats.org/package/2006/relationships"><Relationship Target="../notesMasters/notesMaster1.xml" Type="http://schemas.openxmlformats.org/officeDocument/2006/relationships/notesMaster" Id="rId1"/><Relationship Id="rId1515291178485" Target="/ppt/slides/slide139.xml" Type="http://schemas.openxmlformats.org/officeDocument/2006/relationships/slide"/></Relationships>
</file>

<file path=ppt/notesSlides/_rels/notesSlide14.xml.rels><Relationships xmlns="http://schemas.openxmlformats.org/package/2006/relationships"><Relationship Target="../notesMasters/notesMaster1.xml" Type="http://schemas.openxmlformats.org/officeDocument/2006/relationships/notesMaster" Id="rId1"/><Relationship Id="rId1515291155842" Target="/ppt/slides/slide14.xml" Type="http://schemas.openxmlformats.org/officeDocument/2006/relationships/slide"/></Relationships>
</file>

<file path=ppt/notesSlides/_rels/notesSlide140.xml.rels><Relationships xmlns="http://schemas.openxmlformats.org/package/2006/relationships"><Relationship Target="../notesMasters/notesMaster1.xml" Type="http://schemas.openxmlformats.org/officeDocument/2006/relationships/notesMaster" Id="rId1"/><Relationship Id="rId1515291178670" Target="/ppt/slides/slide140.xml" Type="http://schemas.openxmlformats.org/officeDocument/2006/relationships/slide"/></Relationships>
</file>

<file path=ppt/notesSlides/_rels/notesSlide141.xml.rels><Relationships xmlns="http://schemas.openxmlformats.org/package/2006/relationships"><Relationship Target="../notesMasters/notesMaster1.xml" Type="http://schemas.openxmlformats.org/officeDocument/2006/relationships/notesMaster" Id="rId1"/><Relationship Id="rId1515291178843" Target="/ppt/slides/slide141.xml" Type="http://schemas.openxmlformats.org/officeDocument/2006/relationships/slide"/></Relationships>
</file>

<file path=ppt/notesSlides/_rels/notesSlide142.xml.rels><Relationships xmlns="http://schemas.openxmlformats.org/package/2006/relationships"><Relationship Target="../notesMasters/notesMaster1.xml" Type="http://schemas.openxmlformats.org/officeDocument/2006/relationships/notesMaster" Id="rId1"/><Relationship Id="rId1515291179018" Target="/ppt/slides/slide142.xml" Type="http://schemas.openxmlformats.org/officeDocument/2006/relationships/slide"/></Relationships>
</file>

<file path=ppt/notesSlides/_rels/notesSlide143.xml.rels><Relationships xmlns="http://schemas.openxmlformats.org/package/2006/relationships"><Relationship Target="../notesMasters/notesMaster1.xml" Type="http://schemas.openxmlformats.org/officeDocument/2006/relationships/notesMaster" Id="rId1"/><Relationship Id="rId1515291179205" Target="/ppt/slides/slide143.xml" Type="http://schemas.openxmlformats.org/officeDocument/2006/relationships/slide"/></Relationships>
</file>

<file path=ppt/notesSlides/_rels/notesSlide144.xml.rels><Relationships xmlns="http://schemas.openxmlformats.org/package/2006/relationships"><Relationship Target="../notesMasters/notesMaster1.xml" Type="http://schemas.openxmlformats.org/officeDocument/2006/relationships/notesMaster" Id="rId1"/><Relationship Id="rId1515291179383" Target="/ppt/slides/slide144.xml" Type="http://schemas.openxmlformats.org/officeDocument/2006/relationships/slide"/></Relationships>
</file>

<file path=ppt/notesSlides/_rels/notesSlide145.xml.rels><Relationships xmlns="http://schemas.openxmlformats.org/package/2006/relationships"><Relationship Target="../notesMasters/notesMaster1.xml" Type="http://schemas.openxmlformats.org/officeDocument/2006/relationships/notesMaster" Id="rId1"/><Relationship Id="rId1515291179560" Target="/ppt/slides/slide145.xml" Type="http://schemas.openxmlformats.org/officeDocument/2006/relationships/slide"/></Relationships>
</file>

<file path=ppt/notesSlides/_rels/notesSlide146.xml.rels><Relationships xmlns="http://schemas.openxmlformats.org/package/2006/relationships"><Relationship Target="../notesMasters/notesMaster1.xml" Type="http://schemas.openxmlformats.org/officeDocument/2006/relationships/notesMaster" Id="rId1"/><Relationship Id="rId1515291179733" Target="/ppt/slides/slide146.xml" Type="http://schemas.openxmlformats.org/officeDocument/2006/relationships/slide"/></Relationships>
</file>

<file path=ppt/notesSlides/_rels/notesSlide147.xml.rels><Relationships xmlns="http://schemas.openxmlformats.org/package/2006/relationships"><Relationship Target="../notesMasters/notesMaster1.xml" Type="http://schemas.openxmlformats.org/officeDocument/2006/relationships/notesMaster" Id="rId1"/><Relationship Id="rId1515291179932" Target="/ppt/slides/slide147.xml" Type="http://schemas.openxmlformats.org/officeDocument/2006/relationships/slide"/></Relationships>
</file>

<file path=ppt/notesSlides/_rels/notesSlide148.xml.rels><Relationships xmlns="http://schemas.openxmlformats.org/package/2006/relationships"><Relationship Target="../notesMasters/notesMaster1.xml" Type="http://schemas.openxmlformats.org/officeDocument/2006/relationships/notesMaster" Id="rId1"/><Relationship Id="rId1515291180102" Target="/ppt/slides/slide148.xml" Type="http://schemas.openxmlformats.org/officeDocument/2006/relationships/slide"/></Relationships>
</file>

<file path=ppt/notesSlides/_rels/notesSlide149.xml.rels><Relationships xmlns="http://schemas.openxmlformats.org/package/2006/relationships"><Relationship Target="../notesMasters/notesMaster1.xml" Type="http://schemas.openxmlformats.org/officeDocument/2006/relationships/notesMaster" Id="rId1"/><Relationship Id="rId1515291180271" Target="/ppt/slides/slide149.xml" Type="http://schemas.openxmlformats.org/officeDocument/2006/relationships/slide"/></Relationships>
</file>

<file path=ppt/notesSlides/_rels/notesSlide15.xml.rels><Relationships xmlns="http://schemas.openxmlformats.org/package/2006/relationships"><Relationship Target="../notesMasters/notesMaster1.xml" Type="http://schemas.openxmlformats.org/officeDocument/2006/relationships/notesMaster" Id="rId1"/><Relationship Id="rId1515291156008" Target="/ppt/slides/slide15.xml" Type="http://schemas.openxmlformats.org/officeDocument/2006/relationships/slide"/></Relationships>
</file>

<file path=ppt/notesSlides/_rels/notesSlide150.xml.rels><Relationships xmlns="http://schemas.openxmlformats.org/package/2006/relationships"><Relationship Target="../notesMasters/notesMaster1.xml" Type="http://schemas.openxmlformats.org/officeDocument/2006/relationships/notesMaster" Id="rId1"/><Relationship Id="rId1515291180444" Target="/ppt/slides/slide150.xml" Type="http://schemas.openxmlformats.org/officeDocument/2006/relationships/slide"/></Relationships>
</file>

<file path=ppt/notesSlides/_rels/notesSlide151.xml.rels><Relationships xmlns="http://schemas.openxmlformats.org/package/2006/relationships"><Relationship Target="../notesMasters/notesMaster1.xml" Type="http://schemas.openxmlformats.org/officeDocument/2006/relationships/notesMaster" Id="rId1"/><Relationship Id="rId1515291180643" Target="/ppt/slides/slide151.xml" Type="http://schemas.openxmlformats.org/officeDocument/2006/relationships/slide"/></Relationships>
</file>

<file path=ppt/notesSlides/_rels/notesSlide152.xml.rels><Relationships xmlns="http://schemas.openxmlformats.org/package/2006/relationships"><Relationship Target="../notesMasters/notesMaster1.xml" Type="http://schemas.openxmlformats.org/officeDocument/2006/relationships/notesMaster" Id="rId1"/><Relationship Id="rId1515291180736" Target="/ppt/slides/slide152.xml" Type="http://schemas.openxmlformats.org/officeDocument/2006/relationships/slide"/></Relationships>
</file>

<file path=ppt/notesSlides/_rels/notesSlide153.xml.rels><Relationships xmlns="http://schemas.openxmlformats.org/package/2006/relationships"><Relationship Target="../notesMasters/notesMaster1.xml" Type="http://schemas.openxmlformats.org/officeDocument/2006/relationships/notesMaster" Id="rId1"/><Relationship Id="rId1515291180927" Target="/ppt/slides/slide153.xml" Type="http://schemas.openxmlformats.org/officeDocument/2006/relationships/slide"/></Relationships>
</file>

<file path=ppt/notesSlides/_rels/notesSlide154.xml.rels><Relationships xmlns="http://schemas.openxmlformats.org/package/2006/relationships"><Relationship Target="../notesMasters/notesMaster1.xml" Type="http://schemas.openxmlformats.org/officeDocument/2006/relationships/notesMaster" Id="rId1"/><Relationship Id="rId1515291181102" Target="/ppt/slides/slide154.xml" Type="http://schemas.openxmlformats.org/officeDocument/2006/relationships/slide"/></Relationships>
</file>

<file path=ppt/notesSlides/_rels/notesSlide155.xml.rels><Relationships xmlns="http://schemas.openxmlformats.org/package/2006/relationships"><Relationship Target="../notesMasters/notesMaster1.xml" Type="http://schemas.openxmlformats.org/officeDocument/2006/relationships/notesMaster" Id="rId1"/><Relationship Id="rId1515291181308" Target="/ppt/slides/slide155.xml" Type="http://schemas.openxmlformats.org/officeDocument/2006/relationships/slide"/></Relationships>
</file>

<file path=ppt/notesSlides/_rels/notesSlide156.xml.rels><Relationships xmlns="http://schemas.openxmlformats.org/package/2006/relationships"><Relationship Target="../notesMasters/notesMaster1.xml" Type="http://schemas.openxmlformats.org/officeDocument/2006/relationships/notesMaster" Id="rId1"/><Relationship Id="rId1515291181486" Target="/ppt/slides/slide156.xml" Type="http://schemas.openxmlformats.org/officeDocument/2006/relationships/slide"/></Relationships>
</file>

<file path=ppt/notesSlides/_rels/notesSlide157.xml.rels><Relationships xmlns="http://schemas.openxmlformats.org/package/2006/relationships"><Relationship Target="../notesMasters/notesMaster1.xml" Type="http://schemas.openxmlformats.org/officeDocument/2006/relationships/notesMaster" Id="rId1"/><Relationship Id="rId1515291181666" Target="/ppt/slides/slide157.xml" Type="http://schemas.openxmlformats.org/officeDocument/2006/relationships/slide"/></Relationships>
</file>

<file path=ppt/notesSlides/_rels/notesSlide158.xml.rels><Relationships xmlns="http://schemas.openxmlformats.org/package/2006/relationships"><Relationship Target="../notesMasters/notesMaster1.xml" Type="http://schemas.openxmlformats.org/officeDocument/2006/relationships/notesMaster" Id="rId1"/><Relationship Id="rId1515291181840" Target="/ppt/slides/slide158.xml" Type="http://schemas.openxmlformats.org/officeDocument/2006/relationships/slide"/></Relationships>
</file>

<file path=ppt/notesSlides/_rels/notesSlide159.xml.rels><Relationships xmlns="http://schemas.openxmlformats.org/package/2006/relationships"><Relationship Target="../notesMasters/notesMaster1.xml" Type="http://schemas.openxmlformats.org/officeDocument/2006/relationships/notesMaster" Id="rId1"/><Relationship Id="rId1515291182020" Target="/ppt/slides/slide159.xml" Type="http://schemas.openxmlformats.org/officeDocument/2006/relationships/slide"/></Relationships>
</file>

<file path=ppt/notesSlides/_rels/notesSlide16.xml.rels><Relationships xmlns="http://schemas.openxmlformats.org/package/2006/relationships"><Relationship Target="../notesMasters/notesMaster1.xml" Type="http://schemas.openxmlformats.org/officeDocument/2006/relationships/notesMaster" Id="rId1"/><Relationship Id="rId1515291156178" Target="/ppt/slides/slide16.xml" Type="http://schemas.openxmlformats.org/officeDocument/2006/relationships/slide"/></Relationships>
</file>

<file path=ppt/notesSlides/_rels/notesSlide160.xml.rels><Relationships xmlns="http://schemas.openxmlformats.org/package/2006/relationships"><Relationship Target="../notesMasters/notesMaster1.xml" Type="http://schemas.openxmlformats.org/officeDocument/2006/relationships/notesMaster" Id="rId1"/><Relationship Id="rId1515291182200" Target="/ppt/slides/slide160.xml" Type="http://schemas.openxmlformats.org/officeDocument/2006/relationships/slide"/></Relationships>
</file>

<file path=ppt/notesSlides/_rels/notesSlide161.xml.rels><Relationships xmlns="http://schemas.openxmlformats.org/package/2006/relationships"><Relationship Target="../notesMasters/notesMaster1.xml" Type="http://schemas.openxmlformats.org/officeDocument/2006/relationships/notesMaster" Id="rId1"/><Relationship Id="rId1515291182377" Target="/ppt/slides/slide161.xml" Type="http://schemas.openxmlformats.org/officeDocument/2006/relationships/slide"/></Relationships>
</file>

<file path=ppt/notesSlides/_rels/notesSlide162.xml.rels><Relationships xmlns="http://schemas.openxmlformats.org/package/2006/relationships"><Relationship Target="../notesMasters/notesMaster1.xml" Type="http://schemas.openxmlformats.org/officeDocument/2006/relationships/notesMaster" Id="rId1"/><Relationship Id="rId1515291182553" Target="/ppt/slides/slide162.xml" Type="http://schemas.openxmlformats.org/officeDocument/2006/relationships/slide"/></Relationships>
</file>

<file path=ppt/notesSlides/_rels/notesSlide163.xml.rels><Relationships xmlns="http://schemas.openxmlformats.org/package/2006/relationships"><Relationship Target="../notesMasters/notesMaster1.xml" Type="http://schemas.openxmlformats.org/officeDocument/2006/relationships/notesMaster" Id="rId1"/><Relationship Id="rId1515291182755" Target="/ppt/slides/slide163.xml" Type="http://schemas.openxmlformats.org/officeDocument/2006/relationships/slide"/></Relationships>
</file>

<file path=ppt/notesSlides/_rels/notesSlide164.xml.rels><Relationships xmlns="http://schemas.openxmlformats.org/package/2006/relationships"><Relationship Target="../notesMasters/notesMaster1.xml" Type="http://schemas.openxmlformats.org/officeDocument/2006/relationships/notesMaster" Id="rId1"/><Relationship Id="rId1515291182927" Target="/ppt/slides/slide164.xml" Type="http://schemas.openxmlformats.org/officeDocument/2006/relationships/slide"/></Relationships>
</file>

<file path=ppt/notesSlides/_rels/notesSlide165.xml.rels><Relationships xmlns="http://schemas.openxmlformats.org/package/2006/relationships"><Relationship Target="../notesMasters/notesMaster1.xml" Type="http://schemas.openxmlformats.org/officeDocument/2006/relationships/notesMaster" Id="rId1"/><Relationship Id="rId1515291183020" Target="/ppt/slides/slide165.xml" Type="http://schemas.openxmlformats.org/officeDocument/2006/relationships/slide"/></Relationships>
</file>

<file path=ppt/notesSlides/_rels/notesSlide166.xml.rels><Relationships xmlns="http://schemas.openxmlformats.org/package/2006/relationships"><Relationship Target="../notesMasters/notesMaster1.xml" Type="http://schemas.openxmlformats.org/officeDocument/2006/relationships/notesMaster" Id="rId1"/><Relationship Id="rId1515291183190" Target="/ppt/slides/slide166.xml" Type="http://schemas.openxmlformats.org/officeDocument/2006/relationships/slide"/></Relationships>
</file>

<file path=ppt/notesSlides/_rels/notesSlide167.xml.rels><Relationships xmlns="http://schemas.openxmlformats.org/package/2006/relationships"><Relationship Target="../notesMasters/notesMaster1.xml" Type="http://schemas.openxmlformats.org/officeDocument/2006/relationships/notesMaster" Id="rId1"/><Relationship Id="rId1515291183389" Target="/ppt/slides/slide167.xml" Type="http://schemas.openxmlformats.org/officeDocument/2006/relationships/slide"/></Relationships>
</file>

<file path=ppt/notesSlides/_rels/notesSlide168.xml.rels><Relationships xmlns="http://schemas.openxmlformats.org/package/2006/relationships"><Relationship Target="../notesMasters/notesMaster1.xml" Type="http://schemas.openxmlformats.org/officeDocument/2006/relationships/notesMaster" Id="rId1"/><Relationship Id="rId1515291183561" Target="/ppt/slides/slide168.xml" Type="http://schemas.openxmlformats.org/officeDocument/2006/relationships/slide"/></Relationships>
</file>

<file path=ppt/notesSlides/_rels/notesSlide169.xml.rels><Relationships xmlns="http://schemas.openxmlformats.org/package/2006/relationships"><Relationship Target="../notesMasters/notesMaster1.xml" Type="http://schemas.openxmlformats.org/officeDocument/2006/relationships/notesMaster" Id="rId1"/><Relationship Id="rId1515291183732" Target="/ppt/slides/slide169.xml" Type="http://schemas.openxmlformats.org/officeDocument/2006/relationships/slide"/></Relationships>
</file>

<file path=ppt/notesSlides/_rels/notesSlide17.xml.rels><Relationships xmlns="http://schemas.openxmlformats.org/package/2006/relationships"><Relationship Target="../notesMasters/notesMaster1.xml" Type="http://schemas.openxmlformats.org/officeDocument/2006/relationships/notesMaster" Id="rId1"/><Relationship Id="rId1515291156377" Target="/ppt/slides/slide17.xml" Type="http://schemas.openxmlformats.org/officeDocument/2006/relationships/slide"/></Relationships>
</file>

<file path=ppt/notesSlides/_rels/notesSlide170.xml.rels><Relationships xmlns="http://schemas.openxmlformats.org/package/2006/relationships"><Relationship Target="../notesMasters/notesMaster1.xml" Type="http://schemas.openxmlformats.org/officeDocument/2006/relationships/notesMaster" Id="rId1"/><Relationship Id="rId1515291183903" Target="/ppt/slides/slide170.xml" Type="http://schemas.openxmlformats.org/officeDocument/2006/relationships/slide"/></Relationships>
</file>

<file path=ppt/notesSlides/_rels/notesSlide171.xml.rels><Relationships xmlns="http://schemas.openxmlformats.org/package/2006/relationships"><Relationship Target="../notesMasters/notesMaster1.xml" Type="http://schemas.openxmlformats.org/officeDocument/2006/relationships/notesMaster" Id="rId1"/><Relationship Id="rId1515291184075" Target="/ppt/slides/slide171.xml" Type="http://schemas.openxmlformats.org/officeDocument/2006/relationships/slide"/></Relationships>
</file>

<file path=ppt/notesSlides/_rels/notesSlide172.xml.rels><Relationships xmlns="http://schemas.openxmlformats.org/package/2006/relationships"><Relationship Target="../notesMasters/notesMaster1.xml" Type="http://schemas.openxmlformats.org/officeDocument/2006/relationships/notesMaster" Id="rId1"/><Relationship Id="rId1515291184293" Target="/ppt/slides/slide172.xml" Type="http://schemas.openxmlformats.org/officeDocument/2006/relationships/slide"/></Relationships>
</file>

<file path=ppt/notesSlides/_rels/notesSlide173.xml.rels><Relationships xmlns="http://schemas.openxmlformats.org/package/2006/relationships"><Relationship Target="../notesMasters/notesMaster1.xml" Type="http://schemas.openxmlformats.org/officeDocument/2006/relationships/notesMaster" Id="rId1"/><Relationship Id="rId1515291184478" Target="/ppt/slides/slide173.xml" Type="http://schemas.openxmlformats.org/officeDocument/2006/relationships/slide"/></Relationships>
</file>

<file path=ppt/notesSlides/_rels/notesSlide174.xml.rels><Relationships xmlns="http://schemas.openxmlformats.org/package/2006/relationships"><Relationship Target="../notesMasters/notesMaster1.xml" Type="http://schemas.openxmlformats.org/officeDocument/2006/relationships/notesMaster" Id="rId1"/><Relationship Id="rId1515291184682" Target="/ppt/slides/slide174.xml" Type="http://schemas.openxmlformats.org/officeDocument/2006/relationships/slide"/></Relationships>
</file>

<file path=ppt/notesSlides/_rels/notesSlide175.xml.rels><Relationships xmlns="http://schemas.openxmlformats.org/package/2006/relationships"><Relationship Target="../notesMasters/notesMaster1.xml" Type="http://schemas.openxmlformats.org/officeDocument/2006/relationships/notesMaster" Id="rId1"/><Relationship Id="rId1515291184931" Target="/ppt/slides/slide175.xml" Type="http://schemas.openxmlformats.org/officeDocument/2006/relationships/slide"/></Relationships>
</file>

<file path=ppt/notesSlides/_rels/notesSlide176.xml.rels><Relationships xmlns="http://schemas.openxmlformats.org/package/2006/relationships"><Relationship Target="../notesMasters/notesMaster1.xml" Type="http://schemas.openxmlformats.org/officeDocument/2006/relationships/notesMaster" Id="rId1"/><Relationship Id="rId1515291185120" Target="/ppt/slides/slide176.xml" Type="http://schemas.openxmlformats.org/officeDocument/2006/relationships/slide"/></Relationships>
</file>

<file path=ppt/notesSlides/_rels/notesSlide177.xml.rels><Relationships xmlns="http://schemas.openxmlformats.org/package/2006/relationships"><Relationship Target="../notesMasters/notesMaster1.xml" Type="http://schemas.openxmlformats.org/officeDocument/2006/relationships/notesMaster" Id="rId1"/><Relationship Id="rId1515291185297" Target="/ppt/slides/slide177.xml" Type="http://schemas.openxmlformats.org/officeDocument/2006/relationships/slide"/></Relationships>
</file>

<file path=ppt/notesSlides/_rels/notesSlide178.xml.rels><Relationships xmlns="http://schemas.openxmlformats.org/package/2006/relationships"><Relationship Target="../notesMasters/notesMaster1.xml" Type="http://schemas.openxmlformats.org/officeDocument/2006/relationships/notesMaster" Id="rId1"/><Relationship Id="rId1515291185472" Target="/ppt/slides/slide178.xml" Type="http://schemas.openxmlformats.org/officeDocument/2006/relationships/slide"/></Relationships>
</file>

<file path=ppt/notesSlides/_rels/notesSlide179.xml.rels><Relationships xmlns="http://schemas.openxmlformats.org/package/2006/relationships"><Relationship Target="../notesMasters/notesMaster1.xml" Type="http://schemas.openxmlformats.org/officeDocument/2006/relationships/notesMaster" Id="rId1"/><Relationship Id="rId1515291185570" Target="/ppt/slides/slide179.xml" Type="http://schemas.openxmlformats.org/officeDocument/2006/relationships/slide"/></Relationships>
</file>

<file path=ppt/notesSlides/_rels/notesSlide18.xml.rels><Relationships xmlns="http://schemas.openxmlformats.org/package/2006/relationships"><Relationship Target="../notesMasters/notesMaster1.xml" Type="http://schemas.openxmlformats.org/officeDocument/2006/relationships/notesMaster" Id="rId1"/><Relationship Id="rId1515291156555" Target="/ppt/slides/slide18.xml" Type="http://schemas.openxmlformats.org/officeDocument/2006/relationships/slide"/></Relationships>
</file>

<file path=ppt/notesSlides/_rels/notesSlide180.xml.rels><Relationships xmlns="http://schemas.openxmlformats.org/package/2006/relationships"><Relationship Target="../notesMasters/notesMaster1.xml" Type="http://schemas.openxmlformats.org/officeDocument/2006/relationships/notesMaster" Id="rId1"/><Relationship Id="rId1515291185666" Target="/ppt/slides/slide180.xml" Type="http://schemas.openxmlformats.org/officeDocument/2006/relationships/slide"/></Relationships>
</file>

<file path=ppt/notesSlides/_rels/notesSlide181.xml.rels><Relationships xmlns="http://schemas.openxmlformats.org/package/2006/relationships"><Relationship Target="../notesMasters/notesMaster1.xml" Type="http://schemas.openxmlformats.org/officeDocument/2006/relationships/notesMaster" Id="rId1"/><Relationship Id="rId1515291185863" Target="/ppt/slides/slide181.xml" Type="http://schemas.openxmlformats.org/officeDocument/2006/relationships/slide"/></Relationships>
</file>

<file path=ppt/notesSlides/_rels/notesSlide182.xml.rels><Relationships xmlns="http://schemas.openxmlformats.org/package/2006/relationships"><Relationship Target="../notesMasters/notesMaster1.xml" Type="http://schemas.openxmlformats.org/officeDocument/2006/relationships/notesMaster" Id="rId1"/><Relationship Id="rId1515291186032" Target="/ppt/slides/slide182.xml" Type="http://schemas.openxmlformats.org/officeDocument/2006/relationships/slide"/></Relationships>
</file>

<file path=ppt/notesSlides/_rels/notesSlide183.xml.rels><Relationships xmlns="http://schemas.openxmlformats.org/package/2006/relationships"><Relationship Target="../notesMasters/notesMaster1.xml" Type="http://schemas.openxmlformats.org/officeDocument/2006/relationships/notesMaster" Id="rId1"/><Relationship Id="rId1515291186203" Target="/ppt/slides/slide183.xml" Type="http://schemas.openxmlformats.org/officeDocument/2006/relationships/slide"/></Relationships>
</file>

<file path=ppt/notesSlides/_rels/notesSlide184.xml.rels><Relationships xmlns="http://schemas.openxmlformats.org/package/2006/relationships"><Relationship Target="../notesMasters/notesMaster1.xml" Type="http://schemas.openxmlformats.org/officeDocument/2006/relationships/notesMaster" Id="rId1"/><Relationship Id="rId1515291186373" Target="/ppt/slides/slide184.xml" Type="http://schemas.openxmlformats.org/officeDocument/2006/relationships/slide"/></Relationships>
</file>

<file path=ppt/notesSlides/_rels/notesSlide185.xml.rels><Relationships xmlns="http://schemas.openxmlformats.org/package/2006/relationships"><Relationship Target="../notesMasters/notesMaster1.xml" Type="http://schemas.openxmlformats.org/officeDocument/2006/relationships/notesMaster" Id="rId1"/><Relationship Id="rId1515291186544" Target="/ppt/slides/slide185.xml" Type="http://schemas.openxmlformats.org/officeDocument/2006/relationships/slide"/></Relationships>
</file>

<file path=ppt/notesSlides/_rels/notesSlide186.xml.rels><Relationships xmlns="http://schemas.openxmlformats.org/package/2006/relationships"><Relationship Target="../notesMasters/notesMaster1.xml" Type="http://schemas.openxmlformats.org/officeDocument/2006/relationships/notesMaster" Id="rId1"/><Relationship Id="rId1515291186728" Target="/ppt/slides/slide186.xml" Type="http://schemas.openxmlformats.org/officeDocument/2006/relationships/slide"/></Relationships>
</file>

<file path=ppt/notesSlides/_rels/notesSlide187.xml.rels><Relationships xmlns="http://schemas.openxmlformats.org/package/2006/relationships"><Relationship Target="../notesMasters/notesMaster1.xml" Type="http://schemas.openxmlformats.org/officeDocument/2006/relationships/notesMaster" Id="rId1"/><Relationship Id="rId1515291186904" Target="/ppt/slides/slide187.xml" Type="http://schemas.openxmlformats.org/officeDocument/2006/relationships/slide"/></Relationships>
</file>

<file path=ppt/notesSlides/_rels/notesSlide188.xml.rels><Relationships xmlns="http://schemas.openxmlformats.org/package/2006/relationships"><Relationship Target="../notesMasters/notesMaster1.xml" Type="http://schemas.openxmlformats.org/officeDocument/2006/relationships/notesMaster" Id="rId1"/><Relationship Id="rId1515291187087" Target="/ppt/slides/slide188.xml" Type="http://schemas.openxmlformats.org/officeDocument/2006/relationships/slide"/></Relationships>
</file>

<file path=ppt/notesSlides/_rels/notesSlide189.xml.rels><Relationships xmlns="http://schemas.openxmlformats.org/package/2006/relationships"><Relationship Target="../notesMasters/notesMaster1.xml" Type="http://schemas.openxmlformats.org/officeDocument/2006/relationships/notesMaster" Id="rId1"/><Relationship Id="rId1515291187295" Target="/ppt/slides/slide189.xml" Type="http://schemas.openxmlformats.org/officeDocument/2006/relationships/slide"/></Relationships>
</file>

<file path=ppt/notesSlides/_rels/notesSlide19.xml.rels><Relationships xmlns="http://schemas.openxmlformats.org/package/2006/relationships"><Relationship Target="../notesMasters/notesMaster1.xml" Type="http://schemas.openxmlformats.org/officeDocument/2006/relationships/notesMaster" Id="rId1"/><Relationship Id="rId1515291156637" Target="/ppt/slides/slide19.xml" Type="http://schemas.openxmlformats.org/officeDocument/2006/relationships/slide"/></Relationships>
</file>

<file path=ppt/notesSlides/_rels/notesSlide190.xml.rels><Relationships xmlns="http://schemas.openxmlformats.org/package/2006/relationships"><Relationship Target="../notesMasters/notesMaster1.xml" Type="http://schemas.openxmlformats.org/officeDocument/2006/relationships/notesMaster" Id="rId1"/><Relationship Id="rId1515291187477" Target="/ppt/slides/slide190.xml" Type="http://schemas.openxmlformats.org/officeDocument/2006/relationships/slide"/></Relationships>
</file>

<file path=ppt/notesSlides/_rels/notesSlide191.xml.rels><Relationships xmlns="http://schemas.openxmlformats.org/package/2006/relationships"><Relationship Target="../notesMasters/notesMaster1.xml" Type="http://schemas.openxmlformats.org/officeDocument/2006/relationships/notesMaster" Id="rId1"/><Relationship Id="rId1515291187657" Target="/ppt/slides/slide191.xml" Type="http://schemas.openxmlformats.org/officeDocument/2006/relationships/slide"/></Relationships>
</file>

<file path=ppt/notesSlides/_rels/notesSlide192.xml.rels><Relationships xmlns="http://schemas.openxmlformats.org/package/2006/relationships"><Relationship Target="../notesMasters/notesMaster1.xml" Type="http://schemas.openxmlformats.org/officeDocument/2006/relationships/notesMaster" Id="rId1"/><Relationship Id="rId1515291187827" Target="/ppt/slides/slide192.xml" Type="http://schemas.openxmlformats.org/officeDocument/2006/relationships/slide"/></Relationships>
</file>

<file path=ppt/notesSlides/_rels/notesSlide193.xml.rels><Relationships xmlns="http://schemas.openxmlformats.org/package/2006/relationships"><Relationship Target="../notesMasters/notesMaster1.xml" Type="http://schemas.openxmlformats.org/officeDocument/2006/relationships/notesMaster" Id="rId1"/><Relationship Id="rId1515291187997" Target="/ppt/slides/slide193.xml" Type="http://schemas.openxmlformats.org/officeDocument/2006/relationships/slide"/></Relationships>
</file>

<file path=ppt/notesSlides/_rels/notesSlide194.xml.rels><Relationships xmlns="http://schemas.openxmlformats.org/package/2006/relationships"><Relationship Target="../notesMasters/notesMaster1.xml" Type="http://schemas.openxmlformats.org/officeDocument/2006/relationships/notesMaster" Id="rId1"/><Relationship Id="rId1515291188172" Target="/ppt/slides/slide194.xml" Type="http://schemas.openxmlformats.org/officeDocument/2006/relationships/slide"/></Relationships>
</file>

<file path=ppt/notesSlides/_rels/notesSlide195.xml.rels><Relationships xmlns="http://schemas.openxmlformats.org/package/2006/relationships"><Relationship Target="../notesMasters/notesMaster1.xml" Type="http://schemas.openxmlformats.org/officeDocument/2006/relationships/notesMaster" Id="rId1"/><Relationship Id="rId1515291188356" Target="/ppt/slides/slide195.xml" Type="http://schemas.openxmlformats.org/officeDocument/2006/relationships/slide"/></Relationships>
</file>

<file path=ppt/notesSlides/_rels/notesSlide196.xml.rels><Relationships xmlns="http://schemas.openxmlformats.org/package/2006/relationships"><Relationship Target="../notesMasters/notesMaster1.xml" Type="http://schemas.openxmlformats.org/officeDocument/2006/relationships/notesMaster" Id="rId1"/><Relationship Id="rId1515291188453" Target="/ppt/slides/slide196.xml" Type="http://schemas.openxmlformats.org/officeDocument/2006/relationships/slide"/></Relationships>
</file>

<file path=ppt/notesSlides/_rels/notesSlide197.xml.rels><Relationships xmlns="http://schemas.openxmlformats.org/package/2006/relationships"><Relationship Target="../notesMasters/notesMaster1.xml" Type="http://schemas.openxmlformats.org/officeDocument/2006/relationships/notesMaster" Id="rId1"/><Relationship Id="rId1515291188630" Target="/ppt/slides/slide197.xml" Type="http://schemas.openxmlformats.org/officeDocument/2006/relationships/slide"/></Relationships>
</file>

<file path=ppt/notesSlides/_rels/notesSlide198.xml.rels><Relationships xmlns="http://schemas.openxmlformats.org/package/2006/relationships"><Relationship Target="../notesMasters/notesMaster1.xml" Type="http://schemas.openxmlformats.org/officeDocument/2006/relationships/notesMaster" Id="rId1"/><Relationship Id="rId1515291188846" Target="/ppt/slides/slide198.xml" Type="http://schemas.openxmlformats.org/officeDocument/2006/relationships/slide"/></Relationships>
</file>

<file path=ppt/notesSlides/_rels/notesSlide199.xml.rels><Relationships xmlns="http://schemas.openxmlformats.org/package/2006/relationships"><Relationship Target="../notesMasters/notesMaster1.xml" Type="http://schemas.openxmlformats.org/officeDocument/2006/relationships/notesMaster" Id="rId1"/><Relationship Id="rId1515291189022" Target="/ppt/slides/slide199.xml" Type="http://schemas.openxmlformats.org/officeDocument/2006/relationships/slide"/></Relationships>
</file>

<file path=ppt/notesSlides/_rels/notesSlide2.xml.rels><Relationships xmlns="http://schemas.openxmlformats.org/package/2006/relationships"><Relationship Target="../notesMasters/notesMaster1.xml" Type="http://schemas.openxmlformats.org/officeDocument/2006/relationships/notesMaster" Id="rId1"/><Relationship Id="rId1515291153893" Target="/ppt/slides/slide2.xml" Type="http://schemas.openxmlformats.org/officeDocument/2006/relationships/slide"/></Relationships>
</file>

<file path=ppt/notesSlides/_rels/notesSlide20.xml.rels><Relationships xmlns="http://schemas.openxmlformats.org/package/2006/relationships"><Relationship Target="../notesMasters/notesMaster1.xml" Type="http://schemas.openxmlformats.org/officeDocument/2006/relationships/notesMaster" Id="rId1"/><Relationship Id="rId1515291156803" Target="/ppt/slides/slide20.xml" Type="http://schemas.openxmlformats.org/officeDocument/2006/relationships/slide"/></Relationships>
</file>

<file path=ppt/notesSlides/_rels/notesSlide200.xml.rels><Relationships xmlns="http://schemas.openxmlformats.org/package/2006/relationships"><Relationship Target="../notesMasters/notesMaster1.xml" Type="http://schemas.openxmlformats.org/officeDocument/2006/relationships/notesMaster" Id="rId1"/><Relationship Id="rId1515291189196" Target="/ppt/slides/slide200.xml" Type="http://schemas.openxmlformats.org/officeDocument/2006/relationships/slide"/></Relationships>
</file>

<file path=ppt/notesSlides/_rels/notesSlide201.xml.rels><Relationships xmlns="http://schemas.openxmlformats.org/package/2006/relationships"><Relationship Target="../notesMasters/notesMaster1.xml" Type="http://schemas.openxmlformats.org/officeDocument/2006/relationships/notesMaster" Id="rId1"/><Relationship Id="rId1515291189368" Target="/ppt/slides/slide201.xml" Type="http://schemas.openxmlformats.org/officeDocument/2006/relationships/slide"/></Relationships>
</file>

<file path=ppt/notesSlides/_rels/notesSlide202.xml.rels><Relationships xmlns="http://schemas.openxmlformats.org/package/2006/relationships"><Relationship Target="../notesMasters/notesMaster1.xml" Type="http://schemas.openxmlformats.org/officeDocument/2006/relationships/notesMaster" Id="rId1"/><Relationship Id="rId1515291189542" Target="/ppt/slides/slide202.xml" Type="http://schemas.openxmlformats.org/officeDocument/2006/relationships/slide"/></Relationships>
</file>

<file path=ppt/notesSlides/_rels/notesSlide203.xml.rels><Relationships xmlns="http://schemas.openxmlformats.org/package/2006/relationships"><Relationship Target="../notesMasters/notesMaster1.xml" Type="http://schemas.openxmlformats.org/officeDocument/2006/relationships/notesMaster" Id="rId1"/><Relationship Id="rId1515291189715" Target="/ppt/slides/slide203.xml" Type="http://schemas.openxmlformats.org/officeDocument/2006/relationships/slide"/></Relationships>
</file>

<file path=ppt/notesSlides/_rels/notesSlide204.xml.rels><Relationships xmlns="http://schemas.openxmlformats.org/package/2006/relationships"><Relationship Target="../notesMasters/notesMaster1.xml" Type="http://schemas.openxmlformats.org/officeDocument/2006/relationships/notesMaster" Id="rId1"/><Relationship Id="rId1515291189893" Target="/ppt/slides/slide204.xml" Type="http://schemas.openxmlformats.org/officeDocument/2006/relationships/slide"/></Relationships>
</file>

<file path=ppt/notesSlides/_rels/notesSlide205.xml.rels><Relationships xmlns="http://schemas.openxmlformats.org/package/2006/relationships"><Relationship Target="../notesMasters/notesMaster1.xml" Type="http://schemas.openxmlformats.org/officeDocument/2006/relationships/notesMaster" Id="rId1"/><Relationship Id="rId1515291190093" Target="/ppt/slides/slide205.xml" Type="http://schemas.openxmlformats.org/officeDocument/2006/relationships/slide"/></Relationships>
</file>

<file path=ppt/notesSlides/_rels/notesSlide206.xml.rels><Relationships xmlns="http://schemas.openxmlformats.org/package/2006/relationships"><Relationship Target="../notesMasters/notesMaster1.xml" Type="http://schemas.openxmlformats.org/officeDocument/2006/relationships/notesMaster" Id="rId1"/><Relationship Id="rId1515291190325" Target="/ppt/slides/slide206.xml" Type="http://schemas.openxmlformats.org/officeDocument/2006/relationships/slide"/></Relationships>
</file>

<file path=ppt/notesSlides/_rels/notesSlide207.xml.rels><Relationships xmlns="http://schemas.openxmlformats.org/package/2006/relationships"><Relationship Target="../notesMasters/notesMaster1.xml" Type="http://schemas.openxmlformats.org/officeDocument/2006/relationships/notesMaster" Id="rId1"/><Relationship Id="rId1515291190502" Target="/ppt/slides/slide207.xml" Type="http://schemas.openxmlformats.org/officeDocument/2006/relationships/slide"/></Relationships>
</file>

<file path=ppt/notesSlides/_rels/notesSlide208.xml.rels><Relationships xmlns="http://schemas.openxmlformats.org/package/2006/relationships"><Relationship Target="../notesMasters/notesMaster1.xml" Type="http://schemas.openxmlformats.org/officeDocument/2006/relationships/notesMaster" Id="rId1"/><Relationship Id="rId1515291190684" Target="/ppt/slides/slide208.xml" Type="http://schemas.openxmlformats.org/officeDocument/2006/relationships/slide"/></Relationships>
</file>

<file path=ppt/notesSlides/_rels/notesSlide209.xml.rels><Relationships xmlns="http://schemas.openxmlformats.org/package/2006/relationships"><Relationship Target="../notesMasters/notesMaster1.xml" Type="http://schemas.openxmlformats.org/officeDocument/2006/relationships/notesMaster" Id="rId1"/><Relationship Id="rId1515291190861" Target="/ppt/slides/slide209.xml" Type="http://schemas.openxmlformats.org/officeDocument/2006/relationships/slide"/></Relationships>
</file>

<file path=ppt/notesSlides/_rels/notesSlide21.xml.rels><Relationships xmlns="http://schemas.openxmlformats.org/package/2006/relationships"><Relationship Target="../notesMasters/notesMaster1.xml" Type="http://schemas.openxmlformats.org/officeDocument/2006/relationships/notesMaster" Id="rId1"/><Relationship Id="rId1515291156972" Target="/ppt/slides/slide21.xml" Type="http://schemas.openxmlformats.org/officeDocument/2006/relationships/slide"/></Relationships>
</file>

<file path=ppt/notesSlides/_rels/notesSlide210.xml.rels><Relationships xmlns="http://schemas.openxmlformats.org/package/2006/relationships"><Relationship Target="../notesMasters/notesMaster1.xml" Type="http://schemas.openxmlformats.org/officeDocument/2006/relationships/notesMaster" Id="rId1"/><Relationship Id="rId1515291191043" Target="/ppt/slides/slide210.xml" Type="http://schemas.openxmlformats.org/officeDocument/2006/relationships/slide"/></Relationships>
</file>

<file path=ppt/notesSlides/_rels/notesSlide211.xml.rels><Relationships xmlns="http://schemas.openxmlformats.org/package/2006/relationships"><Relationship Target="../notesMasters/notesMaster1.xml" Type="http://schemas.openxmlformats.org/officeDocument/2006/relationships/notesMaster" Id="rId1"/><Relationship Id="rId1515291191221" Target="/ppt/slides/slide211.xml" Type="http://schemas.openxmlformats.org/officeDocument/2006/relationships/slide"/></Relationships>
</file>

<file path=ppt/notesSlides/_rels/notesSlide212.xml.rels><Relationships xmlns="http://schemas.openxmlformats.org/package/2006/relationships"><Relationship Target="../notesMasters/notesMaster1.xml" Type="http://schemas.openxmlformats.org/officeDocument/2006/relationships/notesMaster" Id="rId1"/><Relationship Id="rId1515291191312" Target="/ppt/slides/slide212.xml" Type="http://schemas.openxmlformats.org/officeDocument/2006/relationships/slide"/></Relationships>
</file>

<file path=ppt/notesSlides/_rels/notesSlide213.xml.rels><Relationships xmlns="http://schemas.openxmlformats.org/package/2006/relationships"><Relationship Target="../notesMasters/notesMaster1.xml" Type="http://schemas.openxmlformats.org/officeDocument/2006/relationships/notesMaster" Id="rId1"/><Relationship Id="rId1515291191487" Target="/ppt/slides/slide213.xml" Type="http://schemas.openxmlformats.org/officeDocument/2006/relationships/slide"/></Relationships>
</file>

<file path=ppt/notesSlides/_rels/notesSlide214.xml.rels><Relationships xmlns="http://schemas.openxmlformats.org/package/2006/relationships"><Relationship Target="../notesMasters/notesMaster1.xml" Type="http://schemas.openxmlformats.org/officeDocument/2006/relationships/notesMaster" Id="rId1"/><Relationship Id="rId1515291191661" Target="/ppt/slides/slide214.xml" Type="http://schemas.openxmlformats.org/officeDocument/2006/relationships/slide"/></Relationships>
</file>

<file path=ppt/notesSlides/_rels/notesSlide215.xml.rels><Relationships xmlns="http://schemas.openxmlformats.org/package/2006/relationships"><Relationship Target="../notesMasters/notesMaster1.xml" Type="http://schemas.openxmlformats.org/officeDocument/2006/relationships/notesMaster" Id="rId1"/><Relationship Id="rId1515291191856" Target="/ppt/slides/slide215.xml" Type="http://schemas.openxmlformats.org/officeDocument/2006/relationships/slide"/></Relationships>
</file>

<file path=ppt/notesSlides/_rels/notesSlide216.xml.rels><Relationships xmlns="http://schemas.openxmlformats.org/package/2006/relationships"><Relationship Target="../notesMasters/notesMaster1.xml" Type="http://schemas.openxmlformats.org/officeDocument/2006/relationships/notesMaster" Id="rId1"/><Relationship Id="rId1515291192044" Target="/ppt/slides/slide216.xml" Type="http://schemas.openxmlformats.org/officeDocument/2006/relationships/slide"/></Relationships>
</file>

<file path=ppt/notesSlides/_rels/notesSlide217.xml.rels><Relationships xmlns="http://schemas.openxmlformats.org/package/2006/relationships"><Relationship Target="../notesMasters/notesMaster1.xml" Type="http://schemas.openxmlformats.org/officeDocument/2006/relationships/notesMaster" Id="rId1"/><Relationship Id="rId1515291192222" Target="/ppt/slides/slide217.xml" Type="http://schemas.openxmlformats.org/officeDocument/2006/relationships/slide"/></Relationships>
</file>

<file path=ppt/notesSlides/_rels/notesSlide218.xml.rels><Relationships xmlns="http://schemas.openxmlformats.org/package/2006/relationships"><Relationship Target="../notesMasters/notesMaster1.xml" Type="http://schemas.openxmlformats.org/officeDocument/2006/relationships/notesMaster" Id="rId1"/><Relationship Id="rId1515291192399" Target="/ppt/slides/slide218.xml" Type="http://schemas.openxmlformats.org/officeDocument/2006/relationships/slide"/></Relationships>
</file>

<file path=ppt/notesSlides/_rels/notesSlide219.xml.rels><Relationships xmlns="http://schemas.openxmlformats.org/package/2006/relationships"><Relationship Target="../notesMasters/notesMaster1.xml" Type="http://schemas.openxmlformats.org/officeDocument/2006/relationships/notesMaster" Id="rId1"/><Relationship Id="rId1515291192577" Target="/ppt/slides/slide219.xml" Type="http://schemas.openxmlformats.org/officeDocument/2006/relationships/slide"/></Relationships>
</file>

<file path=ppt/notesSlides/_rels/notesSlide22.xml.rels><Relationships xmlns="http://schemas.openxmlformats.org/package/2006/relationships"><Relationship Target="../notesMasters/notesMaster1.xml" Type="http://schemas.openxmlformats.org/officeDocument/2006/relationships/notesMaster" Id="rId1"/><Relationship Id="rId1515291157139" Target="/ppt/slides/slide22.xml" Type="http://schemas.openxmlformats.org/officeDocument/2006/relationships/slide"/></Relationships>
</file>

<file path=ppt/notesSlides/_rels/notesSlide220.xml.rels><Relationships xmlns="http://schemas.openxmlformats.org/package/2006/relationships"><Relationship Target="../notesMasters/notesMaster1.xml" Type="http://schemas.openxmlformats.org/officeDocument/2006/relationships/notesMaster" Id="rId1"/><Relationship Id="rId1515291192749" Target="/ppt/slides/slide220.xml" Type="http://schemas.openxmlformats.org/officeDocument/2006/relationships/slide"/></Relationships>
</file>

<file path=ppt/notesSlides/_rels/notesSlide221.xml.rels><Relationships xmlns="http://schemas.openxmlformats.org/package/2006/relationships"><Relationship Target="../notesMasters/notesMaster1.xml" Type="http://schemas.openxmlformats.org/officeDocument/2006/relationships/notesMaster" Id="rId1"/><Relationship Id="rId1515291192920" Target="/ppt/slides/slide221.xml" Type="http://schemas.openxmlformats.org/officeDocument/2006/relationships/slide"/></Relationships>
</file>

<file path=ppt/notesSlides/_rels/notesSlide222.xml.rels><Relationships xmlns="http://schemas.openxmlformats.org/package/2006/relationships"><Relationship Target="../notesMasters/notesMaster1.xml" Type="http://schemas.openxmlformats.org/officeDocument/2006/relationships/notesMaster" Id="rId1"/><Relationship Id="rId1515291193105" Target="/ppt/slides/slide222.xml" Type="http://schemas.openxmlformats.org/officeDocument/2006/relationships/slide"/></Relationships>
</file>

<file path=ppt/notesSlides/_rels/notesSlide223.xml.rels><Relationships xmlns="http://schemas.openxmlformats.org/package/2006/relationships"><Relationship Target="../notesMasters/notesMaster1.xml" Type="http://schemas.openxmlformats.org/officeDocument/2006/relationships/notesMaster" Id="rId1"/><Relationship Id="rId1515291193310" Target="/ppt/slides/slide223.xml" Type="http://schemas.openxmlformats.org/officeDocument/2006/relationships/slide"/></Relationships>
</file>

<file path=ppt/notesSlides/_rels/notesSlide224.xml.rels><Relationships xmlns="http://schemas.openxmlformats.org/package/2006/relationships"><Relationship Target="../notesMasters/notesMaster1.xml" Type="http://schemas.openxmlformats.org/officeDocument/2006/relationships/notesMaster" Id="rId1"/><Relationship Id="rId1515291193489" Target="/ppt/slides/slide224.xml" Type="http://schemas.openxmlformats.org/officeDocument/2006/relationships/slide"/></Relationships>
</file>

<file path=ppt/notesSlides/_rels/notesSlide225.xml.rels><Relationships xmlns="http://schemas.openxmlformats.org/package/2006/relationships"><Relationship Target="../notesMasters/notesMaster1.xml" Type="http://schemas.openxmlformats.org/officeDocument/2006/relationships/notesMaster" Id="rId1"/><Relationship Id="rId1515291193669" Target="/ppt/slides/slide225.xml" Type="http://schemas.openxmlformats.org/officeDocument/2006/relationships/slide"/></Relationships>
</file>

<file path=ppt/notesSlides/_rels/notesSlide226.xml.rels><Relationships xmlns="http://schemas.openxmlformats.org/package/2006/relationships"><Relationship Target="../notesMasters/notesMaster1.xml" Type="http://schemas.openxmlformats.org/officeDocument/2006/relationships/notesMaster" Id="rId1"/><Relationship Id="rId1515291193758" Target="/ppt/slides/slide226.xml" Type="http://schemas.openxmlformats.org/officeDocument/2006/relationships/slide"/></Relationships>
</file>

<file path=ppt/notesSlides/_rels/notesSlide227.xml.rels><Relationships xmlns="http://schemas.openxmlformats.org/package/2006/relationships"><Relationship Target="../notesMasters/notesMaster1.xml" Type="http://schemas.openxmlformats.org/officeDocument/2006/relationships/notesMaster" Id="rId1"/><Relationship Id="rId1515291193931" Target="/ppt/slides/slide227.xml" Type="http://schemas.openxmlformats.org/officeDocument/2006/relationships/slide"/></Relationships>
</file>

<file path=ppt/notesSlides/_rels/notesSlide228.xml.rels><Relationships xmlns="http://schemas.openxmlformats.org/package/2006/relationships"><Relationship Target="../notesMasters/notesMaster1.xml" Type="http://schemas.openxmlformats.org/officeDocument/2006/relationships/notesMaster" Id="rId1"/><Relationship Id="rId1515291194117" Target="/ppt/slides/slide228.xml" Type="http://schemas.openxmlformats.org/officeDocument/2006/relationships/slide"/></Relationships>
</file>

<file path=ppt/notesSlides/_rels/notesSlide229.xml.rels><Relationships xmlns="http://schemas.openxmlformats.org/package/2006/relationships"><Relationship Target="../notesMasters/notesMaster1.xml" Type="http://schemas.openxmlformats.org/officeDocument/2006/relationships/notesMaster" Id="rId1"/><Relationship Id="rId1515291194302" Target="/ppt/slides/slide229.xml" Type="http://schemas.openxmlformats.org/officeDocument/2006/relationships/slide"/></Relationships>
</file>

<file path=ppt/notesSlides/_rels/notesSlide23.xml.rels><Relationships xmlns="http://schemas.openxmlformats.org/package/2006/relationships"><Relationship Target="../notesMasters/notesMaster1.xml" Type="http://schemas.openxmlformats.org/officeDocument/2006/relationships/notesMaster" Id="rId1"/><Relationship Id="rId1515291157307" Target="/ppt/slides/slide23.xml" Type="http://schemas.openxmlformats.org/officeDocument/2006/relationships/slide"/></Relationships>
</file>

<file path=ppt/notesSlides/_rels/notesSlide230.xml.rels><Relationships xmlns="http://schemas.openxmlformats.org/package/2006/relationships"><Relationship Target="../notesMasters/notesMaster1.xml" Type="http://schemas.openxmlformats.org/officeDocument/2006/relationships/notesMaster" Id="rId1"/><Relationship Id="rId1515291194480" Target="/ppt/slides/slide230.xml" Type="http://schemas.openxmlformats.org/officeDocument/2006/relationships/slide"/></Relationships>
</file>

<file path=ppt/notesSlides/_rels/notesSlide231.xml.rels><Relationships xmlns="http://schemas.openxmlformats.org/package/2006/relationships"><Relationship Target="../notesMasters/notesMaster1.xml" Type="http://schemas.openxmlformats.org/officeDocument/2006/relationships/notesMaster" Id="rId1"/><Relationship Id="rId1515291194659" Target="/ppt/slides/slide231.xml" Type="http://schemas.openxmlformats.org/officeDocument/2006/relationships/slide"/></Relationships>
</file>

<file path=ppt/notesSlides/_rels/notesSlide232.xml.rels><Relationships xmlns="http://schemas.openxmlformats.org/package/2006/relationships"><Relationship Target="../notesMasters/notesMaster1.xml" Type="http://schemas.openxmlformats.org/officeDocument/2006/relationships/notesMaster" Id="rId1"/><Relationship Id="rId1515291194852" Target="/ppt/slides/slide232.xml" Type="http://schemas.openxmlformats.org/officeDocument/2006/relationships/slide"/></Relationships>
</file>

<file path=ppt/notesSlides/_rels/notesSlide233.xml.rels><Relationships xmlns="http://schemas.openxmlformats.org/package/2006/relationships"><Relationship Target="../notesMasters/notesMaster1.xml" Type="http://schemas.openxmlformats.org/officeDocument/2006/relationships/notesMaster" Id="rId1"/><Relationship Id="rId1515291195032" Target="/ppt/slides/slide233.xml" Type="http://schemas.openxmlformats.org/officeDocument/2006/relationships/slide"/></Relationships>
</file>

<file path=ppt/notesSlides/_rels/notesSlide234.xml.rels><Relationships xmlns="http://schemas.openxmlformats.org/package/2006/relationships"><Relationship Target="../notesMasters/notesMaster1.xml" Type="http://schemas.openxmlformats.org/officeDocument/2006/relationships/notesMaster" Id="rId1"/><Relationship Id="rId1515291195220" Target="/ppt/slides/slide234.xml" Type="http://schemas.openxmlformats.org/officeDocument/2006/relationships/slide"/></Relationships>
</file>

<file path=ppt/notesSlides/_rels/notesSlide235.xml.rels><Relationships xmlns="http://schemas.openxmlformats.org/package/2006/relationships"><Relationship Target="../notesMasters/notesMaster1.xml" Type="http://schemas.openxmlformats.org/officeDocument/2006/relationships/notesMaster" Id="rId1"/><Relationship Id="rId1515291195404" Target="/ppt/slides/slide235.xml" Type="http://schemas.openxmlformats.org/officeDocument/2006/relationships/slide"/></Relationships>
</file>

<file path=ppt/notesSlides/_rels/notesSlide236.xml.rels><Relationships xmlns="http://schemas.openxmlformats.org/package/2006/relationships"><Relationship Target="../notesMasters/notesMaster1.xml" Type="http://schemas.openxmlformats.org/officeDocument/2006/relationships/notesMaster" Id="rId1"/><Relationship Id="rId1515291195586" Target="/ppt/slides/slide236.xml" Type="http://schemas.openxmlformats.org/officeDocument/2006/relationships/slide"/></Relationships>
</file>

<file path=ppt/notesSlides/_rels/notesSlide237.xml.rels><Relationships xmlns="http://schemas.openxmlformats.org/package/2006/relationships"><Relationship Target="../notesMasters/notesMaster1.xml" Type="http://schemas.openxmlformats.org/officeDocument/2006/relationships/notesMaster" Id="rId1"/><Relationship Id="rId1515291195771" Target="/ppt/slides/slide237.xml" Type="http://schemas.openxmlformats.org/officeDocument/2006/relationships/slide"/></Relationships>
</file>

<file path=ppt/notesSlides/_rels/notesSlide238.xml.rels><Relationships xmlns="http://schemas.openxmlformats.org/package/2006/relationships"><Relationship Target="../notesMasters/notesMaster1.xml" Type="http://schemas.openxmlformats.org/officeDocument/2006/relationships/notesMaster" Id="rId1"/><Relationship Id="rId1515291195866" Target="/ppt/slides/slide238.xml" Type="http://schemas.openxmlformats.org/officeDocument/2006/relationships/slide"/></Relationships>
</file>

<file path=ppt/notesSlides/_rels/notesSlide239.xml.rels><Relationships xmlns="http://schemas.openxmlformats.org/package/2006/relationships"><Relationship Target="../notesMasters/notesMaster1.xml" Type="http://schemas.openxmlformats.org/officeDocument/2006/relationships/notesMaster" Id="rId1"/><Relationship Id="rId1515291196052" Target="/ppt/slides/slide239.xml" Type="http://schemas.openxmlformats.org/officeDocument/2006/relationships/slide"/></Relationships>
</file>

<file path=ppt/notesSlides/_rels/notesSlide24.xml.rels><Relationships xmlns="http://schemas.openxmlformats.org/package/2006/relationships"><Relationship Target="../notesMasters/notesMaster1.xml" Type="http://schemas.openxmlformats.org/officeDocument/2006/relationships/notesMaster" Id="rId1"/><Relationship Id="rId1515291157475" Target="/ppt/slides/slide24.xml" Type="http://schemas.openxmlformats.org/officeDocument/2006/relationships/slide"/></Relationships>
</file>

<file path=ppt/notesSlides/_rels/notesSlide240.xml.rels><Relationships xmlns="http://schemas.openxmlformats.org/package/2006/relationships"><Relationship Target="../notesMasters/notesMaster1.xml" Type="http://schemas.openxmlformats.org/officeDocument/2006/relationships/notesMaster" Id="rId1"/><Relationship Id="rId1515291196244" Target="/ppt/slides/slide240.xml" Type="http://schemas.openxmlformats.org/officeDocument/2006/relationships/slide"/></Relationships>
</file>

<file path=ppt/notesSlides/_rels/notesSlide241.xml.rels><Relationships xmlns="http://schemas.openxmlformats.org/package/2006/relationships"><Relationship Target="../notesMasters/notesMaster1.xml" Type="http://schemas.openxmlformats.org/officeDocument/2006/relationships/notesMaster" Id="rId1"/><Relationship Id="rId1515291196415" Target="/ppt/slides/slide241.xml" Type="http://schemas.openxmlformats.org/officeDocument/2006/relationships/slide"/></Relationships>
</file>

<file path=ppt/notesSlides/_rels/notesSlide242.xml.rels><Relationships xmlns="http://schemas.openxmlformats.org/package/2006/relationships"><Relationship Target="../notesMasters/notesMaster1.xml" Type="http://schemas.openxmlformats.org/officeDocument/2006/relationships/notesMaster" Id="rId1"/><Relationship Id="rId1515291196588" Target="/ppt/slides/slide242.xml" Type="http://schemas.openxmlformats.org/officeDocument/2006/relationships/slide"/></Relationships>
</file>

<file path=ppt/notesSlides/_rels/notesSlide243.xml.rels><Relationships xmlns="http://schemas.openxmlformats.org/package/2006/relationships"><Relationship Target="../notesMasters/notesMaster1.xml" Type="http://schemas.openxmlformats.org/officeDocument/2006/relationships/notesMaster" Id="rId1"/><Relationship Id="rId1515291196758" Target="/ppt/slides/slide243.xml" Type="http://schemas.openxmlformats.org/officeDocument/2006/relationships/slide"/></Relationships>
</file>

<file path=ppt/notesSlides/_rels/notesSlide244.xml.rels><Relationships xmlns="http://schemas.openxmlformats.org/package/2006/relationships"><Relationship Target="../notesMasters/notesMaster1.xml" Type="http://schemas.openxmlformats.org/officeDocument/2006/relationships/notesMaster" Id="rId1"/><Relationship Id="rId1515291196929" Target="/ppt/slides/slide244.xml" Type="http://schemas.openxmlformats.org/officeDocument/2006/relationships/slide"/></Relationships>
</file>

<file path=ppt/notesSlides/_rels/notesSlide245.xml.rels><Relationships xmlns="http://schemas.openxmlformats.org/package/2006/relationships"><Relationship Target="../notesMasters/notesMaster1.xml" Type="http://schemas.openxmlformats.org/officeDocument/2006/relationships/notesMaster" Id="rId1"/><Relationship Id="rId1515291197106" Target="/ppt/slides/slide245.xml" Type="http://schemas.openxmlformats.org/officeDocument/2006/relationships/slide"/></Relationships>
</file>

<file path=ppt/notesSlides/_rels/notesSlide246.xml.rels><Relationships xmlns="http://schemas.openxmlformats.org/package/2006/relationships"><Relationship Target="../notesMasters/notesMaster1.xml" Type="http://schemas.openxmlformats.org/officeDocument/2006/relationships/notesMaster" Id="rId1"/><Relationship Id="rId1515291197286" Target="/ppt/slides/slide246.xml" Type="http://schemas.openxmlformats.org/officeDocument/2006/relationships/slide"/></Relationships>
</file>

<file path=ppt/notesSlides/_rels/notesSlide247.xml.rels><Relationships xmlns="http://schemas.openxmlformats.org/package/2006/relationships"><Relationship Target="../notesMasters/notesMaster1.xml" Type="http://schemas.openxmlformats.org/officeDocument/2006/relationships/notesMaster" Id="rId1"/><Relationship Id="rId1515291197460" Target="/ppt/slides/slide247.xml" Type="http://schemas.openxmlformats.org/officeDocument/2006/relationships/slide"/></Relationships>
</file>

<file path=ppt/notesSlides/_rels/notesSlide248.xml.rels><Relationships xmlns="http://schemas.openxmlformats.org/package/2006/relationships"><Relationship Target="../notesMasters/notesMaster1.xml" Type="http://schemas.openxmlformats.org/officeDocument/2006/relationships/notesMaster" Id="rId1"/><Relationship Id="rId1515291197650" Target="/ppt/slides/slide248.xml" Type="http://schemas.openxmlformats.org/officeDocument/2006/relationships/slide"/></Relationships>
</file>

<file path=ppt/notesSlides/_rels/notesSlide249.xml.rels><Relationships xmlns="http://schemas.openxmlformats.org/package/2006/relationships"><Relationship Target="../notesMasters/notesMaster1.xml" Type="http://schemas.openxmlformats.org/officeDocument/2006/relationships/notesMaster" Id="rId1"/><Relationship Id="rId1515291197826" Target="/ppt/slides/slide249.xml" Type="http://schemas.openxmlformats.org/officeDocument/2006/relationships/slide"/></Relationships>
</file>

<file path=ppt/notesSlides/_rels/notesSlide25.xml.rels><Relationships xmlns="http://schemas.openxmlformats.org/package/2006/relationships"><Relationship Target="../notesMasters/notesMaster1.xml" Type="http://schemas.openxmlformats.org/officeDocument/2006/relationships/notesMaster" Id="rId1"/><Relationship Id="rId1515291157660" Target="/ppt/slides/slide25.xml" Type="http://schemas.openxmlformats.org/officeDocument/2006/relationships/slide"/></Relationships>
</file>

<file path=ppt/notesSlides/_rels/notesSlide250.xml.rels><Relationships xmlns="http://schemas.openxmlformats.org/package/2006/relationships"><Relationship Target="../notesMasters/notesMaster1.xml" Type="http://schemas.openxmlformats.org/officeDocument/2006/relationships/notesMaster" Id="rId1"/><Relationship Id="rId1515291197909" Target="/ppt/slides/slide250.xml" Type="http://schemas.openxmlformats.org/officeDocument/2006/relationships/slide"/></Relationships>
</file>

<file path=ppt/notesSlides/_rels/notesSlide251.xml.rels><Relationships xmlns="http://schemas.openxmlformats.org/package/2006/relationships"><Relationship Target="../notesMasters/notesMaster1.xml" Type="http://schemas.openxmlformats.org/officeDocument/2006/relationships/notesMaster" Id="rId1"/><Relationship Id="rId1515291197998" Target="/ppt/slides/slide251.xml" Type="http://schemas.openxmlformats.org/officeDocument/2006/relationships/slide"/></Relationships>
</file>

<file path=ppt/notesSlides/_rels/notesSlide252.xml.rels><Relationships xmlns="http://schemas.openxmlformats.org/package/2006/relationships"><Relationship Target="../notesMasters/notesMaster1.xml" Type="http://schemas.openxmlformats.org/officeDocument/2006/relationships/notesMaster" Id="rId1"/><Relationship Id="rId1515291198177" Target="/ppt/slides/slide252.xml" Type="http://schemas.openxmlformats.org/officeDocument/2006/relationships/slide"/></Relationships>
</file>

<file path=ppt/notesSlides/_rels/notesSlide253.xml.rels><Relationships xmlns="http://schemas.openxmlformats.org/package/2006/relationships"><Relationship Target="../notesMasters/notesMaster1.xml" Type="http://schemas.openxmlformats.org/officeDocument/2006/relationships/notesMaster" Id="rId1"/><Relationship Id="rId1515291198356" Target="/ppt/slides/slide253.xml" Type="http://schemas.openxmlformats.org/officeDocument/2006/relationships/slide"/></Relationships>
</file>

<file path=ppt/notesSlides/_rels/notesSlide254.xml.rels><Relationships xmlns="http://schemas.openxmlformats.org/package/2006/relationships"><Relationship Target="../notesMasters/notesMaster1.xml" Type="http://schemas.openxmlformats.org/officeDocument/2006/relationships/notesMaster" Id="rId1"/><Relationship Id="rId1515291198543" Target="/ppt/slides/slide254.xml" Type="http://schemas.openxmlformats.org/officeDocument/2006/relationships/slide"/></Relationships>
</file>

<file path=ppt/notesSlides/_rels/notesSlide255.xml.rels><Relationships xmlns="http://schemas.openxmlformats.org/package/2006/relationships"><Relationship Target="../notesMasters/notesMaster1.xml" Type="http://schemas.openxmlformats.org/officeDocument/2006/relationships/notesMaster" Id="rId1"/><Relationship Id="rId1515291198719" Target="/ppt/slides/slide255.xml" Type="http://schemas.openxmlformats.org/officeDocument/2006/relationships/slide"/></Relationships>
</file>

<file path=ppt/notesSlides/_rels/notesSlide256.xml.rels><Relationships xmlns="http://schemas.openxmlformats.org/package/2006/relationships"><Relationship Target="../notesMasters/notesMaster1.xml" Type="http://schemas.openxmlformats.org/officeDocument/2006/relationships/notesMaster" Id="rId1"/><Relationship Id="rId1515291198891" Target="/ppt/slides/slide256.xml" Type="http://schemas.openxmlformats.org/officeDocument/2006/relationships/slide"/></Relationships>
</file>

<file path=ppt/notesSlides/_rels/notesSlide257.xml.rels><Relationships xmlns="http://schemas.openxmlformats.org/package/2006/relationships"><Relationship Target="../notesMasters/notesMaster1.xml" Type="http://schemas.openxmlformats.org/officeDocument/2006/relationships/notesMaster" Id="rId1"/><Relationship Id="rId1515291199072" Target="/ppt/slides/slide257.xml" Type="http://schemas.openxmlformats.org/officeDocument/2006/relationships/slide"/></Relationships>
</file>

<file path=ppt/notesSlides/_rels/notesSlide258.xml.rels><Relationships xmlns="http://schemas.openxmlformats.org/package/2006/relationships"><Relationship Target="../notesMasters/notesMaster1.xml" Type="http://schemas.openxmlformats.org/officeDocument/2006/relationships/notesMaster" Id="rId1"/><Relationship Id="rId1515291199282" Target="/ppt/slides/slide258.xml" Type="http://schemas.openxmlformats.org/officeDocument/2006/relationships/slide"/></Relationships>
</file>

<file path=ppt/notesSlides/_rels/notesSlide259.xml.rels><Relationships xmlns="http://schemas.openxmlformats.org/package/2006/relationships"><Relationship Target="../notesMasters/notesMaster1.xml" Type="http://schemas.openxmlformats.org/officeDocument/2006/relationships/notesMaster" Id="rId1"/><Relationship Id="rId1515291199466" Target="/ppt/slides/slide259.xml" Type="http://schemas.openxmlformats.org/officeDocument/2006/relationships/slide"/></Relationships>
</file>

<file path=ppt/notesSlides/_rels/notesSlide26.xml.rels><Relationships xmlns="http://schemas.openxmlformats.org/package/2006/relationships"><Relationship Target="../notesMasters/notesMaster1.xml" Type="http://schemas.openxmlformats.org/officeDocument/2006/relationships/notesMaster" Id="rId1"/><Relationship Id="rId1515291157823" Target="/ppt/slides/slide26.xml" Type="http://schemas.openxmlformats.org/officeDocument/2006/relationships/slide"/></Relationships>
</file>

<file path=ppt/notesSlides/_rels/notesSlide260.xml.rels><Relationships xmlns="http://schemas.openxmlformats.org/package/2006/relationships"><Relationship Target="../notesMasters/notesMaster1.xml" Type="http://schemas.openxmlformats.org/officeDocument/2006/relationships/notesMaster" Id="rId1"/><Relationship Id="rId1515291199728" Target="/ppt/slides/slide260.xml" Type="http://schemas.openxmlformats.org/officeDocument/2006/relationships/slide"/></Relationships>
</file>

<file path=ppt/notesSlides/_rels/notesSlide261.xml.rels><Relationships xmlns="http://schemas.openxmlformats.org/package/2006/relationships"><Relationship Target="../notesMasters/notesMaster1.xml" Type="http://schemas.openxmlformats.org/officeDocument/2006/relationships/notesMaster" Id="rId1"/><Relationship Id="rId1515291200006" Target="/ppt/slides/slide261.xml" Type="http://schemas.openxmlformats.org/officeDocument/2006/relationships/slide"/></Relationships>
</file>

<file path=ppt/notesSlides/_rels/notesSlide262.xml.rels><Relationships xmlns="http://schemas.openxmlformats.org/package/2006/relationships"><Relationship Target="../notesMasters/notesMaster1.xml" Type="http://schemas.openxmlformats.org/officeDocument/2006/relationships/notesMaster" Id="rId1"/><Relationship Id="rId1515291200272" Target="/ppt/slides/slide262.xml" Type="http://schemas.openxmlformats.org/officeDocument/2006/relationships/slide"/></Relationships>
</file>

<file path=ppt/notesSlides/_rels/notesSlide263.xml.rels><Relationships xmlns="http://schemas.openxmlformats.org/package/2006/relationships"><Relationship Target="../notesMasters/notesMaster1.xml" Type="http://schemas.openxmlformats.org/officeDocument/2006/relationships/notesMaster" Id="rId1"/><Relationship Id="rId1515291200508" Target="/ppt/slides/slide263.xml" Type="http://schemas.openxmlformats.org/officeDocument/2006/relationships/slide"/></Relationships>
</file>

<file path=ppt/notesSlides/_rels/notesSlide264.xml.rels><Relationships xmlns="http://schemas.openxmlformats.org/package/2006/relationships"><Relationship Target="../notesMasters/notesMaster1.xml" Type="http://schemas.openxmlformats.org/officeDocument/2006/relationships/notesMaster" Id="rId1"/><Relationship Id="rId1515291200758" Target="/ppt/slides/slide264.xml" Type="http://schemas.openxmlformats.org/officeDocument/2006/relationships/slide"/></Relationships>
</file>

<file path=ppt/notesSlides/_rels/notesSlide265.xml.rels><Relationships xmlns="http://schemas.openxmlformats.org/package/2006/relationships"><Relationship Target="../notesMasters/notesMaster1.xml" Type="http://schemas.openxmlformats.org/officeDocument/2006/relationships/notesMaster" Id="rId1"/><Relationship Id="rId1515291200928" Target="/ppt/slides/slide265.xml" Type="http://schemas.openxmlformats.org/officeDocument/2006/relationships/slide"/></Relationships>
</file>

<file path=ppt/notesSlides/_rels/notesSlide266.xml.rels><Relationships xmlns="http://schemas.openxmlformats.org/package/2006/relationships"><Relationship Target="../notesMasters/notesMaster1.xml" Type="http://schemas.openxmlformats.org/officeDocument/2006/relationships/notesMaster" Id="rId1"/><Relationship Id="rId1515291201260" Target="/ppt/slides/slide266.xml" Type="http://schemas.openxmlformats.org/officeDocument/2006/relationships/slide"/></Relationships>
</file>

<file path=ppt/notesSlides/_rels/notesSlide267.xml.rels><Relationships xmlns="http://schemas.openxmlformats.org/package/2006/relationships"><Relationship Target="../notesMasters/notesMaster1.xml" Type="http://schemas.openxmlformats.org/officeDocument/2006/relationships/notesMaster" Id="rId1"/><Relationship Id="rId1515291201520" Target="/ppt/slides/slide267.xml" Type="http://schemas.openxmlformats.org/officeDocument/2006/relationships/slide"/></Relationships>
</file>

<file path=ppt/notesSlides/_rels/notesSlide268.xml.rels><Relationships xmlns="http://schemas.openxmlformats.org/package/2006/relationships"><Relationship Target="../notesMasters/notesMaster1.xml" Type="http://schemas.openxmlformats.org/officeDocument/2006/relationships/notesMaster" Id="rId1"/><Relationship Id="rId1515291201760" Target="/ppt/slides/slide268.xml" Type="http://schemas.openxmlformats.org/officeDocument/2006/relationships/slide"/></Relationships>
</file>

<file path=ppt/notesSlides/_rels/notesSlide269.xml.rels><Relationships xmlns="http://schemas.openxmlformats.org/package/2006/relationships"><Relationship Target="../notesMasters/notesMaster1.xml" Type="http://schemas.openxmlformats.org/officeDocument/2006/relationships/notesMaster" Id="rId1"/><Relationship Id="rId1515291202010" Target="/ppt/slides/slide269.xml" Type="http://schemas.openxmlformats.org/officeDocument/2006/relationships/slide"/></Relationships>
</file>

<file path=ppt/notesSlides/_rels/notesSlide27.xml.rels><Relationships xmlns="http://schemas.openxmlformats.org/package/2006/relationships"><Relationship Target="../notesMasters/notesMaster1.xml" Type="http://schemas.openxmlformats.org/officeDocument/2006/relationships/notesMaster" Id="rId1"/><Relationship Id="rId1515291157990" Target="/ppt/slides/slide27.xml" Type="http://schemas.openxmlformats.org/officeDocument/2006/relationships/slide"/></Relationships>
</file>

<file path=ppt/notesSlides/_rels/notesSlide270.xml.rels><Relationships xmlns="http://schemas.openxmlformats.org/package/2006/relationships"><Relationship Target="../notesMasters/notesMaster1.xml" Type="http://schemas.openxmlformats.org/officeDocument/2006/relationships/notesMaster" Id="rId1"/><Relationship Id="rId1515291202270" Target="/ppt/slides/slide270.xml" Type="http://schemas.openxmlformats.org/officeDocument/2006/relationships/slide"/></Relationships>
</file>

<file path=ppt/notesSlides/_rels/notesSlide271.xml.rels><Relationships xmlns="http://schemas.openxmlformats.org/package/2006/relationships"><Relationship Target="../notesMasters/notesMaster1.xml" Type="http://schemas.openxmlformats.org/officeDocument/2006/relationships/notesMaster" Id="rId1"/><Relationship Id="rId1515291202503" Target="/ppt/slides/slide271.xml" Type="http://schemas.openxmlformats.org/officeDocument/2006/relationships/slide"/></Relationships>
</file>

<file path=ppt/notesSlides/_rels/notesSlide272.xml.rels><Relationships xmlns="http://schemas.openxmlformats.org/package/2006/relationships"><Relationship Target="../notesMasters/notesMaster1.xml" Type="http://schemas.openxmlformats.org/officeDocument/2006/relationships/notesMaster" Id="rId1"/><Relationship Id="rId1515291202729" Target="/ppt/slides/slide272.xml" Type="http://schemas.openxmlformats.org/officeDocument/2006/relationships/slide"/></Relationships>
</file>

<file path=ppt/notesSlides/_rels/notesSlide273.xml.rels><Relationships xmlns="http://schemas.openxmlformats.org/package/2006/relationships"><Relationship Target="../notesMasters/notesMaster1.xml" Type="http://schemas.openxmlformats.org/officeDocument/2006/relationships/notesMaster" Id="rId1"/><Relationship Id="rId1515291202915" Target="/ppt/slides/slide273.xml" Type="http://schemas.openxmlformats.org/officeDocument/2006/relationships/slide"/></Relationships>
</file>

<file path=ppt/notesSlides/_rels/notesSlide274.xml.rels><Relationships xmlns="http://schemas.openxmlformats.org/package/2006/relationships"><Relationship Target="../notesMasters/notesMaster1.xml" Type="http://schemas.openxmlformats.org/officeDocument/2006/relationships/notesMaster" Id="rId1"/><Relationship Id="rId1515291203119" Target="/ppt/slides/slide274.xml" Type="http://schemas.openxmlformats.org/officeDocument/2006/relationships/slide"/></Relationships>
</file>

<file path=ppt/notesSlides/_rels/notesSlide275.xml.rels><Relationships xmlns="http://schemas.openxmlformats.org/package/2006/relationships"><Relationship Target="../notesMasters/notesMaster1.xml" Type="http://schemas.openxmlformats.org/officeDocument/2006/relationships/notesMaster" Id="rId1"/><Relationship Id="rId1515291203321" Target="/ppt/slides/slide275.xml" Type="http://schemas.openxmlformats.org/officeDocument/2006/relationships/slide"/></Relationships>
</file>

<file path=ppt/notesSlides/_rels/notesSlide276.xml.rels><Relationships xmlns="http://schemas.openxmlformats.org/package/2006/relationships"><Relationship Target="../notesMasters/notesMaster1.xml" Type="http://schemas.openxmlformats.org/officeDocument/2006/relationships/notesMaster" Id="rId1"/><Relationship Id="rId1515291203505" Target="/ppt/slides/slide276.xml" Type="http://schemas.openxmlformats.org/officeDocument/2006/relationships/slide"/></Relationships>
</file>

<file path=ppt/notesSlides/_rels/notesSlide277.xml.rels><Relationships xmlns="http://schemas.openxmlformats.org/package/2006/relationships"><Relationship Target="../notesMasters/notesMaster1.xml" Type="http://schemas.openxmlformats.org/officeDocument/2006/relationships/notesMaster" Id="rId1"/><Relationship Id="rId1515291203709" Target="/ppt/slides/slide277.xml" Type="http://schemas.openxmlformats.org/officeDocument/2006/relationships/slide"/></Relationships>
</file>

<file path=ppt/notesSlides/_rels/notesSlide278.xml.rels><Relationships xmlns="http://schemas.openxmlformats.org/package/2006/relationships"><Relationship Target="../notesMasters/notesMaster1.xml" Type="http://schemas.openxmlformats.org/officeDocument/2006/relationships/notesMaster" Id="rId1"/><Relationship Id="rId1515291203923" Target="/ppt/slides/slide278.xml" Type="http://schemas.openxmlformats.org/officeDocument/2006/relationships/slide"/></Relationships>
</file>

<file path=ppt/notesSlides/_rels/notesSlide279.xml.rels><Relationships xmlns="http://schemas.openxmlformats.org/package/2006/relationships"><Relationship Target="../notesMasters/notesMaster1.xml" Type="http://schemas.openxmlformats.org/officeDocument/2006/relationships/notesMaster" Id="rId1"/><Relationship Id="rId1515291204035" Target="/ppt/slides/slide279.xml" Type="http://schemas.openxmlformats.org/officeDocument/2006/relationships/slide"/></Relationships>
</file>

<file path=ppt/notesSlides/_rels/notesSlide28.xml.rels><Relationships xmlns="http://schemas.openxmlformats.org/package/2006/relationships"><Relationship Target="../notesMasters/notesMaster1.xml" Type="http://schemas.openxmlformats.org/officeDocument/2006/relationships/notesMaster" Id="rId1"/><Relationship Id="rId1515291158158" Target="/ppt/slides/slide28.xml" Type="http://schemas.openxmlformats.org/officeDocument/2006/relationships/slide"/></Relationships>
</file>

<file path=ppt/notesSlides/_rels/notesSlide280.xml.rels><Relationships xmlns="http://schemas.openxmlformats.org/package/2006/relationships"><Relationship Target="../notesMasters/notesMaster1.xml" Type="http://schemas.openxmlformats.org/officeDocument/2006/relationships/notesMaster" Id="rId1"/><Relationship Id="rId1515291204223" Target="/ppt/slides/slide280.xml" Type="http://schemas.openxmlformats.org/officeDocument/2006/relationships/slide"/></Relationships>
</file>

<file path=ppt/notesSlides/_rels/notesSlide281.xml.rels><Relationships xmlns="http://schemas.openxmlformats.org/package/2006/relationships"><Relationship Target="../notesMasters/notesMaster1.xml" Type="http://schemas.openxmlformats.org/officeDocument/2006/relationships/notesMaster" Id="rId1"/><Relationship Id="rId1515291204419" Target="/ppt/slides/slide281.xml" Type="http://schemas.openxmlformats.org/officeDocument/2006/relationships/slide"/></Relationships>
</file>

<file path=ppt/notesSlides/_rels/notesSlide282.xml.rels><Relationships xmlns="http://schemas.openxmlformats.org/package/2006/relationships"><Relationship Target="../notesMasters/notesMaster1.xml" Type="http://schemas.openxmlformats.org/officeDocument/2006/relationships/notesMaster" Id="rId1"/><Relationship Id="rId1515291204603" Target="/ppt/slides/slide282.xml" Type="http://schemas.openxmlformats.org/officeDocument/2006/relationships/slide"/></Relationships>
</file>

<file path=ppt/notesSlides/_rels/notesSlide283.xml.rels><Relationships xmlns="http://schemas.openxmlformats.org/package/2006/relationships"><Relationship Target="../notesMasters/notesMaster1.xml" Type="http://schemas.openxmlformats.org/officeDocument/2006/relationships/notesMaster" Id="rId1"/><Relationship Id="rId1515291204807" Target="/ppt/slides/slide283.xml" Type="http://schemas.openxmlformats.org/officeDocument/2006/relationships/slide"/></Relationships>
</file>

<file path=ppt/notesSlides/_rels/notesSlide284.xml.rels><Relationships xmlns="http://schemas.openxmlformats.org/package/2006/relationships"><Relationship Target="../notesMasters/notesMaster1.xml" Type="http://schemas.openxmlformats.org/officeDocument/2006/relationships/notesMaster" Id="rId1"/><Relationship Id="rId1515291204993" Target="/ppt/slides/slide284.xml" Type="http://schemas.openxmlformats.org/officeDocument/2006/relationships/slide"/></Relationships>
</file>

<file path=ppt/notesSlides/_rels/notesSlide285.xml.rels><Relationships xmlns="http://schemas.openxmlformats.org/package/2006/relationships"><Relationship Target="../notesMasters/notesMaster1.xml" Type="http://schemas.openxmlformats.org/officeDocument/2006/relationships/notesMaster" Id="rId1"/><Relationship Id="rId1515291205178" Target="/ppt/slides/slide285.xml" Type="http://schemas.openxmlformats.org/officeDocument/2006/relationships/slide"/></Relationships>
</file>

<file path=ppt/notesSlides/_rels/notesSlide286.xml.rels><Relationships xmlns="http://schemas.openxmlformats.org/package/2006/relationships"><Relationship Target="../notesMasters/notesMaster1.xml" Type="http://schemas.openxmlformats.org/officeDocument/2006/relationships/notesMaster" Id="rId1"/><Relationship Id="rId1515291205375" Target="/ppt/slides/slide286.xml" Type="http://schemas.openxmlformats.org/officeDocument/2006/relationships/slide"/></Relationships>
</file>

<file path=ppt/notesSlides/_rels/notesSlide287.xml.rels><Relationships xmlns="http://schemas.openxmlformats.org/package/2006/relationships"><Relationship Target="../notesMasters/notesMaster1.xml" Type="http://schemas.openxmlformats.org/officeDocument/2006/relationships/notesMaster" Id="rId1"/><Relationship Id="rId1515291205575" Target="/ppt/slides/slide287.xml" Type="http://schemas.openxmlformats.org/officeDocument/2006/relationships/slide"/></Relationships>
</file>

<file path=ppt/notesSlides/_rels/notesSlide288.xml.rels><Relationships xmlns="http://schemas.openxmlformats.org/package/2006/relationships"><Relationship Target="../notesMasters/notesMaster1.xml" Type="http://schemas.openxmlformats.org/officeDocument/2006/relationships/notesMaster" Id="rId1"/><Relationship Id="rId1515291205779" Target="/ppt/slides/slide288.xml" Type="http://schemas.openxmlformats.org/officeDocument/2006/relationships/slide"/></Relationships>
</file>

<file path=ppt/notesSlides/_rels/notesSlide289.xml.rels><Relationships xmlns="http://schemas.openxmlformats.org/package/2006/relationships"><Relationship Target="../notesMasters/notesMaster1.xml" Type="http://schemas.openxmlformats.org/officeDocument/2006/relationships/notesMaster" Id="rId1"/><Relationship Id="rId1515291206011" Target="/ppt/slides/slide289.xml" Type="http://schemas.openxmlformats.org/officeDocument/2006/relationships/slide"/></Relationships>
</file>

<file path=ppt/notesSlides/_rels/notesSlide29.xml.rels><Relationships xmlns="http://schemas.openxmlformats.org/package/2006/relationships"><Relationship Target="../notesMasters/notesMaster1.xml" Type="http://schemas.openxmlformats.org/officeDocument/2006/relationships/notesMaster" Id="rId1"/><Relationship Id="rId1515291158326" Target="/ppt/slides/slide29.xml" Type="http://schemas.openxmlformats.org/officeDocument/2006/relationships/slide"/></Relationships>
</file>

<file path=ppt/notesSlides/_rels/notesSlide290.xml.rels><Relationships xmlns="http://schemas.openxmlformats.org/package/2006/relationships"><Relationship Target="../notesMasters/notesMaster1.xml" Type="http://schemas.openxmlformats.org/officeDocument/2006/relationships/notesMaster" Id="rId1"/><Relationship Id="rId1515291206196" Target="/ppt/slides/slide290.xml" Type="http://schemas.openxmlformats.org/officeDocument/2006/relationships/slide"/></Relationships>
</file>

<file path=ppt/notesSlides/_rels/notesSlide291.xml.rels><Relationships xmlns="http://schemas.openxmlformats.org/package/2006/relationships"><Relationship Target="../notesMasters/notesMaster1.xml" Type="http://schemas.openxmlformats.org/officeDocument/2006/relationships/notesMaster" Id="rId1"/><Relationship Id="rId1515291206462" Target="/ppt/slides/slide291.xml" Type="http://schemas.openxmlformats.org/officeDocument/2006/relationships/slide"/></Relationships>
</file>

<file path=ppt/notesSlides/_rels/notesSlide292.xml.rels><Relationships xmlns="http://schemas.openxmlformats.org/package/2006/relationships"><Relationship Target="../notesMasters/notesMaster1.xml" Type="http://schemas.openxmlformats.org/officeDocument/2006/relationships/notesMaster" Id="rId1"/><Relationship Id="rId1515291206671" Target="/ppt/slides/slide292.xml" Type="http://schemas.openxmlformats.org/officeDocument/2006/relationships/slide"/></Relationships>
</file>

<file path=ppt/notesSlides/_rels/notesSlide293.xml.rels><Relationships xmlns="http://schemas.openxmlformats.org/package/2006/relationships"><Relationship Target="../notesMasters/notesMaster1.xml" Type="http://schemas.openxmlformats.org/officeDocument/2006/relationships/notesMaster" Id="rId1"/><Relationship Id="rId1515291206863" Target="/ppt/slides/slide293.xml" Type="http://schemas.openxmlformats.org/officeDocument/2006/relationships/slide"/></Relationships>
</file>

<file path=ppt/notesSlides/_rels/notesSlide294.xml.rels><Relationships xmlns="http://schemas.openxmlformats.org/package/2006/relationships"><Relationship Target="../notesMasters/notesMaster1.xml" Type="http://schemas.openxmlformats.org/officeDocument/2006/relationships/notesMaster" Id="rId1"/><Relationship Id="rId1515291207067" Target="/ppt/slides/slide294.xml" Type="http://schemas.openxmlformats.org/officeDocument/2006/relationships/slide"/></Relationships>
</file>

<file path=ppt/notesSlides/_rels/notesSlide295.xml.rels><Relationships xmlns="http://schemas.openxmlformats.org/package/2006/relationships"><Relationship Target="../notesMasters/notesMaster1.xml" Type="http://schemas.openxmlformats.org/officeDocument/2006/relationships/notesMaster" Id="rId1"/><Relationship Id="rId1515291207248" Target="/ppt/slides/slide295.xml" Type="http://schemas.openxmlformats.org/officeDocument/2006/relationships/slide"/></Relationships>
</file>

<file path=ppt/notesSlides/_rels/notesSlide296.xml.rels><Relationships xmlns="http://schemas.openxmlformats.org/package/2006/relationships"><Relationship Target="../notesMasters/notesMaster1.xml" Type="http://schemas.openxmlformats.org/officeDocument/2006/relationships/notesMaster" Id="rId1"/><Relationship Id="rId1515291207427" Target="/ppt/slides/slide296.xml" Type="http://schemas.openxmlformats.org/officeDocument/2006/relationships/slide"/></Relationships>
</file>

<file path=ppt/notesSlides/_rels/notesSlide297.xml.rels><Relationships xmlns="http://schemas.openxmlformats.org/package/2006/relationships"><Relationship Target="../notesMasters/notesMaster1.xml" Type="http://schemas.openxmlformats.org/officeDocument/2006/relationships/notesMaster" Id="rId1"/><Relationship Id="rId1515291207600" Target="/ppt/slides/slide297.xml" Type="http://schemas.openxmlformats.org/officeDocument/2006/relationships/slide"/></Relationships>
</file>

<file path=ppt/notesSlides/_rels/notesSlide298.xml.rels><Relationships xmlns="http://schemas.openxmlformats.org/package/2006/relationships"><Relationship Target="../notesMasters/notesMaster1.xml" Type="http://schemas.openxmlformats.org/officeDocument/2006/relationships/notesMaster" Id="rId1"/><Relationship Id="rId1515291207675" Target="/ppt/slides/slide298.xml" Type="http://schemas.openxmlformats.org/officeDocument/2006/relationships/slide"/></Relationships>
</file>

<file path=ppt/notesSlides/_rels/notesSlide299.xml.rels><Relationships xmlns="http://schemas.openxmlformats.org/package/2006/relationships"><Relationship Target="../notesMasters/notesMaster1.xml" Type="http://schemas.openxmlformats.org/officeDocument/2006/relationships/notesMaster" Id="rId1"/><Relationship Id="rId1515291207798" Target="/ppt/slides/slide299.xml" Type="http://schemas.openxmlformats.org/officeDocument/2006/relationships/slide"/></Relationships>
</file>

<file path=ppt/notesSlides/_rels/notesSlide3.xml.rels><Relationships xmlns="http://schemas.openxmlformats.org/package/2006/relationships"><Relationship Target="../notesMasters/notesMaster1.xml" Type="http://schemas.openxmlformats.org/officeDocument/2006/relationships/notesMaster" Id="rId1"/><Relationship Id="rId1515291154000" Target="/ppt/slides/slide3.xml" Type="http://schemas.openxmlformats.org/officeDocument/2006/relationships/slide"/></Relationships>
</file>

<file path=ppt/notesSlides/_rels/notesSlide30.xml.rels><Relationships xmlns="http://schemas.openxmlformats.org/package/2006/relationships"><Relationship Target="../notesMasters/notesMaster1.xml" Type="http://schemas.openxmlformats.org/officeDocument/2006/relationships/notesMaster" Id="rId1"/><Relationship Id="rId1515291158494" Target="/ppt/slides/slide30.xml" Type="http://schemas.openxmlformats.org/officeDocument/2006/relationships/slide"/></Relationships>
</file>

<file path=ppt/notesSlides/_rels/notesSlide300.xml.rels><Relationships xmlns="http://schemas.openxmlformats.org/package/2006/relationships"><Relationship Target="../notesMasters/notesMaster1.xml" Type="http://schemas.openxmlformats.org/officeDocument/2006/relationships/notesMaster" Id="rId1"/><Relationship Id="rId1515291207990" Target="/ppt/slides/slide300.xml" Type="http://schemas.openxmlformats.org/officeDocument/2006/relationships/slide"/></Relationships>
</file>

<file path=ppt/notesSlides/_rels/notesSlide301.xml.rels><Relationships xmlns="http://schemas.openxmlformats.org/package/2006/relationships"><Relationship Target="../notesMasters/notesMaster1.xml" Type="http://schemas.openxmlformats.org/officeDocument/2006/relationships/notesMaster" Id="rId1"/><Relationship Id="rId1515291208165" Target="/ppt/slides/slide301.xml" Type="http://schemas.openxmlformats.org/officeDocument/2006/relationships/slide"/></Relationships>
</file>

<file path=ppt/notesSlides/_rels/notesSlide302.xml.rels><Relationships xmlns="http://schemas.openxmlformats.org/package/2006/relationships"><Relationship Target="../notesMasters/notesMaster1.xml" Type="http://schemas.openxmlformats.org/officeDocument/2006/relationships/notesMaster" Id="rId1"/><Relationship Id="rId1515291208339" Target="/ppt/slides/slide302.xml" Type="http://schemas.openxmlformats.org/officeDocument/2006/relationships/slide"/></Relationships>
</file>

<file path=ppt/notesSlides/_rels/notesSlide303.xml.rels><Relationships xmlns="http://schemas.openxmlformats.org/package/2006/relationships"><Relationship Target="../notesMasters/notesMaster1.xml" Type="http://schemas.openxmlformats.org/officeDocument/2006/relationships/notesMaster" Id="rId1"/><Relationship Id="rId1515291208517" Target="/ppt/slides/slide303.xml" Type="http://schemas.openxmlformats.org/officeDocument/2006/relationships/slide"/></Relationships>
</file>

<file path=ppt/notesSlides/_rels/notesSlide304.xml.rels><Relationships xmlns="http://schemas.openxmlformats.org/package/2006/relationships"><Relationship Target="../notesMasters/notesMaster1.xml" Type="http://schemas.openxmlformats.org/officeDocument/2006/relationships/notesMaster" Id="rId1"/><Relationship Id="rId1515291208694" Target="/ppt/slides/slide304.xml" Type="http://schemas.openxmlformats.org/officeDocument/2006/relationships/slide"/></Relationships>
</file>

<file path=ppt/notesSlides/_rels/notesSlide305.xml.rels><Relationships xmlns="http://schemas.openxmlformats.org/package/2006/relationships"><Relationship Target="../notesMasters/notesMaster1.xml" Type="http://schemas.openxmlformats.org/officeDocument/2006/relationships/notesMaster" Id="rId1"/><Relationship Id="rId1515291208874" Target="/ppt/slides/slide305.xml" Type="http://schemas.openxmlformats.org/officeDocument/2006/relationships/slide"/></Relationships>
</file>

<file path=ppt/notesSlides/_rels/notesSlide306.xml.rels><Relationships xmlns="http://schemas.openxmlformats.org/package/2006/relationships"><Relationship Target="../notesMasters/notesMaster1.xml" Type="http://schemas.openxmlformats.org/officeDocument/2006/relationships/notesMaster" Id="rId1"/><Relationship Id="rId1515291209049" Target="/ppt/slides/slide306.xml" Type="http://schemas.openxmlformats.org/officeDocument/2006/relationships/slide"/></Relationships>
</file>

<file path=ppt/notesSlides/_rels/notesSlide307.xml.rels><Relationships xmlns="http://schemas.openxmlformats.org/package/2006/relationships"><Relationship Target="../notesMasters/notesMaster1.xml" Type="http://schemas.openxmlformats.org/officeDocument/2006/relationships/notesMaster" Id="rId1"/><Relationship Id="rId1515291209235" Target="/ppt/slides/slide307.xml" Type="http://schemas.openxmlformats.org/officeDocument/2006/relationships/slide"/></Relationships>
</file>

<file path=ppt/notesSlides/_rels/notesSlide308.xml.rels><Relationships xmlns="http://schemas.openxmlformats.org/package/2006/relationships"><Relationship Target="../notesMasters/notesMaster1.xml" Type="http://schemas.openxmlformats.org/officeDocument/2006/relationships/notesMaster" Id="rId1"/><Relationship Id="rId1515291209434" Target="/ppt/slides/slide308.xml" Type="http://schemas.openxmlformats.org/officeDocument/2006/relationships/slide"/></Relationships>
</file>

<file path=ppt/notesSlides/_rels/notesSlide309.xml.rels><Relationships xmlns="http://schemas.openxmlformats.org/package/2006/relationships"><Relationship Target="../notesMasters/notesMaster1.xml" Type="http://schemas.openxmlformats.org/officeDocument/2006/relationships/notesMaster" Id="rId1"/><Relationship Id="rId1515291209608" Target="/ppt/slides/slide309.xml" Type="http://schemas.openxmlformats.org/officeDocument/2006/relationships/slide"/></Relationships>
</file>

<file path=ppt/notesSlides/_rels/notesSlide31.xml.rels><Relationships xmlns="http://schemas.openxmlformats.org/package/2006/relationships"><Relationship Target="../notesMasters/notesMaster1.xml" Type="http://schemas.openxmlformats.org/officeDocument/2006/relationships/notesMaster" Id="rId1"/><Relationship Id="rId1515291158664" Target="/ppt/slides/slide31.xml" Type="http://schemas.openxmlformats.org/officeDocument/2006/relationships/slide"/></Relationships>
</file>

<file path=ppt/notesSlides/_rels/notesSlide310.xml.rels><Relationships xmlns="http://schemas.openxmlformats.org/package/2006/relationships"><Relationship Target="../notesMasters/notesMaster1.xml" Type="http://schemas.openxmlformats.org/officeDocument/2006/relationships/notesMaster" Id="rId1"/><Relationship Id="rId1515291209782" Target="/ppt/slides/slide310.xml" Type="http://schemas.openxmlformats.org/officeDocument/2006/relationships/slide"/></Relationships>
</file>

<file path=ppt/notesSlides/_rels/notesSlide311.xml.rels><Relationships xmlns="http://schemas.openxmlformats.org/package/2006/relationships"><Relationship Target="../notesMasters/notesMaster1.xml" Type="http://schemas.openxmlformats.org/officeDocument/2006/relationships/notesMaster" Id="rId1"/><Relationship Id="rId1515291209955" Target="/ppt/slides/slide311.xml" Type="http://schemas.openxmlformats.org/officeDocument/2006/relationships/slide"/></Relationships>
</file>

<file path=ppt/notesSlides/_rels/notesSlide312.xml.rels><Relationships xmlns="http://schemas.openxmlformats.org/package/2006/relationships"><Relationship Target="../notesMasters/notesMaster1.xml" Type="http://schemas.openxmlformats.org/officeDocument/2006/relationships/notesMaster" Id="rId1"/><Relationship Id="rId1515291210132" Target="/ppt/slides/slide312.xml" Type="http://schemas.openxmlformats.org/officeDocument/2006/relationships/slide"/></Relationships>
</file>

<file path=ppt/notesSlides/_rels/notesSlide313.xml.rels><Relationships xmlns="http://schemas.openxmlformats.org/package/2006/relationships"><Relationship Target="../notesMasters/notesMaster1.xml" Type="http://schemas.openxmlformats.org/officeDocument/2006/relationships/notesMaster" Id="rId1"/><Relationship Id="rId1515291210310" Target="/ppt/slides/slide313.xml" Type="http://schemas.openxmlformats.org/officeDocument/2006/relationships/slide"/></Relationships>
</file>

<file path=ppt/notesSlides/_rels/notesSlide314.xml.rels><Relationships xmlns="http://schemas.openxmlformats.org/package/2006/relationships"><Relationship Target="../notesMasters/notesMaster1.xml" Type="http://schemas.openxmlformats.org/officeDocument/2006/relationships/notesMaster" Id="rId1"/><Relationship Id="rId1515291210491" Target="/ppt/slides/slide314.xml" Type="http://schemas.openxmlformats.org/officeDocument/2006/relationships/slide"/></Relationships>
</file>

<file path=ppt/notesSlides/_rels/notesSlide315.xml.rels><Relationships xmlns="http://schemas.openxmlformats.org/package/2006/relationships"><Relationship Target="../notesMasters/notesMaster1.xml" Type="http://schemas.openxmlformats.org/officeDocument/2006/relationships/notesMaster" Id="rId1"/><Relationship Id="rId1515291210707" Target="/ppt/slides/slide315.xml" Type="http://schemas.openxmlformats.org/officeDocument/2006/relationships/slide"/></Relationships>
</file>

<file path=ppt/notesSlides/_rels/notesSlide316.xml.rels><Relationships xmlns="http://schemas.openxmlformats.org/package/2006/relationships"><Relationship Target="../notesMasters/notesMaster1.xml" Type="http://schemas.openxmlformats.org/officeDocument/2006/relationships/notesMaster" Id="rId1"/><Relationship Id="rId1515291210915" Target="/ppt/slides/slide316.xml" Type="http://schemas.openxmlformats.org/officeDocument/2006/relationships/slide"/></Relationships>
</file>

<file path=ppt/notesSlides/_rels/notesSlide317.xml.rels><Relationships xmlns="http://schemas.openxmlformats.org/package/2006/relationships"><Relationship Target="../notesMasters/notesMaster1.xml" Type="http://schemas.openxmlformats.org/officeDocument/2006/relationships/notesMaster" Id="rId1"/><Relationship Id="rId1515291211091" Target="/ppt/slides/slide317.xml" Type="http://schemas.openxmlformats.org/officeDocument/2006/relationships/slide"/></Relationships>
</file>

<file path=ppt/notesSlides/_rels/notesSlide318.xml.rels><Relationships xmlns="http://schemas.openxmlformats.org/package/2006/relationships"><Relationship Target="../notesMasters/notesMaster1.xml" Type="http://schemas.openxmlformats.org/officeDocument/2006/relationships/notesMaster" Id="rId1"/><Relationship Id="rId1515291211194" Target="/ppt/slides/slide318.xml" Type="http://schemas.openxmlformats.org/officeDocument/2006/relationships/slide"/></Relationships>
</file>

<file path=ppt/notesSlides/_rels/notesSlide319.xml.rels><Relationships xmlns="http://schemas.openxmlformats.org/package/2006/relationships"><Relationship Target="../notesMasters/notesMaster1.xml" Type="http://schemas.openxmlformats.org/officeDocument/2006/relationships/notesMaster" Id="rId1"/><Relationship Id="rId1515291211369" Target="/ppt/slides/slide319.xml" Type="http://schemas.openxmlformats.org/officeDocument/2006/relationships/slide"/></Relationships>
</file>

<file path=ppt/notesSlides/_rels/notesSlide32.xml.rels><Relationships xmlns="http://schemas.openxmlformats.org/package/2006/relationships"><Relationship Target="../notesMasters/notesMaster1.xml" Type="http://schemas.openxmlformats.org/officeDocument/2006/relationships/notesMaster" Id="rId1"/><Relationship Id="rId1515291158753" Target="/ppt/slides/slide32.xml" Type="http://schemas.openxmlformats.org/officeDocument/2006/relationships/slide"/></Relationships>
</file>

<file path=ppt/notesSlides/_rels/notesSlide320.xml.rels><Relationships xmlns="http://schemas.openxmlformats.org/package/2006/relationships"><Relationship Target="../notesMasters/notesMaster1.xml" Type="http://schemas.openxmlformats.org/officeDocument/2006/relationships/notesMaster" Id="rId1"/><Relationship Id="rId1515291211546" Target="/ppt/slides/slide320.xml" Type="http://schemas.openxmlformats.org/officeDocument/2006/relationships/slide"/></Relationships>
</file>

<file path=ppt/notesSlides/_rels/notesSlide321.xml.rels><Relationships xmlns="http://schemas.openxmlformats.org/package/2006/relationships"><Relationship Target="../notesMasters/notesMaster1.xml" Type="http://schemas.openxmlformats.org/officeDocument/2006/relationships/notesMaster" Id="rId1"/><Relationship Id="rId1515291211721" Target="/ppt/slides/slide321.xml" Type="http://schemas.openxmlformats.org/officeDocument/2006/relationships/slide"/></Relationships>
</file>

<file path=ppt/notesSlides/_rels/notesSlide322.xml.rels><Relationships xmlns="http://schemas.openxmlformats.org/package/2006/relationships"><Relationship Target="../notesMasters/notesMaster1.xml" Type="http://schemas.openxmlformats.org/officeDocument/2006/relationships/notesMaster" Id="rId1"/><Relationship Id="rId1515291211914" Target="/ppt/slides/slide322.xml" Type="http://schemas.openxmlformats.org/officeDocument/2006/relationships/slide"/></Relationships>
</file>

<file path=ppt/notesSlides/_rels/notesSlide323.xml.rels><Relationships xmlns="http://schemas.openxmlformats.org/package/2006/relationships"><Relationship Target="../notesMasters/notesMaster1.xml" Type="http://schemas.openxmlformats.org/officeDocument/2006/relationships/notesMaster" Id="rId1"/><Relationship Id="rId1515291212104" Target="/ppt/slides/slide323.xml" Type="http://schemas.openxmlformats.org/officeDocument/2006/relationships/slide"/></Relationships>
</file>

<file path=ppt/notesSlides/_rels/notesSlide324.xml.rels><Relationships xmlns="http://schemas.openxmlformats.org/package/2006/relationships"><Relationship Target="../notesMasters/notesMaster1.xml" Type="http://schemas.openxmlformats.org/officeDocument/2006/relationships/notesMaster" Id="rId1"/><Relationship Id="rId1515291212279" Target="/ppt/slides/slide324.xml" Type="http://schemas.openxmlformats.org/officeDocument/2006/relationships/slide"/></Relationships>
</file>

<file path=ppt/notesSlides/_rels/notesSlide325.xml.rels><Relationships xmlns="http://schemas.openxmlformats.org/package/2006/relationships"><Relationship Target="../notesMasters/notesMaster1.xml" Type="http://schemas.openxmlformats.org/officeDocument/2006/relationships/notesMaster" Id="rId1"/><Relationship Id="rId1515291212482" Target="/ppt/slides/slide325.xml" Type="http://schemas.openxmlformats.org/officeDocument/2006/relationships/slide"/></Relationships>
</file>

<file path=ppt/notesSlides/_rels/notesSlide326.xml.rels><Relationships xmlns="http://schemas.openxmlformats.org/package/2006/relationships"><Relationship Target="../notesMasters/notesMaster1.xml" Type="http://schemas.openxmlformats.org/officeDocument/2006/relationships/notesMaster" Id="rId1"/><Relationship Id="rId1515291212666" Target="/ppt/slides/slide326.xml" Type="http://schemas.openxmlformats.org/officeDocument/2006/relationships/slide"/></Relationships>
</file>

<file path=ppt/notesSlides/_rels/notesSlide327.xml.rels><Relationships xmlns="http://schemas.openxmlformats.org/package/2006/relationships"><Relationship Target="../notesMasters/notesMaster1.xml" Type="http://schemas.openxmlformats.org/officeDocument/2006/relationships/notesMaster" Id="rId1"/><Relationship Id="rId1515291212844" Target="/ppt/slides/slide327.xml" Type="http://schemas.openxmlformats.org/officeDocument/2006/relationships/slide"/></Relationships>
</file>

<file path=ppt/notesSlides/_rels/notesSlide328.xml.rels><Relationships xmlns="http://schemas.openxmlformats.org/package/2006/relationships"><Relationship Target="../notesMasters/notesMaster1.xml" Type="http://schemas.openxmlformats.org/officeDocument/2006/relationships/notesMaster" Id="rId1"/><Relationship Id="rId1515291213017" Target="/ppt/slides/slide328.xml" Type="http://schemas.openxmlformats.org/officeDocument/2006/relationships/slide"/></Relationships>
</file>

<file path=ppt/notesSlides/_rels/notesSlide329.xml.rels><Relationships xmlns="http://schemas.openxmlformats.org/package/2006/relationships"><Relationship Target="../notesMasters/notesMaster1.xml" Type="http://schemas.openxmlformats.org/officeDocument/2006/relationships/notesMaster" Id="rId1"/><Relationship Id="rId1515291213194" Target="/ppt/slides/slide329.xml" Type="http://schemas.openxmlformats.org/officeDocument/2006/relationships/slide"/></Relationships>
</file>

<file path=ppt/notesSlides/_rels/notesSlide33.xml.rels><Relationships xmlns="http://schemas.openxmlformats.org/package/2006/relationships"><Relationship Target="../notesMasters/notesMaster1.xml" Type="http://schemas.openxmlformats.org/officeDocument/2006/relationships/notesMaster" Id="rId1"/><Relationship Id="rId1515291158919" Target="/ppt/slides/slide33.xml" Type="http://schemas.openxmlformats.org/officeDocument/2006/relationships/slide"/></Relationships>
</file>

<file path=ppt/notesSlides/_rels/notesSlide330.xml.rels><Relationships xmlns="http://schemas.openxmlformats.org/package/2006/relationships"><Relationship Target="../notesMasters/notesMaster1.xml" Type="http://schemas.openxmlformats.org/officeDocument/2006/relationships/notesMaster" Id="rId1"/><Relationship Id="rId1515291213373" Target="/ppt/slides/slide330.xml" Type="http://schemas.openxmlformats.org/officeDocument/2006/relationships/slide"/></Relationships>
</file>

<file path=ppt/notesSlides/_rels/notesSlide331.xml.rels><Relationships xmlns="http://schemas.openxmlformats.org/package/2006/relationships"><Relationship Target="../notesMasters/notesMaster1.xml" Type="http://schemas.openxmlformats.org/officeDocument/2006/relationships/notesMaster" Id="rId1"/><Relationship Id="rId1515291213563" Target="/ppt/slides/slide331.xml" Type="http://schemas.openxmlformats.org/officeDocument/2006/relationships/slide"/></Relationships>
</file>

<file path=ppt/notesSlides/_rels/notesSlide332.xml.rels><Relationships xmlns="http://schemas.openxmlformats.org/package/2006/relationships"><Relationship Target="../notesMasters/notesMaster1.xml" Type="http://schemas.openxmlformats.org/officeDocument/2006/relationships/notesMaster" Id="rId1"/><Relationship Id="rId1515291213744" Target="/ppt/slides/slide332.xml" Type="http://schemas.openxmlformats.org/officeDocument/2006/relationships/slide"/></Relationships>
</file>

<file path=ppt/notesSlides/_rels/notesSlide333.xml.rels><Relationships xmlns="http://schemas.openxmlformats.org/package/2006/relationships"><Relationship Target="../notesMasters/notesMaster1.xml" Type="http://schemas.openxmlformats.org/officeDocument/2006/relationships/notesMaster" Id="rId1"/><Relationship Id="rId1515291213951" Target="/ppt/slides/slide333.xml" Type="http://schemas.openxmlformats.org/officeDocument/2006/relationships/slide"/></Relationships>
</file>

<file path=ppt/notesSlides/_rels/notesSlide334.xml.rels><Relationships xmlns="http://schemas.openxmlformats.org/package/2006/relationships"><Relationship Target="../notesMasters/notesMaster1.xml" Type="http://schemas.openxmlformats.org/officeDocument/2006/relationships/notesMaster" Id="rId1"/><Relationship Id="rId1515291214166" Target="/ppt/slides/slide334.xml" Type="http://schemas.openxmlformats.org/officeDocument/2006/relationships/slide"/></Relationships>
</file>

<file path=ppt/notesSlides/_rels/notesSlide335.xml.rels><Relationships xmlns="http://schemas.openxmlformats.org/package/2006/relationships"><Relationship Target="../notesMasters/notesMaster1.xml" Type="http://schemas.openxmlformats.org/officeDocument/2006/relationships/notesMaster" Id="rId1"/><Relationship Id="rId1515291214365" Target="/ppt/slides/slide335.xml" Type="http://schemas.openxmlformats.org/officeDocument/2006/relationships/slide"/></Relationships>
</file>

<file path=ppt/notesSlides/_rels/notesSlide336.xml.rels><Relationships xmlns="http://schemas.openxmlformats.org/package/2006/relationships"><Relationship Target="../notesMasters/notesMaster1.xml" Type="http://schemas.openxmlformats.org/officeDocument/2006/relationships/notesMaster" Id="rId1"/><Relationship Id="rId1515291214812" Target="/ppt/slides/slide336.xml" Type="http://schemas.openxmlformats.org/officeDocument/2006/relationships/slide"/></Relationships>
</file>

<file path=ppt/notesSlides/_rels/notesSlide337.xml.rels><Relationships xmlns="http://schemas.openxmlformats.org/package/2006/relationships"><Relationship Target="../notesMasters/notesMaster1.xml" Type="http://schemas.openxmlformats.org/officeDocument/2006/relationships/notesMaster" Id="rId1"/><Relationship Id="rId1515291214952" Target="/ppt/slides/slide337.xml" Type="http://schemas.openxmlformats.org/officeDocument/2006/relationships/slide"/></Relationships>
</file>

<file path=ppt/notesSlides/_rels/notesSlide338.xml.rels><Relationships xmlns="http://schemas.openxmlformats.org/package/2006/relationships"><Relationship Target="../notesMasters/notesMaster1.xml" Type="http://schemas.openxmlformats.org/officeDocument/2006/relationships/notesMaster" Id="rId1"/><Relationship Id="rId1515291215110" Target="/ppt/slides/slide338.xml" Type="http://schemas.openxmlformats.org/officeDocument/2006/relationships/slide"/></Relationships>
</file>

<file path=ppt/notesSlides/_rels/notesSlide339.xml.rels><Relationships xmlns="http://schemas.openxmlformats.org/package/2006/relationships"><Relationship Target="../notesMasters/notesMaster1.xml" Type="http://schemas.openxmlformats.org/officeDocument/2006/relationships/notesMaster" Id="rId1"/><Relationship Id="rId1515291215299" Target="/ppt/slides/slide339.xml" Type="http://schemas.openxmlformats.org/officeDocument/2006/relationships/slide"/></Relationships>
</file>

<file path=ppt/notesSlides/_rels/notesSlide34.xml.rels><Relationships xmlns="http://schemas.openxmlformats.org/package/2006/relationships"><Relationship Target="../notesMasters/notesMaster1.xml" Type="http://schemas.openxmlformats.org/officeDocument/2006/relationships/notesMaster" Id="rId1"/><Relationship Id="rId1515291159111" Target="/ppt/slides/slide34.xml" Type="http://schemas.openxmlformats.org/officeDocument/2006/relationships/slide"/></Relationships>
</file>

<file path=ppt/notesSlides/_rels/notesSlide340.xml.rels><Relationships xmlns="http://schemas.openxmlformats.org/package/2006/relationships"><Relationship Target="../notesMasters/notesMaster1.xml" Type="http://schemas.openxmlformats.org/officeDocument/2006/relationships/notesMaster" Id="rId1"/><Relationship Id="rId1515291215478" Target="/ppt/slides/slide340.xml" Type="http://schemas.openxmlformats.org/officeDocument/2006/relationships/slide"/></Relationships>
</file>

<file path=ppt/notesSlides/_rels/notesSlide341.xml.rels><Relationships xmlns="http://schemas.openxmlformats.org/package/2006/relationships"><Relationship Target="../notesMasters/notesMaster1.xml" Type="http://schemas.openxmlformats.org/officeDocument/2006/relationships/notesMaster" Id="rId1"/><Relationship Id="rId1515291215673" Target="/ppt/slides/slide341.xml" Type="http://schemas.openxmlformats.org/officeDocument/2006/relationships/slide"/></Relationships>
</file>

<file path=ppt/notesSlides/_rels/notesSlide342.xml.rels><Relationships xmlns="http://schemas.openxmlformats.org/package/2006/relationships"><Relationship Target="../notesMasters/notesMaster1.xml" Type="http://schemas.openxmlformats.org/officeDocument/2006/relationships/notesMaster" Id="rId1"/><Relationship Id="rId1515291215884" Target="/ppt/slides/slide342.xml" Type="http://schemas.openxmlformats.org/officeDocument/2006/relationships/slide"/></Relationships>
</file>

<file path=ppt/notesSlides/_rels/notesSlide343.xml.rels><Relationships xmlns="http://schemas.openxmlformats.org/package/2006/relationships"><Relationship Target="../notesMasters/notesMaster1.xml" Type="http://schemas.openxmlformats.org/officeDocument/2006/relationships/notesMaster" Id="rId1"/><Relationship Id="rId1515291216061" Target="/ppt/slides/slide343.xml" Type="http://schemas.openxmlformats.org/officeDocument/2006/relationships/slide"/></Relationships>
</file>

<file path=ppt/notesSlides/_rels/notesSlide344.xml.rels><Relationships xmlns="http://schemas.openxmlformats.org/package/2006/relationships"><Relationship Target="../notesMasters/notesMaster1.xml" Type="http://schemas.openxmlformats.org/officeDocument/2006/relationships/notesMaster" Id="rId1"/><Relationship Id="rId1515291216240" Target="/ppt/slides/slide344.xml" Type="http://schemas.openxmlformats.org/officeDocument/2006/relationships/slide"/></Relationships>
</file>

<file path=ppt/notesSlides/_rels/notesSlide345.xml.rels><Relationships xmlns="http://schemas.openxmlformats.org/package/2006/relationships"><Relationship Target="../notesMasters/notesMaster1.xml" Type="http://schemas.openxmlformats.org/officeDocument/2006/relationships/notesMaster" Id="rId1"/><Relationship Id="rId1515291216423" Target="/ppt/slides/slide345.xml" Type="http://schemas.openxmlformats.org/officeDocument/2006/relationships/slide"/></Relationships>
</file>

<file path=ppt/notesSlides/_rels/notesSlide346.xml.rels><Relationships xmlns="http://schemas.openxmlformats.org/package/2006/relationships"><Relationship Target="../notesMasters/notesMaster1.xml" Type="http://schemas.openxmlformats.org/officeDocument/2006/relationships/notesMaster" Id="rId1"/><Relationship Id="rId1515291216642" Target="/ppt/slides/slide346.xml" Type="http://schemas.openxmlformats.org/officeDocument/2006/relationships/slide"/></Relationships>
</file>

<file path=ppt/notesSlides/_rels/notesSlide347.xml.rels><Relationships xmlns="http://schemas.openxmlformats.org/package/2006/relationships"><Relationship Target="../notesMasters/notesMaster1.xml" Type="http://schemas.openxmlformats.org/officeDocument/2006/relationships/notesMaster" Id="rId1"/><Relationship Id="rId1515291216842" Target="/ppt/slides/slide347.xml" Type="http://schemas.openxmlformats.org/officeDocument/2006/relationships/slide"/></Relationships>
</file>

<file path=ppt/notesSlides/_rels/notesSlide348.xml.rels><Relationships xmlns="http://schemas.openxmlformats.org/package/2006/relationships"><Relationship Target="../notesMasters/notesMaster1.xml" Type="http://schemas.openxmlformats.org/officeDocument/2006/relationships/notesMaster" Id="rId1"/><Relationship Id="rId1515291217039" Target="/ppt/slides/slide348.xml" Type="http://schemas.openxmlformats.org/officeDocument/2006/relationships/slide"/></Relationships>
</file>

<file path=ppt/notesSlides/_rels/notesSlide349.xml.rels><Relationships xmlns="http://schemas.openxmlformats.org/package/2006/relationships"><Relationship Target="../notesMasters/notesMaster1.xml" Type="http://schemas.openxmlformats.org/officeDocument/2006/relationships/notesMaster" Id="rId1"/><Relationship Id="rId1515291217274" Target="/ppt/slides/slide349.xml" Type="http://schemas.openxmlformats.org/officeDocument/2006/relationships/slide"/></Relationships>
</file>

<file path=ppt/notesSlides/_rels/notesSlide35.xml.rels><Relationships xmlns="http://schemas.openxmlformats.org/package/2006/relationships"><Relationship Target="../notesMasters/notesMaster1.xml" Type="http://schemas.openxmlformats.org/officeDocument/2006/relationships/notesMaster" Id="rId1"/><Relationship Id="rId1515291159282" Target="/ppt/slides/slide35.xml" Type="http://schemas.openxmlformats.org/officeDocument/2006/relationships/slide"/></Relationships>
</file>

<file path=ppt/notesSlides/_rels/notesSlide350.xml.rels><Relationships xmlns="http://schemas.openxmlformats.org/package/2006/relationships"><Relationship Target="../notesMasters/notesMaster1.xml" Type="http://schemas.openxmlformats.org/officeDocument/2006/relationships/notesMaster" Id="rId1"/><Relationship Id="rId1515291217517" Target="/ppt/slides/slide350.xml" Type="http://schemas.openxmlformats.org/officeDocument/2006/relationships/slide"/></Relationships>
</file>

<file path=ppt/notesSlides/_rels/notesSlide351.xml.rels><Relationships xmlns="http://schemas.openxmlformats.org/package/2006/relationships"><Relationship Target="../notesMasters/notesMaster1.xml" Type="http://schemas.openxmlformats.org/officeDocument/2006/relationships/notesMaster" Id="rId1"/><Relationship Id="rId1515291217613" Target="/ppt/slides/slide351.xml" Type="http://schemas.openxmlformats.org/officeDocument/2006/relationships/slide"/></Relationships>
</file>

<file path=ppt/notesSlides/_rels/notesSlide352.xml.rels><Relationships xmlns="http://schemas.openxmlformats.org/package/2006/relationships"><Relationship Target="../notesMasters/notesMaster1.xml" Type="http://schemas.openxmlformats.org/officeDocument/2006/relationships/notesMaster" Id="rId1"/><Relationship Id="rId1515291217796" Target="/ppt/slides/slide352.xml" Type="http://schemas.openxmlformats.org/officeDocument/2006/relationships/slide"/></Relationships>
</file>

<file path=ppt/notesSlides/_rels/notesSlide353.xml.rels><Relationships xmlns="http://schemas.openxmlformats.org/package/2006/relationships"><Relationship Target="../notesMasters/notesMaster1.xml" Type="http://schemas.openxmlformats.org/officeDocument/2006/relationships/notesMaster" Id="rId1"/><Relationship Id="rId1515291217984" Target="/ppt/slides/slide353.xml" Type="http://schemas.openxmlformats.org/officeDocument/2006/relationships/slide"/></Relationships>
</file>

<file path=ppt/notesSlides/_rels/notesSlide354.xml.rels><Relationships xmlns="http://schemas.openxmlformats.org/package/2006/relationships"><Relationship Target="../notesMasters/notesMaster1.xml" Type="http://schemas.openxmlformats.org/officeDocument/2006/relationships/notesMaster" Id="rId1"/><Relationship Id="rId1515291218170" Target="/ppt/slides/slide354.xml" Type="http://schemas.openxmlformats.org/officeDocument/2006/relationships/slide"/></Relationships>
</file>

<file path=ppt/notesSlides/_rels/notesSlide355.xml.rels><Relationships xmlns="http://schemas.openxmlformats.org/package/2006/relationships"><Relationship Target="../notesMasters/notesMaster1.xml" Type="http://schemas.openxmlformats.org/officeDocument/2006/relationships/notesMaster" Id="rId1"/><Relationship Id="rId1515291218354" Target="/ppt/slides/slide355.xml" Type="http://schemas.openxmlformats.org/officeDocument/2006/relationships/slide"/></Relationships>
</file>

<file path=ppt/notesSlides/_rels/notesSlide356.xml.rels><Relationships xmlns="http://schemas.openxmlformats.org/package/2006/relationships"><Relationship Target="../notesMasters/notesMaster1.xml" Type="http://schemas.openxmlformats.org/officeDocument/2006/relationships/notesMaster" Id="rId1"/><Relationship Id="rId1515291218528" Target="/ppt/slides/slide356.xml" Type="http://schemas.openxmlformats.org/officeDocument/2006/relationships/slide"/></Relationships>
</file>

<file path=ppt/notesSlides/_rels/notesSlide357.xml.rels><Relationships xmlns="http://schemas.openxmlformats.org/package/2006/relationships"><Relationship Target="../notesMasters/notesMaster1.xml" Type="http://schemas.openxmlformats.org/officeDocument/2006/relationships/notesMaster" Id="rId1"/><Relationship Id="rId1515291218712" Target="/ppt/slides/slide357.xml" Type="http://schemas.openxmlformats.org/officeDocument/2006/relationships/slide"/></Relationships>
</file>

<file path=ppt/notesSlides/_rels/notesSlide358.xml.rels><Relationships xmlns="http://schemas.openxmlformats.org/package/2006/relationships"><Relationship Target="../notesMasters/notesMaster1.xml" Type="http://schemas.openxmlformats.org/officeDocument/2006/relationships/notesMaster" Id="rId1"/><Relationship Id="rId1515291218927" Target="/ppt/slides/slide358.xml" Type="http://schemas.openxmlformats.org/officeDocument/2006/relationships/slide"/></Relationships>
</file>

<file path=ppt/notesSlides/_rels/notesSlide359.xml.rels><Relationships xmlns="http://schemas.openxmlformats.org/package/2006/relationships"><Relationship Target="../notesMasters/notesMaster1.xml" Type="http://schemas.openxmlformats.org/officeDocument/2006/relationships/notesMaster" Id="rId1"/><Relationship Id="rId1515291219110" Target="/ppt/slides/slide359.xml" Type="http://schemas.openxmlformats.org/officeDocument/2006/relationships/slide"/></Relationships>
</file>

<file path=ppt/notesSlides/_rels/notesSlide36.xml.rels><Relationships xmlns="http://schemas.openxmlformats.org/package/2006/relationships"><Relationship Target="../notesMasters/notesMaster1.xml" Type="http://schemas.openxmlformats.org/officeDocument/2006/relationships/notesMaster" Id="rId1"/><Relationship Id="rId1515291159454" Target="/ppt/slides/slide36.xml" Type="http://schemas.openxmlformats.org/officeDocument/2006/relationships/slide"/></Relationships>
</file>

<file path=ppt/notesSlides/_rels/notesSlide360.xml.rels><Relationships xmlns="http://schemas.openxmlformats.org/package/2006/relationships"><Relationship Target="../notesMasters/notesMaster1.xml" Type="http://schemas.openxmlformats.org/officeDocument/2006/relationships/notesMaster" Id="rId1"/><Relationship Id="rId1515291219295" Target="/ppt/slides/slide360.xml" Type="http://schemas.openxmlformats.org/officeDocument/2006/relationships/slide"/></Relationships>
</file>

<file path=ppt/notesSlides/_rels/notesSlide361.xml.rels><Relationships xmlns="http://schemas.openxmlformats.org/package/2006/relationships"><Relationship Target="../notesMasters/notesMaster1.xml" Type="http://schemas.openxmlformats.org/officeDocument/2006/relationships/notesMaster" Id="rId1"/><Relationship Id="rId1515291219477" Target="/ppt/slides/slide361.xml" Type="http://schemas.openxmlformats.org/officeDocument/2006/relationships/slide"/></Relationships>
</file>

<file path=ppt/notesSlides/_rels/notesSlide362.xml.rels><Relationships xmlns="http://schemas.openxmlformats.org/package/2006/relationships"><Relationship Target="../notesMasters/notesMaster1.xml" Type="http://schemas.openxmlformats.org/officeDocument/2006/relationships/notesMaster" Id="rId1"/><Relationship Id="rId1515291219654" Target="/ppt/slides/slide362.xml" Type="http://schemas.openxmlformats.org/officeDocument/2006/relationships/slide"/></Relationships>
</file>

<file path=ppt/notesSlides/_rels/notesSlide363.xml.rels><Relationships xmlns="http://schemas.openxmlformats.org/package/2006/relationships"><Relationship Target="../notesMasters/notesMaster1.xml" Type="http://schemas.openxmlformats.org/officeDocument/2006/relationships/notesMaster" Id="rId1"/><Relationship Id="rId1515291219836" Target="/ppt/slides/slide363.xml" Type="http://schemas.openxmlformats.org/officeDocument/2006/relationships/slide"/></Relationships>
</file>

<file path=ppt/notesSlides/_rels/notesSlide364.xml.rels><Relationships xmlns="http://schemas.openxmlformats.org/package/2006/relationships"><Relationship Target="../notesMasters/notesMaster1.xml" Type="http://schemas.openxmlformats.org/officeDocument/2006/relationships/notesMaster" Id="rId1"/><Relationship Id="rId1515291220016" Target="/ppt/slides/slide364.xml" Type="http://schemas.openxmlformats.org/officeDocument/2006/relationships/slide"/></Relationships>
</file>

<file path=ppt/notesSlides/_rels/notesSlide365.xml.rels><Relationships xmlns="http://schemas.openxmlformats.org/package/2006/relationships"><Relationship Target="../notesMasters/notesMaster1.xml" Type="http://schemas.openxmlformats.org/officeDocument/2006/relationships/notesMaster" Id="rId1"/><Relationship Id="rId1515291220192" Target="/ppt/slides/slide365.xml" Type="http://schemas.openxmlformats.org/officeDocument/2006/relationships/slide"/></Relationships>
</file>

<file path=ppt/notesSlides/_rels/notesSlide366.xml.rels><Relationships xmlns="http://schemas.openxmlformats.org/package/2006/relationships"><Relationship Target="../notesMasters/notesMaster1.xml" Type="http://schemas.openxmlformats.org/officeDocument/2006/relationships/notesMaster" Id="rId1"/><Relationship Id="rId1515291220281" Target="/ppt/slides/slide366.xml" Type="http://schemas.openxmlformats.org/officeDocument/2006/relationships/slide"/></Relationships>
</file>

<file path=ppt/notesSlides/_rels/notesSlide367.xml.rels><Relationships xmlns="http://schemas.openxmlformats.org/package/2006/relationships"><Relationship Target="../notesMasters/notesMaster1.xml" Type="http://schemas.openxmlformats.org/officeDocument/2006/relationships/notesMaster" Id="rId1"/><Relationship Id="rId1515291220479" Target="/ppt/slides/slide367.xml" Type="http://schemas.openxmlformats.org/officeDocument/2006/relationships/slide"/></Relationships>
</file>

<file path=ppt/notesSlides/_rels/notesSlide368.xml.rels><Relationships xmlns="http://schemas.openxmlformats.org/package/2006/relationships"><Relationship Target="../notesMasters/notesMaster1.xml" Type="http://schemas.openxmlformats.org/officeDocument/2006/relationships/notesMaster" Id="rId1"/><Relationship Id="rId1515291220654" Target="/ppt/slides/slide368.xml" Type="http://schemas.openxmlformats.org/officeDocument/2006/relationships/slide"/></Relationships>
</file>

<file path=ppt/notesSlides/_rels/notesSlide369.xml.rels><Relationships xmlns="http://schemas.openxmlformats.org/package/2006/relationships"><Relationship Target="../notesMasters/notesMaster1.xml" Type="http://schemas.openxmlformats.org/officeDocument/2006/relationships/notesMaster" Id="rId1"/><Relationship Id="rId1515291220827" Target="/ppt/slides/slide369.xml" Type="http://schemas.openxmlformats.org/officeDocument/2006/relationships/slide"/></Relationships>
</file>

<file path=ppt/notesSlides/_rels/notesSlide37.xml.rels><Relationships xmlns="http://schemas.openxmlformats.org/package/2006/relationships"><Relationship Target="../notesMasters/notesMaster1.xml" Type="http://schemas.openxmlformats.org/officeDocument/2006/relationships/notesMaster" Id="rId1"/><Relationship Id="rId1515291159620" Target="/ppt/slides/slide37.xml" Type="http://schemas.openxmlformats.org/officeDocument/2006/relationships/slide"/></Relationships>
</file>

<file path=ppt/notesSlides/_rels/notesSlide370.xml.rels><Relationships xmlns="http://schemas.openxmlformats.org/package/2006/relationships"><Relationship Target="../notesMasters/notesMaster1.xml" Type="http://schemas.openxmlformats.org/officeDocument/2006/relationships/notesMaster" Id="rId1"/><Relationship Id="rId1515291221010" Target="/ppt/slides/slide370.xml" Type="http://schemas.openxmlformats.org/officeDocument/2006/relationships/slide"/></Relationships>
</file>

<file path=ppt/notesSlides/_rels/notesSlide371.xml.rels><Relationships xmlns="http://schemas.openxmlformats.org/package/2006/relationships"><Relationship Target="../notesMasters/notesMaster1.xml" Type="http://schemas.openxmlformats.org/officeDocument/2006/relationships/notesMaster" Id="rId1"/><Relationship Id="rId1515291221185" Target="/ppt/slides/slide371.xml" Type="http://schemas.openxmlformats.org/officeDocument/2006/relationships/slide"/></Relationships>
</file>

<file path=ppt/notesSlides/_rels/notesSlide372.xml.rels><Relationships xmlns="http://schemas.openxmlformats.org/package/2006/relationships"><Relationship Target="../notesMasters/notesMaster1.xml" Type="http://schemas.openxmlformats.org/officeDocument/2006/relationships/notesMaster" Id="rId1"/><Relationship Id="rId1515291221358" Target="/ppt/slides/slide372.xml" Type="http://schemas.openxmlformats.org/officeDocument/2006/relationships/slide"/></Relationships>
</file>

<file path=ppt/notesSlides/_rels/notesSlide373.xml.rels><Relationships xmlns="http://schemas.openxmlformats.org/package/2006/relationships"><Relationship Target="../notesMasters/notesMaster1.xml" Type="http://schemas.openxmlformats.org/officeDocument/2006/relationships/notesMaster" Id="rId1"/><Relationship Id="rId1515291221530" Target="/ppt/slides/slide373.xml" Type="http://schemas.openxmlformats.org/officeDocument/2006/relationships/slide"/></Relationships>
</file>

<file path=ppt/notesSlides/_rels/notesSlide374.xml.rels><Relationships xmlns="http://schemas.openxmlformats.org/package/2006/relationships"><Relationship Target="../notesMasters/notesMaster1.xml" Type="http://schemas.openxmlformats.org/officeDocument/2006/relationships/notesMaster" Id="rId1"/><Relationship Id="rId1515291221716" Target="/ppt/slides/slide374.xml" Type="http://schemas.openxmlformats.org/officeDocument/2006/relationships/slide"/></Relationships>
</file>

<file path=ppt/notesSlides/_rels/notesSlide375.xml.rels><Relationships xmlns="http://schemas.openxmlformats.org/package/2006/relationships"><Relationship Target="../notesMasters/notesMaster1.xml" Type="http://schemas.openxmlformats.org/officeDocument/2006/relationships/notesMaster" Id="rId1"/><Relationship Id="rId1515291221941" Target="/ppt/slides/slide375.xml" Type="http://schemas.openxmlformats.org/officeDocument/2006/relationships/slide"/></Relationships>
</file>

<file path=ppt/notesSlides/_rels/notesSlide376.xml.rels><Relationships xmlns="http://schemas.openxmlformats.org/package/2006/relationships"><Relationship Target="../notesMasters/notesMaster1.xml" Type="http://schemas.openxmlformats.org/officeDocument/2006/relationships/notesMaster" Id="rId1"/><Relationship Id="rId1515291222143" Target="/ppt/slides/slide376.xml" Type="http://schemas.openxmlformats.org/officeDocument/2006/relationships/slide"/></Relationships>
</file>

<file path=ppt/notesSlides/_rels/notesSlide377.xml.rels><Relationships xmlns="http://schemas.openxmlformats.org/package/2006/relationships"><Relationship Target="../notesMasters/notesMaster1.xml" Type="http://schemas.openxmlformats.org/officeDocument/2006/relationships/notesMaster" Id="rId1"/><Relationship Id="rId1515291222417" Target="/ppt/slides/slide377.xml" Type="http://schemas.openxmlformats.org/officeDocument/2006/relationships/slide"/></Relationships>
</file>

<file path=ppt/notesSlides/_rels/notesSlide378.xml.rels><Relationships xmlns="http://schemas.openxmlformats.org/package/2006/relationships"><Relationship Target="../notesMasters/notesMaster1.xml" Type="http://schemas.openxmlformats.org/officeDocument/2006/relationships/notesMaster" Id="rId1"/><Relationship Id="rId1515291222549" Target="/ppt/slides/slide378.xml" Type="http://schemas.openxmlformats.org/officeDocument/2006/relationships/slide"/></Relationships>
</file>

<file path=ppt/notesSlides/_rels/notesSlide379.xml.rels><Relationships xmlns="http://schemas.openxmlformats.org/package/2006/relationships"><Relationship Target="../notesMasters/notesMaster1.xml" Type="http://schemas.openxmlformats.org/officeDocument/2006/relationships/notesMaster" Id="rId1"/><Relationship Id="rId1515291222662" Target="/ppt/slides/slide379.xml" Type="http://schemas.openxmlformats.org/officeDocument/2006/relationships/slide"/></Relationships>
</file>

<file path=ppt/notesSlides/_rels/notesSlide38.xml.rels><Relationships xmlns="http://schemas.openxmlformats.org/package/2006/relationships"><Relationship Target="../notesMasters/notesMaster1.xml" Type="http://schemas.openxmlformats.org/officeDocument/2006/relationships/notesMaster" Id="rId1"/><Relationship Id="rId1515291159790" Target="/ppt/slides/slide38.xml" Type="http://schemas.openxmlformats.org/officeDocument/2006/relationships/slide"/></Relationships>
</file>

<file path=ppt/notesSlides/_rels/notesSlide380.xml.rels><Relationships xmlns="http://schemas.openxmlformats.org/package/2006/relationships"><Relationship Target="../notesMasters/notesMaster1.xml" Type="http://schemas.openxmlformats.org/officeDocument/2006/relationships/notesMaster" Id="rId1"/><Relationship Id="rId1515291222905" Target="/ppt/slides/slide380.xml" Type="http://schemas.openxmlformats.org/officeDocument/2006/relationships/slide"/></Relationships>
</file>

<file path=ppt/notesSlides/_rels/notesSlide381.xml.rels><Relationships xmlns="http://schemas.openxmlformats.org/package/2006/relationships"><Relationship Target="../notesMasters/notesMaster1.xml" Type="http://schemas.openxmlformats.org/officeDocument/2006/relationships/notesMaster" Id="rId1"/><Relationship Id="rId1515291223129" Target="/ppt/slides/slide381.xml" Type="http://schemas.openxmlformats.org/officeDocument/2006/relationships/slide"/></Relationships>
</file>

<file path=ppt/notesSlides/_rels/notesSlide382.xml.rels><Relationships xmlns="http://schemas.openxmlformats.org/package/2006/relationships"><Relationship Target="../notesMasters/notesMaster1.xml" Type="http://schemas.openxmlformats.org/officeDocument/2006/relationships/notesMaster" Id="rId1"/><Relationship Id="rId1515291223316" Target="/ppt/slides/slide382.xml" Type="http://schemas.openxmlformats.org/officeDocument/2006/relationships/slide"/></Relationships>
</file>

<file path=ppt/notesSlides/_rels/notesSlide383.xml.rels><Relationships xmlns="http://schemas.openxmlformats.org/package/2006/relationships"><Relationship Target="../notesMasters/notesMaster1.xml" Type="http://schemas.openxmlformats.org/officeDocument/2006/relationships/notesMaster" Id="rId1"/><Relationship Id="rId1515291223494" Target="/ppt/slides/slide383.xml" Type="http://schemas.openxmlformats.org/officeDocument/2006/relationships/slide"/></Relationships>
</file>

<file path=ppt/notesSlides/_rels/notesSlide384.xml.rels><Relationships xmlns="http://schemas.openxmlformats.org/package/2006/relationships"><Relationship Target="../notesMasters/notesMaster1.xml" Type="http://schemas.openxmlformats.org/officeDocument/2006/relationships/notesMaster" Id="rId1"/><Relationship Id="rId1515291223712" Target="/ppt/slides/slide384.xml" Type="http://schemas.openxmlformats.org/officeDocument/2006/relationships/slide"/></Relationships>
</file>

<file path=ppt/notesSlides/_rels/notesSlide385.xml.rels><Relationships xmlns="http://schemas.openxmlformats.org/package/2006/relationships"><Relationship Target="../notesMasters/notesMaster1.xml" Type="http://schemas.openxmlformats.org/officeDocument/2006/relationships/notesMaster" Id="rId1"/><Relationship Id="rId1515291223919" Target="/ppt/slides/slide385.xml" Type="http://schemas.openxmlformats.org/officeDocument/2006/relationships/slide"/></Relationships>
</file>

<file path=ppt/notesSlides/_rels/notesSlide386.xml.rels><Relationships xmlns="http://schemas.openxmlformats.org/package/2006/relationships"><Relationship Target="../notesMasters/notesMaster1.xml" Type="http://schemas.openxmlformats.org/officeDocument/2006/relationships/notesMaster" Id="rId1"/><Relationship Id="rId1515291224108" Target="/ppt/slides/slide386.xml" Type="http://schemas.openxmlformats.org/officeDocument/2006/relationships/slide"/></Relationships>
</file>

<file path=ppt/notesSlides/_rels/notesSlide387.xml.rels><Relationships xmlns="http://schemas.openxmlformats.org/package/2006/relationships"><Relationship Target="../notesMasters/notesMaster1.xml" Type="http://schemas.openxmlformats.org/officeDocument/2006/relationships/notesMaster" Id="rId1"/><Relationship Id="rId1515291224294" Target="/ppt/slides/slide387.xml" Type="http://schemas.openxmlformats.org/officeDocument/2006/relationships/slide"/></Relationships>
</file>

<file path=ppt/notesSlides/_rels/notesSlide388.xml.rels><Relationships xmlns="http://schemas.openxmlformats.org/package/2006/relationships"><Relationship Target="../notesMasters/notesMaster1.xml" Type="http://schemas.openxmlformats.org/officeDocument/2006/relationships/notesMaster" Id="rId1"/><Relationship Id="rId1515291224489" Target="/ppt/slides/slide388.xml" Type="http://schemas.openxmlformats.org/officeDocument/2006/relationships/slide"/></Relationships>
</file>

<file path=ppt/notesSlides/_rels/notesSlide389.xml.rels><Relationships xmlns="http://schemas.openxmlformats.org/package/2006/relationships"><Relationship Target="../notesMasters/notesMaster1.xml" Type="http://schemas.openxmlformats.org/officeDocument/2006/relationships/notesMaster" Id="rId1"/><Relationship Id="rId1515291224673" Target="/ppt/slides/slide389.xml" Type="http://schemas.openxmlformats.org/officeDocument/2006/relationships/slide"/></Relationships>
</file>

<file path=ppt/notesSlides/_rels/notesSlide39.xml.rels><Relationships xmlns="http://schemas.openxmlformats.org/package/2006/relationships"><Relationship Target="../notesMasters/notesMaster1.xml" Type="http://schemas.openxmlformats.org/officeDocument/2006/relationships/notesMaster" Id="rId1"/><Relationship Id="rId1515291159958" Target="/ppt/slides/slide39.xml" Type="http://schemas.openxmlformats.org/officeDocument/2006/relationships/slide"/></Relationships>
</file>

<file path=ppt/notesSlides/_rels/notesSlide390.xml.rels><Relationships xmlns="http://schemas.openxmlformats.org/package/2006/relationships"><Relationship Target="../notesMasters/notesMaster1.xml" Type="http://schemas.openxmlformats.org/officeDocument/2006/relationships/notesMaster" Id="rId1"/><Relationship Id="rId1515291224858" Target="/ppt/slides/slide390.xml" Type="http://schemas.openxmlformats.org/officeDocument/2006/relationships/slide"/></Relationships>
</file>

<file path=ppt/notesSlides/_rels/notesSlide391.xml.rels><Relationships xmlns="http://schemas.openxmlformats.org/package/2006/relationships"><Relationship Target="../notesMasters/notesMaster1.xml" Type="http://schemas.openxmlformats.org/officeDocument/2006/relationships/notesMaster" Id="rId1"/><Relationship Id="rId1515291224952" Target="/ppt/slides/slide391.xml" Type="http://schemas.openxmlformats.org/officeDocument/2006/relationships/slide"/></Relationships>
</file>

<file path=ppt/notesSlides/_rels/notesSlide392.xml.rels><Relationships xmlns="http://schemas.openxmlformats.org/package/2006/relationships"><Relationship Target="../notesMasters/notesMaster1.xml" Type="http://schemas.openxmlformats.org/officeDocument/2006/relationships/notesMaster" Id="rId1"/><Relationship Id="rId1515291225178" Target="/ppt/slides/slide392.xml" Type="http://schemas.openxmlformats.org/officeDocument/2006/relationships/slide"/></Relationships>
</file>

<file path=ppt/notesSlides/_rels/notesSlide393.xml.rels><Relationships xmlns="http://schemas.openxmlformats.org/package/2006/relationships"><Relationship Target="../notesMasters/notesMaster1.xml" Type="http://schemas.openxmlformats.org/officeDocument/2006/relationships/notesMaster" Id="rId1"/><Relationship Id="rId1515291225363" Target="/ppt/slides/slide393.xml" Type="http://schemas.openxmlformats.org/officeDocument/2006/relationships/slide"/></Relationships>
</file>

<file path=ppt/notesSlides/_rels/notesSlide394.xml.rels><Relationships xmlns="http://schemas.openxmlformats.org/package/2006/relationships"><Relationship Target="../notesMasters/notesMaster1.xml" Type="http://schemas.openxmlformats.org/officeDocument/2006/relationships/notesMaster" Id="rId1"/><Relationship Id="rId1515291225546" Target="/ppt/slides/slide394.xml" Type="http://schemas.openxmlformats.org/officeDocument/2006/relationships/slide"/></Relationships>
</file>

<file path=ppt/notesSlides/_rels/notesSlide395.xml.rels><Relationships xmlns="http://schemas.openxmlformats.org/package/2006/relationships"><Relationship Target="../notesMasters/notesMaster1.xml" Type="http://schemas.openxmlformats.org/officeDocument/2006/relationships/notesMaster" Id="rId1"/><Relationship Id="rId1515291225727" Target="/ppt/slides/slide395.xml" Type="http://schemas.openxmlformats.org/officeDocument/2006/relationships/slide"/></Relationships>
</file>

<file path=ppt/notesSlides/_rels/notesSlide396.xml.rels><Relationships xmlns="http://schemas.openxmlformats.org/package/2006/relationships"><Relationship Target="../notesMasters/notesMaster1.xml" Type="http://schemas.openxmlformats.org/officeDocument/2006/relationships/notesMaster" Id="rId1"/><Relationship Id="rId1515291225912" Target="/ppt/slides/slide396.xml" Type="http://schemas.openxmlformats.org/officeDocument/2006/relationships/slide"/></Relationships>
</file>

<file path=ppt/notesSlides/_rels/notesSlide397.xml.rels><Relationships xmlns="http://schemas.openxmlformats.org/package/2006/relationships"><Relationship Target="../notesMasters/notesMaster1.xml" Type="http://schemas.openxmlformats.org/officeDocument/2006/relationships/notesMaster" Id="rId1"/><Relationship Id="rId1515291226092" Target="/ppt/slides/slide397.xml" Type="http://schemas.openxmlformats.org/officeDocument/2006/relationships/slide"/></Relationships>
</file>

<file path=ppt/notesSlides/_rels/notesSlide398.xml.rels><Relationships xmlns="http://schemas.openxmlformats.org/package/2006/relationships"><Relationship Target="../notesMasters/notesMaster1.xml" Type="http://schemas.openxmlformats.org/officeDocument/2006/relationships/notesMaster" Id="rId1"/><Relationship Id="rId1515291226274" Target="/ppt/slides/slide398.xml" Type="http://schemas.openxmlformats.org/officeDocument/2006/relationships/slide"/></Relationships>
</file>

<file path=ppt/notesSlides/_rels/notesSlide399.xml.rels><Relationships xmlns="http://schemas.openxmlformats.org/package/2006/relationships"><Relationship Target="../notesMasters/notesMaster1.xml" Type="http://schemas.openxmlformats.org/officeDocument/2006/relationships/notesMaster" Id="rId1"/><Relationship Id="rId1515291226447" Target="/ppt/slides/slide399.xml" Type="http://schemas.openxmlformats.org/officeDocument/2006/relationships/slide"/></Relationships>
</file>

<file path=ppt/notesSlides/_rels/notesSlide4.xml.rels><Relationships xmlns="http://schemas.openxmlformats.org/package/2006/relationships"><Relationship Target="../notesMasters/notesMaster1.xml" Type="http://schemas.openxmlformats.org/officeDocument/2006/relationships/notesMaster" Id="rId1"/><Relationship Id="rId1515291154108" Target="/ppt/slides/slide4.xml" Type="http://schemas.openxmlformats.org/officeDocument/2006/relationships/slide"/></Relationships>
</file>

<file path=ppt/notesSlides/_rels/notesSlide40.xml.rels><Relationships xmlns="http://schemas.openxmlformats.org/package/2006/relationships"><Relationship Target="../notesMasters/notesMaster1.xml" Type="http://schemas.openxmlformats.org/officeDocument/2006/relationships/notesMaster" Id="rId1"/><Relationship Id="rId1515291160128" Target="/ppt/slides/slide40.xml" Type="http://schemas.openxmlformats.org/officeDocument/2006/relationships/slide"/></Relationships>
</file>

<file path=ppt/notesSlides/_rels/notesSlide400.xml.rels><Relationships xmlns="http://schemas.openxmlformats.org/package/2006/relationships"><Relationship Target="../notesMasters/notesMaster1.xml" Type="http://schemas.openxmlformats.org/officeDocument/2006/relationships/notesMaster" Id="rId1"/><Relationship Id="rId1515291226655" Target="/ppt/slides/slide400.xml" Type="http://schemas.openxmlformats.org/officeDocument/2006/relationships/slide"/></Relationships>
</file>

<file path=ppt/notesSlides/_rels/notesSlide401.xml.rels><Relationships xmlns="http://schemas.openxmlformats.org/package/2006/relationships"><Relationship Target="../notesMasters/notesMaster1.xml" Type="http://schemas.openxmlformats.org/officeDocument/2006/relationships/notesMaster" Id="rId1"/><Relationship Id="rId1515291226829" Target="/ppt/slides/slide401.xml" Type="http://schemas.openxmlformats.org/officeDocument/2006/relationships/slide"/></Relationships>
</file>

<file path=ppt/notesSlides/_rels/notesSlide402.xml.rels><Relationships xmlns="http://schemas.openxmlformats.org/package/2006/relationships"><Relationship Target="../notesMasters/notesMaster1.xml" Type="http://schemas.openxmlformats.org/officeDocument/2006/relationships/notesMaster" Id="rId1"/><Relationship Id="rId1515291226921" Target="/ppt/slides/slide402.xml" Type="http://schemas.openxmlformats.org/officeDocument/2006/relationships/slide"/></Relationships>
</file>

<file path=ppt/notesSlides/_rels/notesSlide403.xml.rels><Relationships xmlns="http://schemas.openxmlformats.org/package/2006/relationships"><Relationship Target="../notesMasters/notesMaster1.xml" Type="http://schemas.openxmlformats.org/officeDocument/2006/relationships/notesMaster" Id="rId1"/><Relationship Id="rId1515291227097" Target="/ppt/slides/slide403.xml" Type="http://schemas.openxmlformats.org/officeDocument/2006/relationships/slide"/></Relationships>
</file>

<file path=ppt/notesSlides/_rels/notesSlide404.xml.rels><Relationships xmlns="http://schemas.openxmlformats.org/package/2006/relationships"><Relationship Target="../notesMasters/notesMaster1.xml" Type="http://schemas.openxmlformats.org/officeDocument/2006/relationships/notesMaster" Id="rId1"/><Relationship Id="rId1515291227277" Target="/ppt/slides/slide404.xml" Type="http://schemas.openxmlformats.org/officeDocument/2006/relationships/slide"/></Relationships>
</file>

<file path=ppt/notesSlides/_rels/notesSlide405.xml.rels><Relationships xmlns="http://schemas.openxmlformats.org/package/2006/relationships"><Relationship Target="../notesMasters/notesMaster1.xml" Type="http://schemas.openxmlformats.org/officeDocument/2006/relationships/notesMaster" Id="rId1"/><Relationship Id="rId1515291227451" Target="/ppt/slides/slide405.xml" Type="http://schemas.openxmlformats.org/officeDocument/2006/relationships/slide"/></Relationships>
</file>

<file path=ppt/notesSlides/_rels/notesSlide406.xml.rels><Relationships xmlns="http://schemas.openxmlformats.org/package/2006/relationships"><Relationship Target="../notesMasters/notesMaster1.xml" Type="http://schemas.openxmlformats.org/officeDocument/2006/relationships/notesMaster" Id="rId1"/><Relationship Id="rId1515291227625" Target="/ppt/slides/slide406.xml" Type="http://schemas.openxmlformats.org/officeDocument/2006/relationships/slide"/></Relationships>
</file>

<file path=ppt/notesSlides/_rels/notesSlide407.xml.rels><Relationships xmlns="http://schemas.openxmlformats.org/package/2006/relationships"><Relationship Target="../notesMasters/notesMaster1.xml" Type="http://schemas.openxmlformats.org/officeDocument/2006/relationships/notesMaster" Id="rId1"/><Relationship Id="rId1515291227798" Target="/ppt/slides/slide407.xml" Type="http://schemas.openxmlformats.org/officeDocument/2006/relationships/slide"/></Relationships>
</file>

<file path=ppt/notesSlides/_rels/notesSlide408.xml.rels><Relationships xmlns="http://schemas.openxmlformats.org/package/2006/relationships"><Relationship Target="../notesMasters/notesMaster1.xml" Type="http://schemas.openxmlformats.org/officeDocument/2006/relationships/notesMaster" Id="rId1"/><Relationship Id="rId1515291227977" Target="/ppt/slides/slide408.xml" Type="http://schemas.openxmlformats.org/officeDocument/2006/relationships/slide"/></Relationships>
</file>

<file path=ppt/notesSlides/_rels/notesSlide409.xml.rels><Relationships xmlns="http://schemas.openxmlformats.org/package/2006/relationships"><Relationship Target="../notesMasters/notesMaster1.xml" Type="http://schemas.openxmlformats.org/officeDocument/2006/relationships/notesMaster" Id="rId1"/><Relationship Id="rId1515291228210" Target="/ppt/slides/slide409.xml" Type="http://schemas.openxmlformats.org/officeDocument/2006/relationships/slide"/></Relationships>
</file>

<file path=ppt/notesSlides/_rels/notesSlide41.xml.rels><Relationships xmlns="http://schemas.openxmlformats.org/package/2006/relationships"><Relationship Target="../notesMasters/notesMaster1.xml" Type="http://schemas.openxmlformats.org/officeDocument/2006/relationships/notesMaster" Id="rId1"/><Relationship Id="rId1515291160299" Target="/ppt/slides/slide41.xml" Type="http://schemas.openxmlformats.org/officeDocument/2006/relationships/slide"/></Relationships>
</file>

<file path=ppt/notesSlides/_rels/notesSlide410.xml.rels><Relationships xmlns="http://schemas.openxmlformats.org/package/2006/relationships"><Relationship Target="../notesMasters/notesMaster1.xml" Type="http://schemas.openxmlformats.org/officeDocument/2006/relationships/notesMaster" Id="rId1"/><Relationship Id="rId1515291228456" Target="/ppt/slides/slide410.xml" Type="http://schemas.openxmlformats.org/officeDocument/2006/relationships/slide"/></Relationships>
</file>

<file path=ppt/notesSlides/_rels/notesSlide411.xml.rels><Relationships xmlns="http://schemas.openxmlformats.org/package/2006/relationships"><Relationship Target="../notesMasters/notesMaster1.xml" Type="http://schemas.openxmlformats.org/officeDocument/2006/relationships/notesMaster" Id="rId1"/><Relationship Id="rId1515291228688" Target="/ppt/slides/slide411.xml" Type="http://schemas.openxmlformats.org/officeDocument/2006/relationships/slide"/></Relationships>
</file>

<file path=ppt/notesSlides/_rels/notesSlide412.xml.rels><Relationships xmlns="http://schemas.openxmlformats.org/package/2006/relationships"><Relationship Target="../notesMasters/notesMaster1.xml" Type="http://schemas.openxmlformats.org/officeDocument/2006/relationships/notesMaster" Id="rId1"/><Relationship Id="rId1515291228916" Target="/ppt/slides/slide412.xml" Type="http://schemas.openxmlformats.org/officeDocument/2006/relationships/slide"/></Relationships>
</file>

<file path=ppt/notesSlides/_rels/notesSlide413.xml.rels><Relationships xmlns="http://schemas.openxmlformats.org/package/2006/relationships"><Relationship Target="../notesMasters/notesMaster1.xml" Type="http://schemas.openxmlformats.org/officeDocument/2006/relationships/notesMaster" Id="rId1"/><Relationship Id="rId1515291229123" Target="/ppt/slides/slide413.xml" Type="http://schemas.openxmlformats.org/officeDocument/2006/relationships/slide"/></Relationships>
</file>

<file path=ppt/notesSlides/_rels/notesSlide414.xml.rels><Relationships xmlns="http://schemas.openxmlformats.org/package/2006/relationships"><Relationship Target="../notesMasters/notesMaster1.xml" Type="http://schemas.openxmlformats.org/officeDocument/2006/relationships/notesMaster" Id="rId1"/><Relationship Id="rId1515291229238" Target="/ppt/slides/slide414.xml" Type="http://schemas.openxmlformats.org/officeDocument/2006/relationships/slide"/></Relationships>
</file>

<file path=ppt/notesSlides/_rels/notesSlide415.xml.rels><Relationships xmlns="http://schemas.openxmlformats.org/package/2006/relationships"><Relationship Target="../notesMasters/notesMaster1.xml" Type="http://schemas.openxmlformats.org/officeDocument/2006/relationships/notesMaster" Id="rId1"/><Relationship Id="rId1515291229381" Target="/ppt/slides/slide415.xml" Type="http://schemas.openxmlformats.org/officeDocument/2006/relationships/slide"/></Relationships>
</file>

<file path=ppt/notesSlides/_rels/notesSlide416.xml.rels><Relationships xmlns="http://schemas.openxmlformats.org/package/2006/relationships"><Relationship Target="../notesMasters/notesMaster1.xml" Type="http://schemas.openxmlformats.org/officeDocument/2006/relationships/notesMaster" Id="rId1"/><Relationship Id="rId1515291229572" Target="/ppt/slides/slide416.xml" Type="http://schemas.openxmlformats.org/officeDocument/2006/relationships/slide"/></Relationships>
</file>

<file path=ppt/notesSlides/_rels/notesSlide417.xml.rels><Relationships xmlns="http://schemas.openxmlformats.org/package/2006/relationships"><Relationship Target="../notesMasters/notesMaster1.xml" Type="http://schemas.openxmlformats.org/officeDocument/2006/relationships/notesMaster" Id="rId1"/><Relationship Id="rId1515291229835" Target="/ppt/slides/slide417.xml" Type="http://schemas.openxmlformats.org/officeDocument/2006/relationships/slide"/></Relationships>
</file>

<file path=ppt/notesSlides/_rels/notesSlide418.xml.rels><Relationships xmlns="http://schemas.openxmlformats.org/package/2006/relationships"><Relationship Target="../notesMasters/notesMaster1.xml" Type="http://schemas.openxmlformats.org/officeDocument/2006/relationships/notesMaster" Id="rId1"/><Relationship Id="rId1515291230319" Target="/ppt/slides/slide418.xml" Type="http://schemas.openxmlformats.org/officeDocument/2006/relationships/slide"/></Relationships>
</file>

<file path=ppt/notesSlides/_rels/notesSlide419.xml.rels><Relationships xmlns="http://schemas.openxmlformats.org/package/2006/relationships"><Relationship Target="../notesMasters/notesMaster1.xml" Type="http://schemas.openxmlformats.org/officeDocument/2006/relationships/notesMaster" Id="rId1"/><Relationship Id="rId1515291230650" Target="/ppt/slides/slide419.xml" Type="http://schemas.openxmlformats.org/officeDocument/2006/relationships/slide"/></Relationships>
</file>

<file path=ppt/notesSlides/_rels/notesSlide42.xml.rels><Relationships xmlns="http://schemas.openxmlformats.org/package/2006/relationships"><Relationship Target="../notesMasters/notesMaster1.xml" Type="http://schemas.openxmlformats.org/officeDocument/2006/relationships/notesMaster" Id="rId1"/><Relationship Id="rId1515291160468" Target="/ppt/slides/slide42.xml" Type="http://schemas.openxmlformats.org/officeDocument/2006/relationships/slide"/></Relationships>
</file>

<file path=ppt/notesSlides/_rels/notesSlide420.xml.rels><Relationships xmlns="http://schemas.openxmlformats.org/package/2006/relationships"><Relationship Target="../notesMasters/notesMaster1.xml" Type="http://schemas.openxmlformats.org/officeDocument/2006/relationships/notesMaster" Id="rId1"/><Relationship Id="rId1515291230980" Target="/ppt/slides/slide420.xml" Type="http://schemas.openxmlformats.org/officeDocument/2006/relationships/slide"/></Relationships>
</file>

<file path=ppt/notesSlides/_rels/notesSlide421.xml.rels><Relationships xmlns="http://schemas.openxmlformats.org/package/2006/relationships"><Relationship Target="../notesMasters/notesMaster1.xml" Type="http://schemas.openxmlformats.org/officeDocument/2006/relationships/notesMaster" Id="rId1"/><Relationship Id="rId1515291231319" Target="/ppt/slides/slide421.xml" Type="http://schemas.openxmlformats.org/officeDocument/2006/relationships/slide"/></Relationships>
</file>

<file path=ppt/notesSlides/_rels/notesSlide422.xml.rels><Relationships xmlns="http://schemas.openxmlformats.org/package/2006/relationships"><Relationship Target="../notesMasters/notesMaster1.xml" Type="http://schemas.openxmlformats.org/officeDocument/2006/relationships/notesMaster" Id="rId1"/><Relationship Id="rId1515291231598" Target="/ppt/slides/slide422.xml" Type="http://schemas.openxmlformats.org/officeDocument/2006/relationships/slide"/></Relationships>
</file>

<file path=ppt/notesSlides/_rels/notesSlide423.xml.rels><Relationships xmlns="http://schemas.openxmlformats.org/package/2006/relationships"><Relationship Target="../notesMasters/notesMaster1.xml" Type="http://schemas.openxmlformats.org/officeDocument/2006/relationships/notesMaster" Id="rId1"/><Relationship Id="rId1515291231820" Target="/ppt/slides/slide423.xml" Type="http://schemas.openxmlformats.org/officeDocument/2006/relationships/slide"/></Relationships>
</file>

<file path=ppt/notesSlides/_rels/notesSlide424.xml.rels><Relationships xmlns="http://schemas.openxmlformats.org/package/2006/relationships"><Relationship Target="../notesMasters/notesMaster1.xml" Type="http://schemas.openxmlformats.org/officeDocument/2006/relationships/notesMaster" Id="rId1"/><Relationship Id="rId1515291232053" Target="/ppt/slides/slide424.xml" Type="http://schemas.openxmlformats.org/officeDocument/2006/relationships/slide"/></Relationships>
</file>

<file path=ppt/notesSlides/_rels/notesSlide425.xml.rels><Relationships xmlns="http://schemas.openxmlformats.org/package/2006/relationships"><Relationship Target="../notesMasters/notesMaster1.xml" Type="http://schemas.openxmlformats.org/officeDocument/2006/relationships/notesMaster" Id="rId1"/><Relationship Id="rId1515291232297" Target="/ppt/slides/slide425.xml" Type="http://schemas.openxmlformats.org/officeDocument/2006/relationships/slide"/></Relationships>
</file>

<file path=ppt/notesSlides/_rels/notesSlide426.xml.rels><Relationships xmlns="http://schemas.openxmlformats.org/package/2006/relationships"><Relationship Target="../notesMasters/notesMaster1.xml" Type="http://schemas.openxmlformats.org/officeDocument/2006/relationships/notesMaster" Id="rId1"/><Relationship Id="rId1515291232564" Target="/ppt/slides/slide426.xml" Type="http://schemas.openxmlformats.org/officeDocument/2006/relationships/slide"/></Relationships>
</file>

<file path=ppt/notesSlides/_rels/notesSlide427.xml.rels><Relationships xmlns="http://schemas.openxmlformats.org/package/2006/relationships"><Relationship Target="../notesMasters/notesMaster1.xml" Type="http://schemas.openxmlformats.org/officeDocument/2006/relationships/notesMaster" Id="rId1"/><Relationship Id="rId1515291232834" Target="/ppt/slides/slide427.xml" Type="http://schemas.openxmlformats.org/officeDocument/2006/relationships/slide"/></Relationships>
</file>

<file path=ppt/notesSlides/_rels/notesSlide428.xml.rels><Relationships xmlns="http://schemas.openxmlformats.org/package/2006/relationships"><Relationship Target="../notesMasters/notesMaster1.xml" Type="http://schemas.openxmlformats.org/officeDocument/2006/relationships/notesMaster" Id="rId1"/><Relationship Id="rId1515291233075" Target="/ppt/slides/slide428.xml" Type="http://schemas.openxmlformats.org/officeDocument/2006/relationships/slide"/></Relationships>
</file>

<file path=ppt/notesSlides/_rels/notesSlide429.xml.rels><Relationships xmlns="http://schemas.openxmlformats.org/package/2006/relationships"><Relationship Target="../notesMasters/notesMaster1.xml" Type="http://schemas.openxmlformats.org/officeDocument/2006/relationships/notesMaster" Id="rId1"/><Relationship Id="rId1515291233268" Target="/ppt/slides/slide429.xml" Type="http://schemas.openxmlformats.org/officeDocument/2006/relationships/slide"/></Relationships>
</file>

<file path=ppt/notesSlides/_rels/notesSlide43.xml.rels><Relationships xmlns="http://schemas.openxmlformats.org/package/2006/relationships"><Relationship Target="../notesMasters/notesMaster1.xml" Type="http://schemas.openxmlformats.org/officeDocument/2006/relationships/notesMaster" Id="rId1"/><Relationship Id="rId1515291160653" Target="/ppt/slides/slide43.xml" Type="http://schemas.openxmlformats.org/officeDocument/2006/relationships/slide"/></Relationships>
</file>

<file path=ppt/notesSlides/_rels/notesSlide430.xml.rels><Relationships xmlns="http://schemas.openxmlformats.org/package/2006/relationships"><Relationship Target="../notesMasters/notesMaster1.xml" Type="http://schemas.openxmlformats.org/officeDocument/2006/relationships/notesMaster" Id="rId1"/><Relationship Id="rId1515291233465" Target="/ppt/slides/slide430.xml" Type="http://schemas.openxmlformats.org/officeDocument/2006/relationships/slide"/></Relationships>
</file>

<file path=ppt/notesSlides/_rels/notesSlide431.xml.rels><Relationships xmlns="http://schemas.openxmlformats.org/package/2006/relationships"><Relationship Target="../notesMasters/notesMaster1.xml" Type="http://schemas.openxmlformats.org/officeDocument/2006/relationships/notesMaster" Id="rId1"/><Relationship Id="rId1515291233574" Target="/ppt/slides/slide431.xml" Type="http://schemas.openxmlformats.org/officeDocument/2006/relationships/slide"/></Relationships>
</file>

<file path=ppt/notesSlides/_rels/notesSlide432.xml.rels><Relationships xmlns="http://schemas.openxmlformats.org/package/2006/relationships"><Relationship Target="../notesMasters/notesMaster1.xml" Type="http://schemas.openxmlformats.org/officeDocument/2006/relationships/notesMaster" Id="rId1"/><Relationship Id="rId1515291233831" Target="/ppt/slides/slide432.xml" Type="http://schemas.openxmlformats.org/officeDocument/2006/relationships/slide"/></Relationships>
</file>

<file path=ppt/notesSlides/_rels/notesSlide433.xml.rels><Relationships xmlns="http://schemas.openxmlformats.org/package/2006/relationships"><Relationship Target="../notesMasters/notesMaster1.xml" Type="http://schemas.openxmlformats.org/officeDocument/2006/relationships/notesMaster" Id="rId1"/><Relationship Id="rId1515291234037" Target="/ppt/slides/slide433.xml" Type="http://schemas.openxmlformats.org/officeDocument/2006/relationships/slide"/></Relationships>
</file>

<file path=ppt/notesSlides/_rels/notesSlide434.xml.rels><Relationships xmlns="http://schemas.openxmlformats.org/package/2006/relationships"><Relationship Target="../notesMasters/notesMaster1.xml" Type="http://schemas.openxmlformats.org/officeDocument/2006/relationships/notesMaster" Id="rId1"/><Relationship Id="rId1515291234247" Target="/ppt/slides/slide434.xml" Type="http://schemas.openxmlformats.org/officeDocument/2006/relationships/slide"/></Relationships>
</file>

<file path=ppt/notesSlides/_rels/notesSlide435.xml.rels><Relationships xmlns="http://schemas.openxmlformats.org/package/2006/relationships"><Relationship Target="../notesMasters/notesMaster1.xml" Type="http://schemas.openxmlformats.org/officeDocument/2006/relationships/notesMaster" Id="rId1"/><Relationship Id="rId1515291234439" Target="/ppt/slides/slide435.xml" Type="http://schemas.openxmlformats.org/officeDocument/2006/relationships/slide"/></Relationships>
</file>

<file path=ppt/notesSlides/_rels/notesSlide436.xml.rels><Relationships xmlns="http://schemas.openxmlformats.org/package/2006/relationships"><Relationship Target="../notesMasters/notesMaster1.xml" Type="http://schemas.openxmlformats.org/officeDocument/2006/relationships/notesMaster" Id="rId1"/><Relationship Id="rId1515291234636" Target="/ppt/slides/slide436.xml" Type="http://schemas.openxmlformats.org/officeDocument/2006/relationships/slide"/></Relationships>
</file>

<file path=ppt/notesSlides/_rels/notesSlide437.xml.rels><Relationships xmlns="http://schemas.openxmlformats.org/package/2006/relationships"><Relationship Target="../notesMasters/notesMaster1.xml" Type="http://schemas.openxmlformats.org/officeDocument/2006/relationships/notesMaster" Id="rId1"/><Relationship Id="rId1515291234830" Target="/ppt/slides/slide437.xml" Type="http://schemas.openxmlformats.org/officeDocument/2006/relationships/slide"/></Relationships>
</file>

<file path=ppt/notesSlides/_rels/notesSlide438.xml.rels><Relationships xmlns="http://schemas.openxmlformats.org/package/2006/relationships"><Relationship Target="../notesMasters/notesMaster1.xml" Type="http://schemas.openxmlformats.org/officeDocument/2006/relationships/notesMaster" Id="rId1"/><Relationship Id="rId1515291235034" Target="/ppt/slides/slide438.xml" Type="http://schemas.openxmlformats.org/officeDocument/2006/relationships/slide"/></Relationships>
</file>

<file path=ppt/notesSlides/_rels/notesSlide439.xml.rels><Relationships xmlns="http://schemas.openxmlformats.org/package/2006/relationships"><Relationship Target="../notesMasters/notesMaster1.xml" Type="http://schemas.openxmlformats.org/officeDocument/2006/relationships/notesMaster" Id="rId1"/><Relationship Id="rId1515291235229" Target="/ppt/slides/slide439.xml" Type="http://schemas.openxmlformats.org/officeDocument/2006/relationships/slide"/></Relationships>
</file>

<file path=ppt/notesSlides/_rels/notesSlide44.xml.rels><Relationships xmlns="http://schemas.openxmlformats.org/package/2006/relationships"><Relationship Target="../notesMasters/notesMaster1.xml" Type="http://schemas.openxmlformats.org/officeDocument/2006/relationships/notesMaster" Id="rId1"/><Relationship Id="rId1515291160736" Target="/ppt/slides/slide44.xml" Type="http://schemas.openxmlformats.org/officeDocument/2006/relationships/slide"/></Relationships>
</file>

<file path=ppt/notesSlides/_rels/notesSlide440.xml.rels><Relationships xmlns="http://schemas.openxmlformats.org/package/2006/relationships"><Relationship Target="../notesMasters/notesMaster1.xml" Type="http://schemas.openxmlformats.org/officeDocument/2006/relationships/notesMaster" Id="rId1"/><Relationship Id="rId1515291235423" Target="/ppt/slides/slide440.xml" Type="http://schemas.openxmlformats.org/officeDocument/2006/relationships/slide"/></Relationships>
</file>

<file path=ppt/notesSlides/_rels/notesSlide441.xml.rels><Relationships xmlns="http://schemas.openxmlformats.org/package/2006/relationships"><Relationship Target="../notesMasters/notesMaster1.xml" Type="http://schemas.openxmlformats.org/officeDocument/2006/relationships/notesMaster" Id="rId1"/><Relationship Id="rId1515291235631" Target="/ppt/slides/slide441.xml" Type="http://schemas.openxmlformats.org/officeDocument/2006/relationships/slide"/></Relationships>
</file>

<file path=ppt/notesSlides/_rels/notesSlide442.xml.rels><Relationships xmlns="http://schemas.openxmlformats.org/package/2006/relationships"><Relationship Target="../notesMasters/notesMaster1.xml" Type="http://schemas.openxmlformats.org/officeDocument/2006/relationships/notesMaster" Id="rId1"/><Relationship Id="rId1515291235849" Target="/ppt/slides/slide442.xml" Type="http://schemas.openxmlformats.org/officeDocument/2006/relationships/slide"/></Relationships>
</file>

<file path=ppt/notesSlides/_rels/notesSlide443.xml.rels><Relationships xmlns="http://schemas.openxmlformats.org/package/2006/relationships"><Relationship Target="../notesMasters/notesMaster1.xml" Type="http://schemas.openxmlformats.org/officeDocument/2006/relationships/notesMaster" Id="rId1"/><Relationship Id="rId1515291236126" Target="/ppt/slides/slide443.xml" Type="http://schemas.openxmlformats.org/officeDocument/2006/relationships/slide"/></Relationships>
</file>

<file path=ppt/notesSlides/_rels/notesSlide444.xml.rels><Relationships xmlns="http://schemas.openxmlformats.org/package/2006/relationships"><Relationship Target="../notesMasters/notesMaster1.xml" Type="http://schemas.openxmlformats.org/officeDocument/2006/relationships/notesMaster" Id="rId1"/><Relationship Id="rId1515291236333" Target="/ppt/slides/slide444.xml" Type="http://schemas.openxmlformats.org/officeDocument/2006/relationships/slide"/></Relationships>
</file>

<file path=ppt/notesSlides/_rels/notesSlide445.xml.rels><Relationships xmlns="http://schemas.openxmlformats.org/package/2006/relationships"><Relationship Target="../notesMasters/notesMaster1.xml" Type="http://schemas.openxmlformats.org/officeDocument/2006/relationships/notesMaster" Id="rId1"/><Relationship Id="rId1515291236585" Target="/ppt/slides/slide445.xml" Type="http://schemas.openxmlformats.org/officeDocument/2006/relationships/slide"/></Relationships>
</file>

<file path=ppt/notesSlides/_rels/notesSlide446.xml.rels><Relationships xmlns="http://schemas.openxmlformats.org/package/2006/relationships"><Relationship Target="../notesMasters/notesMaster1.xml" Type="http://schemas.openxmlformats.org/officeDocument/2006/relationships/notesMaster" Id="rId1"/><Relationship Id="rId1515291236772" Target="/ppt/slides/slide446.xml" Type="http://schemas.openxmlformats.org/officeDocument/2006/relationships/slide"/></Relationships>
</file>

<file path=ppt/notesSlides/_rels/notesSlide447.xml.rels><Relationships xmlns="http://schemas.openxmlformats.org/package/2006/relationships"><Relationship Target="../notesMasters/notesMaster1.xml" Type="http://schemas.openxmlformats.org/officeDocument/2006/relationships/notesMaster" Id="rId1"/><Relationship Id="rId1515291236972" Target="/ppt/slides/slide447.xml" Type="http://schemas.openxmlformats.org/officeDocument/2006/relationships/slide"/></Relationships>
</file>

<file path=ppt/notesSlides/_rels/notesSlide448.xml.rels><Relationships xmlns="http://schemas.openxmlformats.org/package/2006/relationships"><Relationship Target="../notesMasters/notesMaster1.xml" Type="http://schemas.openxmlformats.org/officeDocument/2006/relationships/notesMaster" Id="rId1"/><Relationship Id="rId1515291237186" Target="/ppt/slides/slide448.xml" Type="http://schemas.openxmlformats.org/officeDocument/2006/relationships/slide"/></Relationships>
</file>

<file path=ppt/notesSlides/_rels/notesSlide449.xml.rels><Relationships xmlns="http://schemas.openxmlformats.org/package/2006/relationships"><Relationship Target="../notesMasters/notesMaster1.xml" Type="http://schemas.openxmlformats.org/officeDocument/2006/relationships/notesMaster" Id="rId1"/><Relationship Id="rId1515291237395" Target="/ppt/slides/slide449.xml" Type="http://schemas.openxmlformats.org/officeDocument/2006/relationships/slide"/></Relationships>
</file>

<file path=ppt/notesSlides/_rels/notesSlide45.xml.rels><Relationships xmlns="http://schemas.openxmlformats.org/package/2006/relationships"><Relationship Target="../notesMasters/notesMaster1.xml" Type="http://schemas.openxmlformats.org/officeDocument/2006/relationships/notesMaster" Id="rId1"/><Relationship Id="rId1515291160919" Target="/ppt/slides/slide45.xml" Type="http://schemas.openxmlformats.org/officeDocument/2006/relationships/slide"/></Relationships>
</file>

<file path=ppt/notesSlides/_rels/notesSlide450.xml.rels><Relationships xmlns="http://schemas.openxmlformats.org/package/2006/relationships"><Relationship Target="../notesMasters/notesMaster1.xml" Type="http://schemas.openxmlformats.org/officeDocument/2006/relationships/notesMaster" Id="rId1"/><Relationship Id="rId1515291237623" Target="/ppt/slides/slide450.xml" Type="http://schemas.openxmlformats.org/officeDocument/2006/relationships/slide"/></Relationships>
</file>

<file path=ppt/notesSlides/_rels/notesSlide451.xml.rels><Relationships xmlns="http://schemas.openxmlformats.org/package/2006/relationships"><Relationship Target="../notesMasters/notesMaster1.xml" Type="http://schemas.openxmlformats.org/officeDocument/2006/relationships/notesMaster" Id="rId1"/><Relationship Id="rId1515291237826" Target="/ppt/slides/slide451.xml" Type="http://schemas.openxmlformats.org/officeDocument/2006/relationships/slide"/></Relationships>
</file>

<file path=ppt/notesSlides/_rels/notesSlide452.xml.rels><Relationships xmlns="http://schemas.openxmlformats.org/package/2006/relationships"><Relationship Target="../notesMasters/notesMaster1.xml" Type="http://schemas.openxmlformats.org/officeDocument/2006/relationships/notesMaster" Id="rId1"/><Relationship Id="rId1515291238019" Target="/ppt/slides/slide452.xml" Type="http://schemas.openxmlformats.org/officeDocument/2006/relationships/slide"/></Relationships>
</file>

<file path=ppt/notesSlides/_rels/notesSlide453.xml.rels><Relationships xmlns="http://schemas.openxmlformats.org/package/2006/relationships"><Relationship Target="../notesMasters/notesMaster1.xml" Type="http://schemas.openxmlformats.org/officeDocument/2006/relationships/notesMaster" Id="rId1"/><Relationship Id="rId1515291238230" Target="/ppt/slides/slide453.xml" Type="http://schemas.openxmlformats.org/officeDocument/2006/relationships/slide"/></Relationships>
</file>

<file path=ppt/notesSlides/_rels/notesSlide454.xml.rels><Relationships xmlns="http://schemas.openxmlformats.org/package/2006/relationships"><Relationship Target="../notesMasters/notesMaster1.xml" Type="http://schemas.openxmlformats.org/officeDocument/2006/relationships/notesMaster" Id="rId1"/><Relationship Id="rId1515291238428" Target="/ppt/slides/slide454.xml" Type="http://schemas.openxmlformats.org/officeDocument/2006/relationships/slide"/></Relationships>
</file>

<file path=ppt/notesSlides/_rels/notesSlide455.xml.rels><Relationships xmlns="http://schemas.openxmlformats.org/package/2006/relationships"><Relationship Target="../notesMasters/notesMaster1.xml" Type="http://schemas.openxmlformats.org/officeDocument/2006/relationships/notesMaster" Id="rId1"/><Relationship Id="rId1515291238700" Target="/ppt/slides/slide455.xml" Type="http://schemas.openxmlformats.org/officeDocument/2006/relationships/slide"/></Relationships>
</file>

<file path=ppt/notesSlides/_rels/notesSlide456.xml.rels><Relationships xmlns="http://schemas.openxmlformats.org/package/2006/relationships"><Relationship Target="../notesMasters/notesMaster1.xml" Type="http://schemas.openxmlformats.org/officeDocument/2006/relationships/notesMaster" Id="rId1"/><Relationship Id="rId1515291238911" Target="/ppt/slides/slide456.xml" Type="http://schemas.openxmlformats.org/officeDocument/2006/relationships/slide"/></Relationships>
</file>

<file path=ppt/notesSlides/_rels/notesSlide457.xml.rels><Relationships xmlns="http://schemas.openxmlformats.org/package/2006/relationships"><Relationship Target="../notesMasters/notesMaster1.xml" Type="http://schemas.openxmlformats.org/officeDocument/2006/relationships/notesMaster" Id="rId1"/><Relationship Id="rId1515291239195" Target="/ppt/slides/slide457.xml" Type="http://schemas.openxmlformats.org/officeDocument/2006/relationships/slide"/></Relationships>
</file>

<file path=ppt/notesSlides/_rels/notesSlide458.xml.rels><Relationships xmlns="http://schemas.openxmlformats.org/package/2006/relationships"><Relationship Target="../notesMasters/notesMaster1.xml" Type="http://schemas.openxmlformats.org/officeDocument/2006/relationships/notesMaster" Id="rId1"/><Relationship Id="rId1515291239428" Target="/ppt/slides/slide458.xml" Type="http://schemas.openxmlformats.org/officeDocument/2006/relationships/slide"/></Relationships>
</file>

<file path=ppt/notesSlides/_rels/notesSlide459.xml.rels><Relationships xmlns="http://schemas.openxmlformats.org/package/2006/relationships"><Relationship Target="../notesMasters/notesMaster1.xml" Type="http://schemas.openxmlformats.org/officeDocument/2006/relationships/notesMaster" Id="rId1"/><Relationship Id="rId1515291239608" Target="/ppt/slides/slide459.xml" Type="http://schemas.openxmlformats.org/officeDocument/2006/relationships/slide"/></Relationships>
</file>

<file path=ppt/notesSlides/_rels/notesSlide46.xml.rels><Relationships xmlns="http://schemas.openxmlformats.org/package/2006/relationships"><Relationship Target="../notesMasters/notesMaster1.xml" Type="http://schemas.openxmlformats.org/officeDocument/2006/relationships/notesMaster" Id="rId1"/><Relationship Id="rId1515291161091" Target="/ppt/slides/slide46.xml" Type="http://schemas.openxmlformats.org/officeDocument/2006/relationships/slide"/></Relationships>
</file>

<file path=ppt/notesSlides/_rels/notesSlide460.xml.rels><Relationships xmlns="http://schemas.openxmlformats.org/package/2006/relationships"><Relationship Target="../notesMasters/notesMaster1.xml" Type="http://schemas.openxmlformats.org/officeDocument/2006/relationships/notesMaster" Id="rId1"/><Relationship Id="rId1515291239791" Target="/ppt/slides/slide460.xml" Type="http://schemas.openxmlformats.org/officeDocument/2006/relationships/slide"/></Relationships>
</file>

<file path=ppt/notesSlides/_rels/notesSlide461.xml.rels><Relationships xmlns="http://schemas.openxmlformats.org/package/2006/relationships"><Relationship Target="../notesMasters/notesMaster1.xml" Type="http://schemas.openxmlformats.org/officeDocument/2006/relationships/notesMaster" Id="rId1"/><Relationship Id="rId1515291239971" Target="/ppt/slides/slide461.xml" Type="http://schemas.openxmlformats.org/officeDocument/2006/relationships/slide"/></Relationships>
</file>

<file path=ppt/notesSlides/_rels/notesSlide462.xml.rels><Relationships xmlns="http://schemas.openxmlformats.org/package/2006/relationships"><Relationship Target="../notesMasters/notesMaster1.xml" Type="http://schemas.openxmlformats.org/officeDocument/2006/relationships/notesMaster" Id="rId1"/><Relationship Id="rId1515291240161" Target="/ppt/slides/slide462.xml" Type="http://schemas.openxmlformats.org/officeDocument/2006/relationships/slide"/></Relationships>
</file>

<file path=ppt/notesSlides/_rels/notesSlide463.xml.rels><Relationships xmlns="http://schemas.openxmlformats.org/package/2006/relationships"><Relationship Target="../notesMasters/notesMaster1.xml" Type="http://schemas.openxmlformats.org/officeDocument/2006/relationships/notesMaster" Id="rId1"/><Relationship Id="rId1515291240350" Target="/ppt/slides/slide463.xml" Type="http://schemas.openxmlformats.org/officeDocument/2006/relationships/slide"/></Relationships>
</file>

<file path=ppt/notesSlides/_rels/notesSlide464.xml.rels><Relationships xmlns="http://schemas.openxmlformats.org/package/2006/relationships"><Relationship Target="../notesMasters/notesMaster1.xml" Type="http://schemas.openxmlformats.org/officeDocument/2006/relationships/notesMaster" Id="rId1"/><Relationship Id="rId1515291240581" Target="/ppt/slides/slide464.xml" Type="http://schemas.openxmlformats.org/officeDocument/2006/relationships/slide"/></Relationships>
</file>

<file path=ppt/notesSlides/_rels/notesSlide465.xml.rels><Relationships xmlns="http://schemas.openxmlformats.org/package/2006/relationships"><Relationship Target="../notesMasters/notesMaster1.xml" Type="http://schemas.openxmlformats.org/officeDocument/2006/relationships/notesMaster" Id="rId1"/><Relationship Id="rId1515291240680" Target="/ppt/slides/slide465.xml" Type="http://schemas.openxmlformats.org/officeDocument/2006/relationships/slide"/></Relationships>
</file>

<file path=ppt/notesSlides/_rels/notesSlide466.xml.rels><Relationships xmlns="http://schemas.openxmlformats.org/package/2006/relationships"><Relationship Target="../notesMasters/notesMaster1.xml" Type="http://schemas.openxmlformats.org/officeDocument/2006/relationships/notesMaster" Id="rId1"/><Relationship Id="rId1515291240880" Target="/ppt/slides/slide466.xml" Type="http://schemas.openxmlformats.org/officeDocument/2006/relationships/slide"/></Relationships>
</file>

<file path=ppt/notesSlides/_rels/notesSlide467.xml.rels><Relationships xmlns="http://schemas.openxmlformats.org/package/2006/relationships"><Relationship Target="../notesMasters/notesMaster1.xml" Type="http://schemas.openxmlformats.org/officeDocument/2006/relationships/notesMaster" Id="rId1"/><Relationship Id="rId1515291241063" Target="/ppt/slides/slide467.xml" Type="http://schemas.openxmlformats.org/officeDocument/2006/relationships/slide"/></Relationships>
</file>

<file path=ppt/notesSlides/_rels/notesSlide468.xml.rels><Relationships xmlns="http://schemas.openxmlformats.org/package/2006/relationships"><Relationship Target="../notesMasters/notesMaster1.xml" Type="http://schemas.openxmlformats.org/officeDocument/2006/relationships/notesMaster" Id="rId1"/><Relationship Id="rId1515291241254" Target="/ppt/slides/slide468.xml" Type="http://schemas.openxmlformats.org/officeDocument/2006/relationships/slide"/></Relationships>
</file>

<file path=ppt/notesSlides/_rels/notesSlide469.xml.rels><Relationships xmlns="http://schemas.openxmlformats.org/package/2006/relationships"><Relationship Target="../notesMasters/notesMaster1.xml" Type="http://schemas.openxmlformats.org/officeDocument/2006/relationships/notesMaster" Id="rId1"/><Relationship Id="rId1515291241436" Target="/ppt/slides/slide469.xml" Type="http://schemas.openxmlformats.org/officeDocument/2006/relationships/slide"/></Relationships>
</file>

<file path=ppt/notesSlides/_rels/notesSlide47.xml.rels><Relationships xmlns="http://schemas.openxmlformats.org/package/2006/relationships"><Relationship Target="../notesMasters/notesMaster1.xml" Type="http://schemas.openxmlformats.org/officeDocument/2006/relationships/notesMaster" Id="rId1"/><Relationship Id="rId1515291161259" Target="/ppt/slides/slide47.xml" Type="http://schemas.openxmlformats.org/officeDocument/2006/relationships/slide"/></Relationships>
</file>

<file path=ppt/notesSlides/_rels/notesSlide470.xml.rels><Relationships xmlns="http://schemas.openxmlformats.org/package/2006/relationships"><Relationship Target="../notesMasters/notesMaster1.xml" Type="http://schemas.openxmlformats.org/officeDocument/2006/relationships/notesMaster" Id="rId1"/><Relationship Id="rId1515291241613" Target="/ppt/slides/slide470.xml" Type="http://schemas.openxmlformats.org/officeDocument/2006/relationships/slide"/></Relationships>
</file>

<file path=ppt/notesSlides/_rels/notesSlide471.xml.rels><Relationships xmlns="http://schemas.openxmlformats.org/package/2006/relationships"><Relationship Target="../notesMasters/notesMaster1.xml" Type="http://schemas.openxmlformats.org/officeDocument/2006/relationships/notesMaster" Id="rId1"/><Relationship Id="rId1515291241803" Target="/ppt/slides/slide471.xml" Type="http://schemas.openxmlformats.org/officeDocument/2006/relationships/slide"/></Relationships>
</file>

<file path=ppt/notesSlides/_rels/notesSlide472.xml.rels><Relationships xmlns="http://schemas.openxmlformats.org/package/2006/relationships"><Relationship Target="../notesMasters/notesMaster1.xml" Type="http://schemas.openxmlformats.org/officeDocument/2006/relationships/notesMaster" Id="rId1"/><Relationship Id="rId1515291241995" Target="/ppt/slides/slide472.xml" Type="http://schemas.openxmlformats.org/officeDocument/2006/relationships/slide"/></Relationships>
</file>

<file path=ppt/notesSlides/_rels/notesSlide473.xml.rels><Relationships xmlns="http://schemas.openxmlformats.org/package/2006/relationships"><Relationship Target="../notesMasters/notesMaster1.xml" Type="http://schemas.openxmlformats.org/officeDocument/2006/relationships/notesMaster" Id="rId1"/><Relationship Id="rId1515291242189" Target="/ppt/slides/slide473.xml" Type="http://schemas.openxmlformats.org/officeDocument/2006/relationships/slide"/></Relationships>
</file>

<file path=ppt/notesSlides/_rels/notesSlide474.xml.rels><Relationships xmlns="http://schemas.openxmlformats.org/package/2006/relationships"><Relationship Target="../notesMasters/notesMaster1.xml" Type="http://schemas.openxmlformats.org/officeDocument/2006/relationships/notesMaster" Id="rId1"/><Relationship Id="rId1515291242413" Target="/ppt/slides/slide474.xml" Type="http://schemas.openxmlformats.org/officeDocument/2006/relationships/slide"/></Relationships>
</file>

<file path=ppt/notesSlides/_rels/notesSlide475.xml.rels><Relationships xmlns="http://schemas.openxmlformats.org/package/2006/relationships"><Relationship Target="../notesMasters/notesMaster1.xml" Type="http://schemas.openxmlformats.org/officeDocument/2006/relationships/notesMaster" Id="rId1"/><Relationship Id="rId1515291242612" Target="/ppt/slides/slide475.xml" Type="http://schemas.openxmlformats.org/officeDocument/2006/relationships/slide"/></Relationships>
</file>

<file path=ppt/notesSlides/_rels/notesSlide476.xml.rels><Relationships xmlns="http://schemas.openxmlformats.org/package/2006/relationships"><Relationship Target="../notesMasters/notesMaster1.xml" Type="http://schemas.openxmlformats.org/officeDocument/2006/relationships/notesMaster" Id="rId1"/><Relationship Id="rId1515291242822" Target="/ppt/slides/slide476.xml" Type="http://schemas.openxmlformats.org/officeDocument/2006/relationships/slide"/></Relationships>
</file>

<file path=ppt/notesSlides/_rels/notesSlide477.xml.rels><Relationships xmlns="http://schemas.openxmlformats.org/package/2006/relationships"><Relationship Target="../notesMasters/notesMaster1.xml" Type="http://schemas.openxmlformats.org/officeDocument/2006/relationships/notesMaster" Id="rId1"/><Relationship Id="rId1515291242906" Target="/ppt/slides/slide477.xml" Type="http://schemas.openxmlformats.org/officeDocument/2006/relationships/slide"/></Relationships>
</file>

<file path=ppt/notesSlides/_rels/notesSlide478.xml.rels><Relationships xmlns="http://schemas.openxmlformats.org/package/2006/relationships"><Relationship Target="../notesMasters/notesMaster1.xml" Type="http://schemas.openxmlformats.org/officeDocument/2006/relationships/notesMaster" Id="rId1"/><Relationship Id="rId1515291243006" Target="/ppt/slides/slide478.xml" Type="http://schemas.openxmlformats.org/officeDocument/2006/relationships/slide"/></Relationships>
</file>

<file path=ppt/notesSlides/_rels/notesSlide479.xml.rels><Relationships xmlns="http://schemas.openxmlformats.org/package/2006/relationships"><Relationship Target="../notesMasters/notesMaster1.xml" Type="http://schemas.openxmlformats.org/officeDocument/2006/relationships/notesMaster" Id="rId1"/><Relationship Id="rId1515291243197" Target="/ppt/slides/slide479.xml" Type="http://schemas.openxmlformats.org/officeDocument/2006/relationships/slide"/></Relationships>
</file>

<file path=ppt/notesSlides/_rels/notesSlide48.xml.rels><Relationships xmlns="http://schemas.openxmlformats.org/package/2006/relationships"><Relationship Target="../notesMasters/notesMaster1.xml" Type="http://schemas.openxmlformats.org/officeDocument/2006/relationships/notesMaster" Id="rId1"/><Relationship Id="rId1515291161430" Target="/ppt/slides/slide48.xml" Type="http://schemas.openxmlformats.org/officeDocument/2006/relationships/slide"/></Relationships>
</file>

<file path=ppt/notesSlides/_rels/notesSlide480.xml.rels><Relationships xmlns="http://schemas.openxmlformats.org/package/2006/relationships"><Relationship Target="../notesMasters/notesMaster1.xml" Type="http://schemas.openxmlformats.org/officeDocument/2006/relationships/notesMaster" Id="rId1"/><Relationship Id="rId1515291243378" Target="/ppt/slides/slide480.xml" Type="http://schemas.openxmlformats.org/officeDocument/2006/relationships/slide"/></Relationships>
</file>

<file path=ppt/notesSlides/_rels/notesSlide481.xml.rels><Relationships xmlns="http://schemas.openxmlformats.org/package/2006/relationships"><Relationship Target="../notesMasters/notesMaster1.xml" Type="http://schemas.openxmlformats.org/officeDocument/2006/relationships/notesMaster" Id="rId1"/><Relationship Id="rId1515291243555" Target="/ppt/slides/slide481.xml" Type="http://schemas.openxmlformats.org/officeDocument/2006/relationships/slide"/></Relationships>
</file>

<file path=ppt/notesSlides/_rels/notesSlide482.xml.rels><Relationships xmlns="http://schemas.openxmlformats.org/package/2006/relationships"><Relationship Target="../notesMasters/notesMaster1.xml" Type="http://schemas.openxmlformats.org/officeDocument/2006/relationships/notesMaster" Id="rId1"/><Relationship Id="rId1515291243745" Target="/ppt/slides/slide482.xml" Type="http://schemas.openxmlformats.org/officeDocument/2006/relationships/slide"/></Relationships>
</file>

<file path=ppt/notesSlides/_rels/notesSlide483.xml.rels><Relationships xmlns="http://schemas.openxmlformats.org/package/2006/relationships"><Relationship Target="../notesMasters/notesMaster1.xml" Type="http://schemas.openxmlformats.org/officeDocument/2006/relationships/notesMaster" Id="rId1"/><Relationship Id="rId1515291243971" Target="/ppt/slides/slide483.xml" Type="http://schemas.openxmlformats.org/officeDocument/2006/relationships/slide"/></Relationships>
</file>

<file path=ppt/notesSlides/_rels/notesSlide484.xml.rels><Relationships xmlns="http://schemas.openxmlformats.org/package/2006/relationships"><Relationship Target="../notesMasters/notesMaster1.xml" Type="http://schemas.openxmlformats.org/officeDocument/2006/relationships/notesMaster" Id="rId1"/><Relationship Id="rId1515291244170" Target="/ppt/slides/slide484.xml" Type="http://schemas.openxmlformats.org/officeDocument/2006/relationships/slide"/></Relationships>
</file>

<file path=ppt/notesSlides/_rels/notesSlide485.xml.rels><Relationships xmlns="http://schemas.openxmlformats.org/package/2006/relationships"><Relationship Target="../notesMasters/notesMaster1.xml" Type="http://schemas.openxmlformats.org/officeDocument/2006/relationships/notesMaster" Id="rId1"/><Relationship Id="rId1515291244363" Target="/ppt/slides/slide485.xml" Type="http://schemas.openxmlformats.org/officeDocument/2006/relationships/slide"/></Relationships>
</file>

<file path=ppt/notesSlides/_rels/notesSlide486.xml.rels><Relationships xmlns="http://schemas.openxmlformats.org/package/2006/relationships"><Relationship Target="../notesMasters/notesMaster1.xml" Type="http://schemas.openxmlformats.org/officeDocument/2006/relationships/notesMaster" Id="rId1"/><Relationship Id="rId1515291244554" Target="/ppt/slides/slide486.xml" Type="http://schemas.openxmlformats.org/officeDocument/2006/relationships/slide"/></Relationships>
</file>

<file path=ppt/notesSlides/_rels/notesSlide487.xml.rels><Relationships xmlns="http://schemas.openxmlformats.org/package/2006/relationships"><Relationship Target="../notesMasters/notesMaster1.xml" Type="http://schemas.openxmlformats.org/officeDocument/2006/relationships/notesMaster" Id="rId1"/><Relationship Id="rId1515291244760" Target="/ppt/slides/slide487.xml" Type="http://schemas.openxmlformats.org/officeDocument/2006/relationships/slide"/></Relationships>
</file>

<file path=ppt/notesSlides/_rels/notesSlide488.xml.rels><Relationships xmlns="http://schemas.openxmlformats.org/package/2006/relationships"><Relationship Target="../notesMasters/notesMaster1.xml" Type="http://schemas.openxmlformats.org/officeDocument/2006/relationships/notesMaster" Id="rId1"/><Relationship Id="rId1515291244936" Target="/ppt/slides/slide488.xml" Type="http://schemas.openxmlformats.org/officeDocument/2006/relationships/slide"/></Relationships>
</file>

<file path=ppt/notesSlides/_rels/notesSlide489.xml.rels><Relationships xmlns="http://schemas.openxmlformats.org/package/2006/relationships"><Relationship Target="../notesMasters/notesMaster1.xml" Type="http://schemas.openxmlformats.org/officeDocument/2006/relationships/notesMaster" Id="rId1"/><Relationship Id="rId1515291245114" Target="/ppt/slides/slide489.xml" Type="http://schemas.openxmlformats.org/officeDocument/2006/relationships/slide"/></Relationships>
</file>

<file path=ppt/notesSlides/_rels/notesSlide49.xml.rels><Relationships xmlns="http://schemas.openxmlformats.org/package/2006/relationships"><Relationship Target="../notesMasters/notesMaster1.xml" Type="http://schemas.openxmlformats.org/officeDocument/2006/relationships/notesMaster" Id="rId1"/><Relationship Id="rId1515291161596" Target="/ppt/slides/slide49.xml" Type="http://schemas.openxmlformats.org/officeDocument/2006/relationships/slide"/></Relationships>
</file>

<file path=ppt/notesSlides/_rels/notesSlide490.xml.rels><Relationships xmlns="http://schemas.openxmlformats.org/package/2006/relationships"><Relationship Target="../notesMasters/notesMaster1.xml" Type="http://schemas.openxmlformats.org/officeDocument/2006/relationships/notesMaster" Id="rId1"/><Relationship Id="rId1515291245294" Target="/ppt/slides/slide490.xml" Type="http://schemas.openxmlformats.org/officeDocument/2006/relationships/slide"/></Relationships>
</file>

<file path=ppt/notesSlides/_rels/notesSlide491.xml.rels><Relationships xmlns="http://schemas.openxmlformats.org/package/2006/relationships"><Relationship Target="../notesMasters/notesMaster1.xml" Type="http://schemas.openxmlformats.org/officeDocument/2006/relationships/notesMaster" Id="rId1"/><Relationship Id="rId1515291245417" Target="/ppt/slides/slide491.xml" Type="http://schemas.openxmlformats.org/officeDocument/2006/relationships/slide"/></Relationships>
</file>

<file path=ppt/notesSlides/_rels/notesSlide492.xml.rels><Relationships xmlns="http://schemas.openxmlformats.org/package/2006/relationships"><Relationship Target="../notesMasters/notesMaster1.xml" Type="http://schemas.openxmlformats.org/officeDocument/2006/relationships/notesMaster" Id="rId1"/><Relationship Id="rId1515291245592" Target="/ppt/slides/slide492.xml" Type="http://schemas.openxmlformats.org/officeDocument/2006/relationships/slide"/></Relationships>
</file>

<file path=ppt/notesSlides/_rels/notesSlide493.xml.rels><Relationships xmlns="http://schemas.openxmlformats.org/package/2006/relationships"><Relationship Target="../notesMasters/notesMaster1.xml" Type="http://schemas.openxmlformats.org/officeDocument/2006/relationships/notesMaster" Id="rId1"/><Relationship Id="rId1515291245768" Target="/ppt/slides/slide493.xml" Type="http://schemas.openxmlformats.org/officeDocument/2006/relationships/slide"/></Relationships>
</file>

<file path=ppt/notesSlides/_rels/notesSlide494.xml.rels><Relationships xmlns="http://schemas.openxmlformats.org/package/2006/relationships"><Relationship Target="../notesMasters/notesMaster1.xml" Type="http://schemas.openxmlformats.org/officeDocument/2006/relationships/notesMaster" Id="rId1"/><Relationship Id="rId1515291245945" Target="/ppt/slides/slide494.xml" Type="http://schemas.openxmlformats.org/officeDocument/2006/relationships/slide"/></Relationships>
</file>

<file path=ppt/notesSlides/_rels/notesSlide495.xml.rels><Relationships xmlns="http://schemas.openxmlformats.org/package/2006/relationships"><Relationship Target="../notesMasters/notesMaster1.xml" Type="http://schemas.openxmlformats.org/officeDocument/2006/relationships/notesMaster" Id="rId1"/><Relationship Id="rId1515291246120" Target="/ppt/slides/slide495.xml" Type="http://schemas.openxmlformats.org/officeDocument/2006/relationships/slide"/></Relationships>
</file>

<file path=ppt/notesSlides/_rels/notesSlide496.xml.rels><Relationships xmlns="http://schemas.openxmlformats.org/package/2006/relationships"><Relationship Target="../notesMasters/notesMaster1.xml" Type="http://schemas.openxmlformats.org/officeDocument/2006/relationships/notesMaster" Id="rId1"/><Relationship Id="rId1515291246296" Target="/ppt/slides/slide496.xml" Type="http://schemas.openxmlformats.org/officeDocument/2006/relationships/slide"/></Relationships>
</file>

<file path=ppt/notesSlides/_rels/notesSlide497.xml.rels><Relationships xmlns="http://schemas.openxmlformats.org/package/2006/relationships"><Relationship Target="../notesMasters/notesMaster1.xml" Type="http://schemas.openxmlformats.org/officeDocument/2006/relationships/notesMaster" Id="rId1"/><Relationship Id="rId1515291246478" Target="/ppt/slides/slide497.xml" Type="http://schemas.openxmlformats.org/officeDocument/2006/relationships/slide"/></Relationships>
</file>

<file path=ppt/notesSlides/_rels/notesSlide498.xml.rels><Relationships xmlns="http://schemas.openxmlformats.org/package/2006/relationships"><Relationship Target="../notesMasters/notesMaster1.xml" Type="http://schemas.openxmlformats.org/officeDocument/2006/relationships/notesMaster" Id="rId1"/><Relationship Id="rId1515291246653" Target="/ppt/slides/slide498.xml" Type="http://schemas.openxmlformats.org/officeDocument/2006/relationships/slide"/></Relationships>
</file>

<file path=ppt/notesSlides/_rels/notesSlide499.xml.rels><Relationships xmlns="http://schemas.openxmlformats.org/package/2006/relationships"><Relationship Target="../notesMasters/notesMaster1.xml" Type="http://schemas.openxmlformats.org/officeDocument/2006/relationships/notesMaster" Id="rId1"/><Relationship Id="rId1515291246851" Target="/ppt/slides/slide499.xml" Type="http://schemas.openxmlformats.org/officeDocument/2006/relationships/slide"/></Relationships>
</file>

<file path=ppt/notesSlides/_rels/notesSlide5.xml.rels><Relationships xmlns="http://schemas.openxmlformats.org/package/2006/relationships"><Relationship Target="../notesMasters/notesMaster1.xml" Type="http://schemas.openxmlformats.org/officeDocument/2006/relationships/notesMaster" Id="rId1"/><Relationship Id="rId1515291154294" Target="/ppt/slides/slide5.xml" Type="http://schemas.openxmlformats.org/officeDocument/2006/relationships/slide"/></Relationships>
</file>

<file path=ppt/notesSlides/_rels/notesSlide50.xml.rels><Relationships xmlns="http://schemas.openxmlformats.org/package/2006/relationships"><Relationship Target="../notesMasters/notesMaster1.xml" Type="http://schemas.openxmlformats.org/officeDocument/2006/relationships/notesMaster" Id="rId1"/><Relationship Id="rId1515291161763" Target="/ppt/slides/slide50.xml" Type="http://schemas.openxmlformats.org/officeDocument/2006/relationships/slide"/></Relationships>
</file>

<file path=ppt/notesSlides/_rels/notesSlide500.xml.rels><Relationships xmlns="http://schemas.openxmlformats.org/package/2006/relationships"><Relationship Target="../notesMasters/notesMaster1.xml" Type="http://schemas.openxmlformats.org/officeDocument/2006/relationships/notesMaster" Id="rId1"/><Relationship Id="rId1515291247034" Target="/ppt/slides/slide500.xml" Type="http://schemas.openxmlformats.org/officeDocument/2006/relationships/slide"/></Relationships>
</file>

<file path=ppt/notesSlides/_rels/notesSlide501.xml.rels><Relationships xmlns="http://schemas.openxmlformats.org/package/2006/relationships"><Relationship Target="../notesMasters/notesMaster1.xml" Type="http://schemas.openxmlformats.org/officeDocument/2006/relationships/notesMaster" Id="rId1"/><Relationship Id="rId1515291247217" Target="/ppt/slides/slide501.xml" Type="http://schemas.openxmlformats.org/officeDocument/2006/relationships/slide"/></Relationships>
</file>

<file path=ppt/notesSlides/_rels/notesSlide502.xml.rels><Relationships xmlns="http://schemas.openxmlformats.org/package/2006/relationships"><Relationship Target="../notesMasters/notesMaster1.xml" Type="http://schemas.openxmlformats.org/officeDocument/2006/relationships/notesMaster" Id="rId1"/><Relationship Id="rId1515291247399" Target="/ppt/slides/slide502.xml" Type="http://schemas.openxmlformats.org/officeDocument/2006/relationships/slide"/></Relationships>
</file>

<file path=ppt/notesSlides/_rels/notesSlide503.xml.rels><Relationships xmlns="http://schemas.openxmlformats.org/package/2006/relationships"><Relationship Target="../notesMasters/notesMaster1.xml" Type="http://schemas.openxmlformats.org/officeDocument/2006/relationships/notesMaster" Id="rId1"/><Relationship Id="rId1515291247590" Target="/ppt/slides/slide503.xml" Type="http://schemas.openxmlformats.org/officeDocument/2006/relationships/slide"/></Relationships>
</file>

<file path=ppt/notesSlides/_rels/notesSlide504.xml.rels><Relationships xmlns="http://schemas.openxmlformats.org/package/2006/relationships"><Relationship Target="../notesMasters/notesMaster1.xml" Type="http://schemas.openxmlformats.org/officeDocument/2006/relationships/notesMaster" Id="rId1"/><Relationship Id="rId1515291247777" Target="/ppt/slides/slide504.xml" Type="http://schemas.openxmlformats.org/officeDocument/2006/relationships/slide"/></Relationships>
</file>

<file path=ppt/notesSlides/_rels/notesSlide505.xml.rels><Relationships xmlns="http://schemas.openxmlformats.org/package/2006/relationships"><Relationship Target="../notesMasters/notesMaster1.xml" Type="http://schemas.openxmlformats.org/officeDocument/2006/relationships/notesMaster" Id="rId1"/><Relationship Id="rId1515291247963" Target="/ppt/slides/slide505.xml" Type="http://schemas.openxmlformats.org/officeDocument/2006/relationships/slide"/></Relationships>
</file>

<file path=ppt/notesSlides/_rels/notesSlide506.xml.rels><Relationships xmlns="http://schemas.openxmlformats.org/package/2006/relationships"><Relationship Target="../notesMasters/notesMaster1.xml" Type="http://schemas.openxmlformats.org/officeDocument/2006/relationships/notesMaster" Id="rId1"/><Relationship Id="rId1515291248182" Target="/ppt/slides/slide506.xml" Type="http://schemas.openxmlformats.org/officeDocument/2006/relationships/slide"/></Relationships>
</file>

<file path=ppt/notesSlides/_rels/notesSlide51.xml.rels><Relationships xmlns="http://schemas.openxmlformats.org/package/2006/relationships"><Relationship Target="../notesMasters/notesMaster1.xml" Type="http://schemas.openxmlformats.org/officeDocument/2006/relationships/notesMaster" Id="rId1"/><Relationship Id="rId1515291161959" Target="/ppt/slides/slide51.xml" Type="http://schemas.openxmlformats.org/officeDocument/2006/relationships/slide"/></Relationships>
</file>

<file path=ppt/notesSlides/_rels/notesSlide52.xml.rels><Relationships xmlns="http://schemas.openxmlformats.org/package/2006/relationships"><Relationship Target="../notesMasters/notesMaster1.xml" Type="http://schemas.openxmlformats.org/officeDocument/2006/relationships/notesMaster" Id="rId1"/><Relationship Id="rId1515291162169" Target="/ppt/slides/slide52.xml" Type="http://schemas.openxmlformats.org/officeDocument/2006/relationships/slide"/></Relationships>
</file>

<file path=ppt/notesSlides/_rels/notesSlide53.xml.rels><Relationships xmlns="http://schemas.openxmlformats.org/package/2006/relationships"><Relationship Target="../notesMasters/notesMaster1.xml" Type="http://schemas.openxmlformats.org/officeDocument/2006/relationships/notesMaster" Id="rId1"/><Relationship Id="rId1515291162353" Target="/ppt/slides/slide53.xml" Type="http://schemas.openxmlformats.org/officeDocument/2006/relationships/slide"/></Relationships>
</file>

<file path=ppt/notesSlides/_rels/notesSlide54.xml.rels><Relationships xmlns="http://schemas.openxmlformats.org/package/2006/relationships"><Relationship Target="../notesMasters/notesMaster1.xml" Type="http://schemas.openxmlformats.org/officeDocument/2006/relationships/notesMaster" Id="rId1"/><Relationship Id="rId1515291162521" Target="/ppt/slides/slide54.xml" Type="http://schemas.openxmlformats.org/officeDocument/2006/relationships/slide"/></Relationships>
</file>

<file path=ppt/notesSlides/_rels/notesSlide55.xml.rels><Relationships xmlns="http://schemas.openxmlformats.org/package/2006/relationships"><Relationship Target="../notesMasters/notesMaster1.xml" Type="http://schemas.openxmlformats.org/officeDocument/2006/relationships/notesMaster" Id="rId1"/><Relationship Id="rId1515291162686" Target="/ppt/slides/slide55.xml" Type="http://schemas.openxmlformats.org/officeDocument/2006/relationships/slide"/></Relationships>
</file>

<file path=ppt/notesSlides/_rels/notesSlide56.xml.rels><Relationships xmlns="http://schemas.openxmlformats.org/package/2006/relationships"><Relationship Target="../notesMasters/notesMaster1.xml" Type="http://schemas.openxmlformats.org/officeDocument/2006/relationships/notesMaster" Id="rId1"/><Relationship Id="rId1515291162770" Target="/ppt/slides/slide56.xml" Type="http://schemas.openxmlformats.org/officeDocument/2006/relationships/slide"/></Relationships>
</file>

<file path=ppt/notesSlides/_rels/notesSlide57.xml.rels><Relationships xmlns="http://schemas.openxmlformats.org/package/2006/relationships"><Relationship Target="../notesMasters/notesMaster1.xml" Type="http://schemas.openxmlformats.org/officeDocument/2006/relationships/notesMaster" Id="rId1"/><Relationship Id="rId1515291162938" Target="/ppt/slides/slide57.xml" Type="http://schemas.openxmlformats.org/officeDocument/2006/relationships/slide"/></Relationships>
</file>

<file path=ppt/notesSlides/_rels/notesSlide58.xml.rels><Relationships xmlns="http://schemas.openxmlformats.org/package/2006/relationships"><Relationship Target="../notesMasters/notesMaster1.xml" Type="http://schemas.openxmlformats.org/officeDocument/2006/relationships/notesMaster" Id="rId1"/><Relationship Id="rId1515291163109" Target="/ppt/slides/slide58.xml" Type="http://schemas.openxmlformats.org/officeDocument/2006/relationships/slide"/></Relationships>
</file>

<file path=ppt/notesSlides/_rels/notesSlide59.xml.rels><Relationships xmlns="http://schemas.openxmlformats.org/package/2006/relationships"><Relationship Target="../notesMasters/notesMaster1.xml" Type="http://schemas.openxmlformats.org/officeDocument/2006/relationships/notesMaster" Id="rId1"/><Relationship Id="rId1515291163278" Target="/ppt/slides/slide59.xml" Type="http://schemas.openxmlformats.org/officeDocument/2006/relationships/slide"/></Relationships>
</file>

<file path=ppt/notesSlides/_rels/notesSlide6.xml.rels><Relationships xmlns="http://schemas.openxmlformats.org/package/2006/relationships"><Relationship Target="../notesMasters/notesMaster1.xml" Type="http://schemas.openxmlformats.org/officeDocument/2006/relationships/notesMaster" Id="rId1"/><Relationship Id="rId1515291154467" Target="/ppt/slides/slide6.xml" Type="http://schemas.openxmlformats.org/officeDocument/2006/relationships/slide"/></Relationships>
</file>

<file path=ppt/notesSlides/_rels/notesSlide60.xml.rels><Relationships xmlns="http://schemas.openxmlformats.org/package/2006/relationships"><Relationship Target="../notesMasters/notesMaster1.xml" Type="http://schemas.openxmlformats.org/officeDocument/2006/relationships/notesMaster" Id="rId1"/><Relationship Id="rId1515291163448" Target="/ppt/slides/slide60.xml" Type="http://schemas.openxmlformats.org/officeDocument/2006/relationships/slide"/></Relationships>
</file>

<file path=ppt/notesSlides/_rels/notesSlide61.xml.rels><Relationships xmlns="http://schemas.openxmlformats.org/package/2006/relationships"><Relationship Target="../notesMasters/notesMaster1.xml" Type="http://schemas.openxmlformats.org/officeDocument/2006/relationships/notesMaster" Id="rId1"/><Relationship Id="rId1515291163640" Target="/ppt/slides/slide61.xml" Type="http://schemas.openxmlformats.org/officeDocument/2006/relationships/slide"/></Relationships>
</file>

<file path=ppt/notesSlides/_rels/notesSlide62.xml.rels><Relationships xmlns="http://schemas.openxmlformats.org/package/2006/relationships"><Relationship Target="../notesMasters/notesMaster1.xml" Type="http://schemas.openxmlformats.org/officeDocument/2006/relationships/notesMaster" Id="rId1"/><Relationship Id="rId1515291163808" Target="/ppt/slides/slide62.xml" Type="http://schemas.openxmlformats.org/officeDocument/2006/relationships/slide"/></Relationships>
</file>

<file path=ppt/notesSlides/_rels/notesSlide63.xml.rels><Relationships xmlns="http://schemas.openxmlformats.org/package/2006/relationships"><Relationship Target="../notesMasters/notesMaster1.xml" Type="http://schemas.openxmlformats.org/officeDocument/2006/relationships/notesMaster" Id="rId1"/><Relationship Id="rId1515291163975" Target="/ppt/slides/slide63.xml" Type="http://schemas.openxmlformats.org/officeDocument/2006/relationships/slide"/></Relationships>
</file>

<file path=ppt/notesSlides/_rels/notesSlide64.xml.rels><Relationships xmlns="http://schemas.openxmlformats.org/package/2006/relationships"><Relationship Target="../notesMasters/notesMaster1.xml" Type="http://schemas.openxmlformats.org/officeDocument/2006/relationships/notesMaster" Id="rId1"/><Relationship Id="rId1515291164141" Target="/ppt/slides/slide64.xml" Type="http://schemas.openxmlformats.org/officeDocument/2006/relationships/slide"/></Relationships>
</file>

<file path=ppt/notesSlides/_rels/notesSlide65.xml.rels><Relationships xmlns="http://schemas.openxmlformats.org/package/2006/relationships"><Relationship Target="../notesMasters/notesMaster1.xml" Type="http://schemas.openxmlformats.org/officeDocument/2006/relationships/notesMaster" Id="rId1"/><Relationship Id="rId1515291164308" Target="/ppt/slides/slide65.xml" Type="http://schemas.openxmlformats.org/officeDocument/2006/relationships/slide"/></Relationships>
</file>

<file path=ppt/notesSlides/_rels/notesSlide66.xml.rels><Relationships xmlns="http://schemas.openxmlformats.org/package/2006/relationships"><Relationship Target="../notesMasters/notesMaster1.xml" Type="http://schemas.openxmlformats.org/officeDocument/2006/relationships/notesMaster" Id="rId1"/><Relationship Id="rId1515291164480" Target="/ppt/slides/slide66.xml" Type="http://schemas.openxmlformats.org/officeDocument/2006/relationships/slide"/></Relationships>
</file>

<file path=ppt/notesSlides/_rels/notesSlide67.xml.rels><Relationships xmlns="http://schemas.openxmlformats.org/package/2006/relationships"><Relationship Target="../notesMasters/notesMaster1.xml" Type="http://schemas.openxmlformats.org/officeDocument/2006/relationships/notesMaster" Id="rId1"/><Relationship Id="rId1515291164646" Target="/ppt/slides/slide67.xml" Type="http://schemas.openxmlformats.org/officeDocument/2006/relationships/slide"/></Relationships>
</file>

<file path=ppt/notesSlides/_rels/notesSlide68.xml.rels><Relationships xmlns="http://schemas.openxmlformats.org/package/2006/relationships"><Relationship Target="../notesMasters/notesMaster1.xml" Type="http://schemas.openxmlformats.org/officeDocument/2006/relationships/notesMaster" Id="rId1"/><Relationship Id="rId1515291164813" Target="/ppt/slides/slide68.xml" Type="http://schemas.openxmlformats.org/officeDocument/2006/relationships/slide"/></Relationships>
</file>

<file path=ppt/notesSlides/_rels/notesSlide69.xml.rels><Relationships xmlns="http://schemas.openxmlformats.org/package/2006/relationships"><Relationship Target="../notesMasters/notesMaster1.xml" Type="http://schemas.openxmlformats.org/officeDocument/2006/relationships/notesMaster" Id="rId1"/><Relationship Id="rId1515291164931" Target="/ppt/slides/slide69.xml" Type="http://schemas.openxmlformats.org/officeDocument/2006/relationships/slide"/></Relationships>
</file>

<file path=ppt/notesSlides/_rels/notesSlide7.xml.rels><Relationships xmlns="http://schemas.openxmlformats.org/package/2006/relationships"><Relationship Target="../notesMasters/notesMaster1.xml" Type="http://schemas.openxmlformats.org/officeDocument/2006/relationships/notesMaster" Id="rId1"/><Relationship Id="rId1515291154638" Target="/ppt/slides/slide7.xml" Type="http://schemas.openxmlformats.org/officeDocument/2006/relationships/slide"/></Relationships>
</file>

<file path=ppt/notesSlides/_rels/notesSlide70.xml.rels><Relationships xmlns="http://schemas.openxmlformats.org/package/2006/relationships"><Relationship Target="../notesMasters/notesMaster1.xml" Type="http://schemas.openxmlformats.org/officeDocument/2006/relationships/notesMaster" Id="rId1"/><Relationship Id="rId1515291165028" Target="/ppt/slides/slide70.xml" Type="http://schemas.openxmlformats.org/officeDocument/2006/relationships/slide"/></Relationships>
</file>

<file path=ppt/notesSlides/_rels/notesSlide71.xml.rels><Relationships xmlns="http://schemas.openxmlformats.org/package/2006/relationships"><Relationship Target="../notesMasters/notesMaster1.xml" Type="http://schemas.openxmlformats.org/officeDocument/2006/relationships/notesMaster" Id="rId1"/><Relationship Id="rId1515291165198" Target="/ppt/slides/slide71.xml" Type="http://schemas.openxmlformats.org/officeDocument/2006/relationships/slide"/></Relationships>
</file>

<file path=ppt/notesSlides/_rels/notesSlide72.xml.rels><Relationships xmlns="http://schemas.openxmlformats.org/package/2006/relationships"><Relationship Target="../notesMasters/notesMaster1.xml" Type="http://schemas.openxmlformats.org/officeDocument/2006/relationships/notesMaster" Id="rId1"/><Relationship Id="rId1515291165373" Target="/ppt/slides/slide72.xml" Type="http://schemas.openxmlformats.org/officeDocument/2006/relationships/slide"/></Relationships>
</file>

<file path=ppt/notesSlides/_rels/notesSlide73.xml.rels><Relationships xmlns="http://schemas.openxmlformats.org/package/2006/relationships"><Relationship Target="../notesMasters/notesMaster1.xml" Type="http://schemas.openxmlformats.org/officeDocument/2006/relationships/notesMaster" Id="rId1"/><Relationship Id="rId1515291165542" Target="/ppt/slides/slide73.xml" Type="http://schemas.openxmlformats.org/officeDocument/2006/relationships/slide"/></Relationships>
</file>

<file path=ppt/notesSlides/_rels/notesSlide74.xml.rels><Relationships xmlns="http://schemas.openxmlformats.org/package/2006/relationships"><Relationship Target="../notesMasters/notesMaster1.xml" Type="http://schemas.openxmlformats.org/officeDocument/2006/relationships/notesMaster" Id="rId1"/><Relationship Id="rId1515291165709" Target="/ppt/slides/slide74.xml" Type="http://schemas.openxmlformats.org/officeDocument/2006/relationships/slide"/></Relationships>
</file>

<file path=ppt/notesSlides/_rels/notesSlide75.xml.rels><Relationships xmlns="http://schemas.openxmlformats.org/package/2006/relationships"><Relationship Target="../notesMasters/notesMaster1.xml" Type="http://schemas.openxmlformats.org/officeDocument/2006/relationships/notesMaster" Id="rId1"/><Relationship Id="rId1515291165876" Target="/ppt/slides/slide75.xml" Type="http://schemas.openxmlformats.org/officeDocument/2006/relationships/slide"/></Relationships>
</file>

<file path=ppt/notesSlides/_rels/notesSlide76.xml.rels><Relationships xmlns="http://schemas.openxmlformats.org/package/2006/relationships"><Relationship Target="../notesMasters/notesMaster1.xml" Type="http://schemas.openxmlformats.org/officeDocument/2006/relationships/notesMaster" Id="rId1"/><Relationship Id="rId1515291166043" Target="/ppt/slides/slide76.xml" Type="http://schemas.openxmlformats.org/officeDocument/2006/relationships/slide"/></Relationships>
</file>

<file path=ppt/notesSlides/_rels/notesSlide77.xml.rels><Relationships xmlns="http://schemas.openxmlformats.org/package/2006/relationships"><Relationship Target="../notesMasters/notesMaster1.xml" Type="http://schemas.openxmlformats.org/officeDocument/2006/relationships/notesMaster" Id="rId1"/><Relationship Id="rId1515291166211" Target="/ppt/slides/slide77.xml" Type="http://schemas.openxmlformats.org/officeDocument/2006/relationships/slide"/></Relationships>
</file>

<file path=ppt/notesSlides/_rels/notesSlide78.xml.rels><Relationships xmlns="http://schemas.openxmlformats.org/package/2006/relationships"><Relationship Target="../notesMasters/notesMaster1.xml" Type="http://schemas.openxmlformats.org/officeDocument/2006/relationships/notesMaster" Id="rId1"/><Relationship Id="rId1515291166404" Target="/ppt/slides/slide78.xml" Type="http://schemas.openxmlformats.org/officeDocument/2006/relationships/slide"/></Relationships>
</file>

<file path=ppt/notesSlides/_rels/notesSlide79.xml.rels><Relationships xmlns="http://schemas.openxmlformats.org/package/2006/relationships"><Relationship Target="../notesMasters/notesMaster1.xml" Type="http://schemas.openxmlformats.org/officeDocument/2006/relationships/notesMaster" Id="rId1"/><Relationship Id="rId1515291166569" Target="/ppt/slides/slide79.xml" Type="http://schemas.openxmlformats.org/officeDocument/2006/relationships/slide"/></Relationships>
</file>

<file path=ppt/notesSlides/_rels/notesSlide8.xml.rels><Relationships xmlns="http://schemas.openxmlformats.org/package/2006/relationships"><Relationship Target="../notesMasters/notesMaster1.xml" Type="http://schemas.openxmlformats.org/officeDocument/2006/relationships/notesMaster" Id="rId1"/><Relationship Id="rId1515291154825" Target="/ppt/slides/slide8.xml" Type="http://schemas.openxmlformats.org/officeDocument/2006/relationships/slide"/></Relationships>
</file>

<file path=ppt/notesSlides/_rels/notesSlide80.xml.rels><Relationships xmlns="http://schemas.openxmlformats.org/package/2006/relationships"><Relationship Target="../notesMasters/notesMaster1.xml" Type="http://schemas.openxmlformats.org/officeDocument/2006/relationships/notesMaster" Id="rId1"/><Relationship Id="rId1515291166736" Target="/ppt/slides/slide80.xml" Type="http://schemas.openxmlformats.org/officeDocument/2006/relationships/slide"/></Relationships>
</file>

<file path=ppt/notesSlides/_rels/notesSlide81.xml.rels><Relationships xmlns="http://schemas.openxmlformats.org/package/2006/relationships"><Relationship Target="../notesMasters/notesMaster1.xml" Type="http://schemas.openxmlformats.org/officeDocument/2006/relationships/notesMaster" Id="rId1"/><Relationship Id="rId1515291166903" Target="/ppt/slides/slide81.xml" Type="http://schemas.openxmlformats.org/officeDocument/2006/relationships/slide"/></Relationships>
</file>

<file path=ppt/notesSlides/_rels/notesSlide82.xml.rels><Relationships xmlns="http://schemas.openxmlformats.org/package/2006/relationships"><Relationship Target="../notesMasters/notesMaster1.xml" Type="http://schemas.openxmlformats.org/officeDocument/2006/relationships/notesMaster" Id="rId1"/><Relationship Id="rId1515291166988" Target="/ppt/slides/slide82.xml" Type="http://schemas.openxmlformats.org/officeDocument/2006/relationships/slide"/></Relationships>
</file>

<file path=ppt/notesSlides/_rels/notesSlide83.xml.rels><Relationships xmlns="http://schemas.openxmlformats.org/package/2006/relationships"><Relationship Target="../notesMasters/notesMaster1.xml" Type="http://schemas.openxmlformats.org/officeDocument/2006/relationships/notesMaster" Id="rId1"/><Relationship Id="rId1515291167154" Target="/ppt/slides/slide83.xml" Type="http://schemas.openxmlformats.org/officeDocument/2006/relationships/slide"/></Relationships>
</file>

<file path=ppt/notesSlides/_rels/notesSlide84.xml.rels><Relationships xmlns="http://schemas.openxmlformats.org/package/2006/relationships"><Relationship Target="../notesMasters/notesMaster1.xml" Type="http://schemas.openxmlformats.org/officeDocument/2006/relationships/notesMaster" Id="rId1"/><Relationship Id="rId1515291167322" Target="/ppt/slides/slide84.xml" Type="http://schemas.openxmlformats.org/officeDocument/2006/relationships/slide"/></Relationships>
</file>

<file path=ppt/notesSlides/_rels/notesSlide85.xml.rels><Relationships xmlns="http://schemas.openxmlformats.org/package/2006/relationships"><Relationship Target="../notesMasters/notesMaster1.xml" Type="http://schemas.openxmlformats.org/officeDocument/2006/relationships/notesMaster" Id="rId1"/><Relationship Id="rId1515291167491" Target="/ppt/slides/slide85.xml" Type="http://schemas.openxmlformats.org/officeDocument/2006/relationships/slide"/></Relationships>
</file>

<file path=ppt/notesSlides/_rels/notesSlide86.xml.rels><Relationships xmlns="http://schemas.openxmlformats.org/package/2006/relationships"><Relationship Target="../notesMasters/notesMaster1.xml" Type="http://schemas.openxmlformats.org/officeDocument/2006/relationships/notesMaster" Id="rId1"/><Relationship Id="rId1515291167660" Target="/ppt/slides/slide86.xml" Type="http://schemas.openxmlformats.org/officeDocument/2006/relationships/slide"/></Relationships>
</file>

<file path=ppt/notesSlides/_rels/notesSlide87.xml.rels><Relationships xmlns="http://schemas.openxmlformats.org/package/2006/relationships"><Relationship Target="../notesMasters/notesMaster1.xml" Type="http://schemas.openxmlformats.org/officeDocument/2006/relationships/notesMaster" Id="rId1"/><Relationship Id="rId1515291167844" Target="/ppt/slides/slide87.xml" Type="http://schemas.openxmlformats.org/officeDocument/2006/relationships/slide"/></Relationships>
</file>

<file path=ppt/notesSlides/_rels/notesSlide88.xml.rels><Relationships xmlns="http://schemas.openxmlformats.org/package/2006/relationships"><Relationship Target="../notesMasters/notesMaster1.xml" Type="http://schemas.openxmlformats.org/officeDocument/2006/relationships/notesMaster" Id="rId1"/><Relationship Id="rId1515291168010" Target="/ppt/slides/slide88.xml" Type="http://schemas.openxmlformats.org/officeDocument/2006/relationships/slide"/></Relationships>
</file>

<file path=ppt/notesSlides/_rels/notesSlide89.xml.rels><Relationships xmlns="http://schemas.openxmlformats.org/package/2006/relationships"><Relationship Target="../notesMasters/notesMaster1.xml" Type="http://schemas.openxmlformats.org/officeDocument/2006/relationships/notesMaster" Id="rId1"/><Relationship Id="rId1515291168187" Target="/ppt/slides/slide89.xml" Type="http://schemas.openxmlformats.org/officeDocument/2006/relationships/slide"/></Relationships>
</file>

<file path=ppt/notesSlides/_rels/notesSlide9.xml.rels><Relationships xmlns="http://schemas.openxmlformats.org/package/2006/relationships"><Relationship Target="../notesMasters/notesMaster1.xml" Type="http://schemas.openxmlformats.org/officeDocument/2006/relationships/notesMaster" Id="rId1"/><Relationship Id="rId1515291154997" Target="/ppt/slides/slide9.xml" Type="http://schemas.openxmlformats.org/officeDocument/2006/relationships/slide"/></Relationships>
</file>

<file path=ppt/notesSlides/_rels/notesSlide90.xml.rels><Relationships xmlns="http://schemas.openxmlformats.org/package/2006/relationships"><Relationship Target="../notesMasters/notesMaster1.xml" Type="http://schemas.openxmlformats.org/officeDocument/2006/relationships/notesMaster" Id="rId1"/><Relationship Id="rId1515291168400" Target="/ppt/slides/slide90.xml" Type="http://schemas.openxmlformats.org/officeDocument/2006/relationships/slide"/></Relationships>
</file>

<file path=ppt/notesSlides/_rels/notesSlide91.xml.rels><Relationships xmlns="http://schemas.openxmlformats.org/package/2006/relationships"><Relationship Target="../notesMasters/notesMaster1.xml" Type="http://schemas.openxmlformats.org/officeDocument/2006/relationships/notesMaster" Id="rId1"/><Relationship Id="rId1515291168584" Target="/ppt/slides/slide91.xml" Type="http://schemas.openxmlformats.org/officeDocument/2006/relationships/slide"/></Relationships>
</file>

<file path=ppt/notesSlides/_rels/notesSlide92.xml.rels><Relationships xmlns="http://schemas.openxmlformats.org/package/2006/relationships"><Relationship Target="../notesMasters/notesMaster1.xml" Type="http://schemas.openxmlformats.org/officeDocument/2006/relationships/notesMaster" Id="rId1"/><Relationship Id="rId1515291168754" Target="/ppt/slides/slide92.xml" Type="http://schemas.openxmlformats.org/officeDocument/2006/relationships/slide"/></Relationships>
</file>

<file path=ppt/notesSlides/_rels/notesSlide93.xml.rels><Relationships xmlns="http://schemas.openxmlformats.org/package/2006/relationships"><Relationship Target="../notesMasters/notesMaster1.xml" Type="http://schemas.openxmlformats.org/officeDocument/2006/relationships/notesMaster" Id="rId1"/><Relationship Id="rId1515291168926" Target="/ppt/slides/slide93.xml" Type="http://schemas.openxmlformats.org/officeDocument/2006/relationships/slide"/></Relationships>
</file>

<file path=ppt/notesSlides/_rels/notesSlide94.xml.rels><Relationships xmlns="http://schemas.openxmlformats.org/package/2006/relationships"><Relationship Target="../notesMasters/notesMaster1.xml" Type="http://schemas.openxmlformats.org/officeDocument/2006/relationships/notesMaster" Id="rId1"/><Relationship Id="rId1515291169093" Target="/ppt/slides/slide94.xml" Type="http://schemas.openxmlformats.org/officeDocument/2006/relationships/slide"/></Relationships>
</file>

<file path=ppt/notesSlides/_rels/notesSlide95.xml.rels><Relationships xmlns="http://schemas.openxmlformats.org/package/2006/relationships"><Relationship Target="../notesMasters/notesMaster1.xml" Type="http://schemas.openxmlformats.org/officeDocument/2006/relationships/notesMaster" Id="rId1"/><Relationship Id="rId1515291169178" Target="/ppt/slides/slide95.xml" Type="http://schemas.openxmlformats.org/officeDocument/2006/relationships/slide"/></Relationships>
</file>

<file path=ppt/notesSlides/_rels/notesSlide96.xml.rels><Relationships xmlns="http://schemas.openxmlformats.org/package/2006/relationships"><Relationship Target="../notesMasters/notesMaster1.xml" Type="http://schemas.openxmlformats.org/officeDocument/2006/relationships/notesMaster" Id="rId1"/><Relationship Id="rId1515291169408" Target="/ppt/slides/slide96.xml" Type="http://schemas.openxmlformats.org/officeDocument/2006/relationships/slide"/></Relationships>
</file>

<file path=ppt/notesSlides/_rels/notesSlide97.xml.rels><Relationships xmlns="http://schemas.openxmlformats.org/package/2006/relationships"><Relationship Target="../notesMasters/notesMaster1.xml" Type="http://schemas.openxmlformats.org/officeDocument/2006/relationships/notesMaster" Id="rId1"/><Relationship Id="rId1515291169592" Target="/ppt/slides/slide97.xml" Type="http://schemas.openxmlformats.org/officeDocument/2006/relationships/slide"/></Relationships>
</file>

<file path=ppt/notesSlides/_rels/notesSlide98.xml.rels><Relationships xmlns="http://schemas.openxmlformats.org/package/2006/relationships"><Relationship Target="../notesMasters/notesMaster1.xml" Type="http://schemas.openxmlformats.org/officeDocument/2006/relationships/notesMaster" Id="rId1"/><Relationship Id="rId1515291169777" Target="/ppt/slides/slide98.xml" Type="http://schemas.openxmlformats.org/officeDocument/2006/relationships/slide"/></Relationships>
</file>

<file path=ppt/notesSlides/_rels/notesSlide99.xml.rels><Relationships xmlns="http://schemas.openxmlformats.org/package/2006/relationships"><Relationship Target="../notesMasters/notesMaster1.xml" Type="http://schemas.openxmlformats.org/officeDocument/2006/relationships/notesMaster" Id="rId1"/><Relationship Id="rId1515291169964" Target="/ppt/slides/slide99.xml" Type="http://schemas.openxmlformats.org/officeDocument/2006/relationships/slide"/></Relationships>
</file>

<file path=ppt/notesSlides/notesSlide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Presentation generated using </a:t>
            </a:r>
            <a:r>
              <a:rPr smtClean="false" err="true" dirty="false" lang="en-US"/>
              <a:t>SlideMight</a:t>
            </a:r>
            <a:r>
              <a:rPr smtClean="false" dirty="false" lang="en-US"/>
              <a:t>: https://</a:t>
            </a:r>
            <a:r>
              <a:rPr smtClean="false" lang="en-US"/>
              <a:t>slidemight.com</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1</a:t>
            </a:fld>
            <a:endParaRPr lang="en-US"/>
          </a:p>
        </p:txBody>
      </p:sp>
    </p:spTree>
    <p:extLst>
      <p:ext uri="{BB962C8B-B14F-4D97-AF65-F5344CB8AC3E}">
        <p14:creationId xmlns:p14="http://schemas.microsoft.com/office/powerpoint/2010/main" xmlns="" val="1447847890"/>
      </p:ext>
    </p:extLst>
  </p:cSld>
  <p:clrMapOvr>
    <a:masterClrMapping/>
  </p:clrMapOvr>
</p:notes>
</file>

<file path=ppt/notesSlides/notesSlide1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0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0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1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2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13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3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3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4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5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5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6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6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7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1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8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8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9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19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19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lists all </a:t>
            </a:r>
            <a:r>
              <a:rPr smtClean="false" err="true" dirty="false" lang="en-US"/>
              <a:t>Subelements</a:t>
            </a:r>
            <a:r>
              <a:rPr smtClean="false" dirty="false" lang="en-US"/>
              <a:t>. The</a:t>
            </a:r>
            <a:r>
              <a:rPr smtClean="false" dirty="false" baseline="0" lang="en-US"/>
              <a:t> first column contains clickable hyperlinks for easy access to each </a:t>
            </a:r>
            <a:r>
              <a:rPr smtClean="false" err="true" dirty="false" baseline="0" lang="en-US"/>
              <a:t>Subelement</a:t>
            </a:r>
            <a:r>
              <a:rPr smtClean="false" dirty="false" baseline="0" lang="en-US"/>
              <a:t>.</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5</a:t>
            </a:fld>
            <a:endParaRPr lang="en-US"/>
          </a:p>
        </p:txBody>
      </p:sp>
    </p:spTree>
    <p:extLst>
      <p:ext uri="{BB962C8B-B14F-4D97-AF65-F5344CB8AC3E}">
        <p14:creationId xmlns:p14="http://schemas.microsoft.com/office/powerpoint/2010/main" xmlns="" val="900004051"/>
      </p:ext>
    </p:extLst>
  </p:cSld>
  <p:clrMapOvr>
    <a:masterClrMapping/>
  </p:clrMapOvr>
</p:notes>
</file>

<file path=ppt/notesSlides/notesSlide2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0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1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1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2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2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3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3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4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25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5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5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6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6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7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2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8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29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29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3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0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1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1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2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2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3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33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3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4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5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5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6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6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7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37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8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39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39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0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0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41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1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1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2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3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3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4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4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4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5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6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6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7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47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7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8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49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49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0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5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5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6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pPr hangingPunct="true" latinLnBrk="false" fontAlgn="auto" eaLnBrk="true" rtl="false" defTabSz="914400" algn="l" indent="0" marR="0" marL="0">
              <a:lnSpc>
                <a:spcPct val="100000"/>
              </a:lnSpc>
              <a:spcBef>
                <a:spcPts val="0"/>
              </a:spcBef>
              <a:spcAft>
                <a:spcPts val="0"/>
              </a:spcAft>
              <a:buClrTx/>
              <a:buSzTx/>
              <a:buFontTx/>
              <a:buNone/>
              <a:tabLst/>
              <a:defRPr/>
            </a:pPr>
            <a:r>
              <a:rPr smtClean="false" dirty="false" lang="en-US"/>
              <a:t>This slide lists all Groups in the current</a:t>
            </a:r>
            <a:r>
              <a:rPr smtClean="false" dirty="false" baseline="0" lang="en-US"/>
              <a:t> </a:t>
            </a:r>
            <a:r>
              <a:rPr smtClean="false" err="true" dirty="false" lang="en-US"/>
              <a:t>Subelement</a:t>
            </a:r>
            <a:r>
              <a:rPr smtClean="false" dirty="false" lang="en-US"/>
              <a:t>. The</a:t>
            </a:r>
            <a:r>
              <a:rPr smtClean="false" dirty="false" baseline="0" lang="en-US"/>
              <a:t> first column contains clickable hyperlinks for easy access to each Group.</a:t>
            </a:r>
            <a:endParaRPr smtClean="false" dirty="false" lang="en-US"/>
          </a:p>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6</a:t>
            </a:fld>
            <a:endParaRPr lang="en-US"/>
          </a:p>
        </p:txBody>
      </p:sp>
    </p:spTree>
    <p:extLst>
      <p:ext uri="{BB962C8B-B14F-4D97-AF65-F5344CB8AC3E}">
        <p14:creationId xmlns:p14="http://schemas.microsoft.com/office/powerpoint/2010/main" xmlns="" val="2139628434"/>
      </p:ext>
    </p:extLst>
  </p:cSld>
  <p:clrMapOvr>
    <a:masterClrMapping/>
  </p:clrMapOvr>
</p:notes>
</file>

<file path=ppt/notesSlides/notesSlide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7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7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8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8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0.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1.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2.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3.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4.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5.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r>
              <a:rPr smtClean="false" dirty="false" lang="en-US"/>
              <a:t>This slide summarizes the current Group. On the right is a list of hyperlinks</a:t>
            </a:r>
            <a:r>
              <a:rPr smtClean="false" dirty="false" baseline="0" lang="en-US"/>
              <a:t> to each question in the current Group.</a:t>
            </a:r>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7</a:t>
            </a:fld>
            <a:endParaRPr lang="en-US"/>
          </a:p>
        </p:txBody>
      </p:sp>
    </p:spTree>
    <p:extLst>
      <p:ext uri="{BB962C8B-B14F-4D97-AF65-F5344CB8AC3E}">
        <p14:creationId xmlns:p14="http://schemas.microsoft.com/office/powerpoint/2010/main" xmlns="" val="1121421223"/>
      </p:ext>
    </p:extLst>
  </p:cSld>
  <p:clrMapOvr>
    <a:masterClrMapping/>
  </p:clrMapOvr>
</p:notes>
</file>

<file path=ppt/notesSlides/notesSlide96.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7.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8.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notesSlides/notesSlide99.xml><?xml version="1.0" encoding="utf-8"?>
<p:notes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Slide Image Placeholder 1" id="2"/>
          <p:cNvSpPr>
            <a:spLocks noChangeAspect="true" noRot="true" noGrp="true"/>
          </p:cNvSpPr>
          <p:nvPr>
            <p:ph type="sldImg"/>
          </p:nvPr>
        </p:nvSpPr>
        <p:spPr/>
      </p:sp>
      <p:sp>
        <p:nvSpPr>
          <p:cNvPr name="Notes Placeholder 2" id="3"/>
          <p:cNvSpPr>
            <a:spLocks noGrp="true"/>
          </p:cNvSpPr>
          <p:nvPr>
            <p:ph idx="1" type="body"/>
          </p:nvPr>
        </p:nvSpPr>
        <p:spPr/>
        <p:txBody>
          <a:bodyPr/>
          <a:lstStyle/>
          <a:p>
            <a:endParaRPr dirty="false" lang="en-US"/>
          </a:p>
        </p:txBody>
      </p:sp>
      <p:sp>
        <p:nvSpPr>
          <p:cNvPr name="Slide Number Placeholder 3" id="4"/>
          <p:cNvSpPr>
            <a:spLocks noGrp="true"/>
          </p:cNvSpPr>
          <p:nvPr>
            <p:ph idx="10" sz="quarter" type="sldNum"/>
          </p:nvPr>
        </p:nvSpPr>
        <p:spPr/>
        <p:txBody>
          <a:bodyPr/>
          <a:lstStyle/>
          <a:p>
            <a:fld type="slidenum" id="{27CB28C2-4B87-DF4D-B528-466042BE7C99}">
              <a:rPr smtClean="false" lang="en-US"/>
              <a:t>8</a:t>
            </a:fld>
            <a:endParaRPr lang="en-US"/>
          </a:p>
        </p:txBody>
      </p:sp>
    </p:spTree>
    <p:extLst>
      <p:ext uri="{BB962C8B-B14F-4D97-AF65-F5344CB8AC3E}">
        <p14:creationId xmlns:p14="http://schemas.microsoft.com/office/powerpoint/2010/main" xmlns="" val="12210865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066" name="Group 18"/>
          <p:cNvGrpSpPr>
            <a:grpSpLocks/>
          </p:cNvGrpSpPr>
          <p:nvPr/>
        </p:nvGrpSpPr>
        <p:grpSpPr bwMode="auto">
          <a:xfrm>
            <a:off x="-23284" y="-20638"/>
            <a:ext cx="12213168" cy="6878639"/>
            <a:chOff x="-11" y="-13"/>
            <a:chExt cx="5770" cy="4333"/>
          </a:xfrm>
        </p:grpSpPr>
        <p:sp>
          <p:nvSpPr>
            <p:cNvPr id="2050" name="Rectangle 2"/>
            <p:cNvSpPr>
              <a:spLocks noChangeArrowheads="1"/>
            </p:cNvSpPr>
            <p:nvPr/>
          </p:nvSpPr>
          <p:spPr bwMode="hidden">
            <a:xfrm>
              <a:off x="1008" y="0"/>
              <a:ext cx="4751" cy="4319"/>
            </a:xfrm>
            <a:prstGeom prst="rect">
              <a:avLst/>
            </a:prstGeom>
            <a:gradFill rotWithShape="0">
              <a:gsLst>
                <a:gs pos="0">
                  <a:schemeClr val="folHlink"/>
                </a:gs>
                <a:gs pos="100000">
                  <a:schemeClr val="bg1"/>
                </a:gs>
              </a:gsLst>
              <a:path path="rect">
                <a:fillToRect l="100000" t="10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051" name="Rectangle 3"/>
            <p:cNvSpPr>
              <a:spLocks noChangeArrowheads="1"/>
            </p:cNvSpPr>
            <p:nvPr/>
          </p:nvSpPr>
          <p:spPr bwMode="hidden">
            <a:xfrm>
              <a:off x="0" y="0"/>
              <a:ext cx="912" cy="3984"/>
            </a:xfrm>
            <a:prstGeom prst="rect">
              <a:avLst/>
            </a:prstGeom>
            <a:gradFill rotWithShape="0">
              <a:gsLst>
                <a:gs pos="0">
                  <a:schemeClr val="bg2"/>
                </a:gs>
                <a:gs pos="100000">
                  <a:schemeClr val="bg1"/>
                </a:gs>
              </a:gsLst>
              <a:path path="rect">
                <a:fillToRect r="100000" b="10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052" name="Freeform 4"/>
            <p:cNvSpPr>
              <a:spLocks/>
            </p:cNvSpPr>
            <p:nvPr/>
          </p:nvSpPr>
          <p:spPr bwMode="grayWhite">
            <a:xfrm>
              <a:off x="77" y="83"/>
              <a:ext cx="447" cy="520"/>
            </a:xfrm>
            <a:custGeom>
              <a:avLst/>
              <a:gdLst>
                <a:gd name="T0" fmla="*/ 254 w 447"/>
                <a:gd name="T1" fmla="*/ 495 h 520"/>
                <a:gd name="T2" fmla="*/ 245 w 447"/>
                <a:gd name="T3" fmla="*/ 454 h 520"/>
                <a:gd name="T4" fmla="*/ 230 w 447"/>
                <a:gd name="T5" fmla="*/ 417 h 520"/>
                <a:gd name="T6" fmla="*/ 193 w 447"/>
                <a:gd name="T7" fmla="*/ 402 h 520"/>
                <a:gd name="T8" fmla="*/ 150 w 447"/>
                <a:gd name="T9" fmla="*/ 412 h 520"/>
                <a:gd name="T10" fmla="*/ 112 w 447"/>
                <a:gd name="T11" fmla="*/ 417 h 520"/>
                <a:gd name="T12" fmla="*/ 93 w 447"/>
                <a:gd name="T13" fmla="*/ 399 h 520"/>
                <a:gd name="T14" fmla="*/ 81 w 447"/>
                <a:gd name="T15" fmla="*/ 370 h 520"/>
                <a:gd name="T16" fmla="*/ 75 w 447"/>
                <a:gd name="T17" fmla="*/ 339 h 520"/>
                <a:gd name="T18" fmla="*/ 76 w 447"/>
                <a:gd name="T19" fmla="*/ 309 h 520"/>
                <a:gd name="T20" fmla="*/ 106 w 447"/>
                <a:gd name="T21" fmla="*/ 300 h 520"/>
                <a:gd name="T22" fmla="*/ 146 w 447"/>
                <a:gd name="T23" fmla="*/ 307 h 520"/>
                <a:gd name="T24" fmla="*/ 175 w 447"/>
                <a:gd name="T25" fmla="*/ 294 h 520"/>
                <a:gd name="T26" fmla="*/ 186 w 447"/>
                <a:gd name="T27" fmla="*/ 273 h 520"/>
                <a:gd name="T28" fmla="*/ 189 w 447"/>
                <a:gd name="T29" fmla="*/ 246 h 520"/>
                <a:gd name="T30" fmla="*/ 188 w 447"/>
                <a:gd name="T31" fmla="*/ 219 h 520"/>
                <a:gd name="T32" fmla="*/ 178 w 447"/>
                <a:gd name="T33" fmla="*/ 191 h 520"/>
                <a:gd name="T34" fmla="*/ 153 w 447"/>
                <a:gd name="T35" fmla="*/ 171 h 520"/>
                <a:gd name="T36" fmla="*/ 123 w 447"/>
                <a:gd name="T37" fmla="*/ 172 h 520"/>
                <a:gd name="T38" fmla="*/ 93 w 447"/>
                <a:gd name="T39" fmla="*/ 185 h 520"/>
                <a:gd name="T40" fmla="*/ 64 w 447"/>
                <a:gd name="T41" fmla="*/ 194 h 520"/>
                <a:gd name="T42" fmla="*/ 34 w 447"/>
                <a:gd name="T43" fmla="*/ 185 h 520"/>
                <a:gd name="T44" fmla="*/ 19 w 447"/>
                <a:gd name="T45" fmla="*/ 166 h 520"/>
                <a:gd name="T46" fmla="*/ 9 w 447"/>
                <a:gd name="T47" fmla="*/ 146 h 520"/>
                <a:gd name="T48" fmla="*/ 2 w 447"/>
                <a:gd name="T49" fmla="*/ 122 h 520"/>
                <a:gd name="T50" fmla="*/ 0 w 447"/>
                <a:gd name="T51" fmla="*/ 98 h 520"/>
                <a:gd name="T52" fmla="*/ 387 w 447"/>
                <a:gd name="T53" fmla="*/ 12 h 520"/>
                <a:gd name="T54" fmla="*/ 399 w 447"/>
                <a:gd name="T55" fmla="*/ 41 h 520"/>
                <a:gd name="T56" fmla="*/ 406 w 447"/>
                <a:gd name="T57" fmla="*/ 74 h 520"/>
                <a:gd name="T58" fmla="*/ 411 w 447"/>
                <a:gd name="T59" fmla="*/ 107 h 520"/>
                <a:gd name="T60" fmla="*/ 396 w 447"/>
                <a:gd name="T61" fmla="*/ 141 h 520"/>
                <a:gd name="T62" fmla="*/ 375 w 447"/>
                <a:gd name="T63" fmla="*/ 144 h 520"/>
                <a:gd name="T64" fmla="*/ 354 w 447"/>
                <a:gd name="T65" fmla="*/ 141 h 520"/>
                <a:gd name="T66" fmla="*/ 332 w 447"/>
                <a:gd name="T67" fmla="*/ 137 h 520"/>
                <a:gd name="T68" fmla="*/ 307 w 447"/>
                <a:gd name="T69" fmla="*/ 141 h 520"/>
                <a:gd name="T70" fmla="*/ 286 w 447"/>
                <a:gd name="T71" fmla="*/ 166 h 520"/>
                <a:gd name="T72" fmla="*/ 285 w 447"/>
                <a:gd name="T73" fmla="*/ 199 h 520"/>
                <a:gd name="T74" fmla="*/ 289 w 447"/>
                <a:gd name="T75" fmla="*/ 222 h 520"/>
                <a:gd name="T76" fmla="*/ 295 w 447"/>
                <a:gd name="T77" fmla="*/ 247 h 520"/>
                <a:gd name="T78" fmla="*/ 308 w 447"/>
                <a:gd name="T79" fmla="*/ 268 h 520"/>
                <a:gd name="T80" fmla="*/ 332 w 447"/>
                <a:gd name="T81" fmla="*/ 282 h 520"/>
                <a:gd name="T82" fmla="*/ 357 w 447"/>
                <a:gd name="T83" fmla="*/ 282 h 520"/>
                <a:gd name="T84" fmla="*/ 379 w 447"/>
                <a:gd name="T85" fmla="*/ 272 h 520"/>
                <a:gd name="T86" fmla="*/ 402 w 447"/>
                <a:gd name="T87" fmla="*/ 262 h 520"/>
                <a:gd name="T88" fmla="*/ 426 w 447"/>
                <a:gd name="T89" fmla="*/ 265 h 520"/>
                <a:gd name="T90" fmla="*/ 436 w 447"/>
                <a:gd name="T91" fmla="*/ 287 h 520"/>
                <a:gd name="T92" fmla="*/ 442 w 447"/>
                <a:gd name="T93" fmla="*/ 312 h 520"/>
                <a:gd name="T94" fmla="*/ 444 w 447"/>
                <a:gd name="T95" fmla="*/ 338 h 520"/>
                <a:gd name="T96" fmla="*/ 436 w 447"/>
                <a:gd name="T97" fmla="*/ 358 h 520"/>
                <a:gd name="T98" fmla="*/ 397 w 447"/>
                <a:gd name="T99" fmla="*/ 366 h 520"/>
                <a:gd name="T100" fmla="*/ 363 w 447"/>
                <a:gd name="T101" fmla="*/ 380 h 520"/>
                <a:gd name="T102" fmla="*/ 347 w 447"/>
                <a:gd name="T103" fmla="*/ 406 h 520"/>
                <a:gd name="T104" fmla="*/ 353 w 447"/>
                <a:gd name="T105" fmla="*/ 437 h 520"/>
                <a:gd name="T106" fmla="*/ 372 w 447"/>
                <a:gd name="T107" fmla="*/ 464 h 520"/>
                <a:gd name="T108" fmla="*/ 369 w 447"/>
                <a:gd name="T109" fmla="*/ 492 h 520"/>
                <a:gd name="T110" fmla="*/ 347 w 447"/>
                <a:gd name="T111" fmla="*/ 503 h 520"/>
                <a:gd name="T112" fmla="*/ 323 w 447"/>
                <a:gd name="T113" fmla="*/ 511 h 520"/>
                <a:gd name="T114" fmla="*/ 298 w 447"/>
                <a:gd name="T115" fmla="*/ 516 h 520"/>
                <a:gd name="T116" fmla="*/ 272 w 447"/>
                <a:gd name="T117" fmla="*/ 51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520">
                  <a:moveTo>
                    <a:pt x="272" y="519"/>
                  </a:moveTo>
                  <a:lnTo>
                    <a:pt x="265" y="512"/>
                  </a:lnTo>
                  <a:lnTo>
                    <a:pt x="259" y="505"/>
                  </a:lnTo>
                  <a:lnTo>
                    <a:pt x="254" y="495"/>
                  </a:lnTo>
                  <a:lnTo>
                    <a:pt x="252" y="486"/>
                  </a:lnTo>
                  <a:lnTo>
                    <a:pt x="248" y="475"/>
                  </a:lnTo>
                  <a:lnTo>
                    <a:pt x="246" y="465"/>
                  </a:lnTo>
                  <a:lnTo>
                    <a:pt x="245" y="454"/>
                  </a:lnTo>
                  <a:lnTo>
                    <a:pt x="242" y="444"/>
                  </a:lnTo>
                  <a:lnTo>
                    <a:pt x="239" y="434"/>
                  </a:lnTo>
                  <a:lnTo>
                    <a:pt x="235" y="425"/>
                  </a:lnTo>
                  <a:lnTo>
                    <a:pt x="230" y="417"/>
                  </a:lnTo>
                  <a:lnTo>
                    <a:pt x="223" y="411"/>
                  </a:lnTo>
                  <a:lnTo>
                    <a:pt x="215" y="406"/>
                  </a:lnTo>
                  <a:lnTo>
                    <a:pt x="205" y="403"/>
                  </a:lnTo>
                  <a:lnTo>
                    <a:pt x="193" y="402"/>
                  </a:lnTo>
                  <a:lnTo>
                    <a:pt x="177" y="403"/>
                  </a:lnTo>
                  <a:lnTo>
                    <a:pt x="168" y="407"/>
                  </a:lnTo>
                  <a:lnTo>
                    <a:pt x="159" y="410"/>
                  </a:lnTo>
                  <a:lnTo>
                    <a:pt x="150" y="412"/>
                  </a:lnTo>
                  <a:lnTo>
                    <a:pt x="140" y="415"/>
                  </a:lnTo>
                  <a:lnTo>
                    <a:pt x="131" y="416"/>
                  </a:lnTo>
                  <a:lnTo>
                    <a:pt x="122" y="417"/>
                  </a:lnTo>
                  <a:lnTo>
                    <a:pt x="112" y="417"/>
                  </a:lnTo>
                  <a:lnTo>
                    <a:pt x="102" y="417"/>
                  </a:lnTo>
                  <a:lnTo>
                    <a:pt x="99" y="412"/>
                  </a:lnTo>
                  <a:lnTo>
                    <a:pt x="96" y="406"/>
                  </a:lnTo>
                  <a:lnTo>
                    <a:pt x="93" y="399"/>
                  </a:lnTo>
                  <a:lnTo>
                    <a:pt x="90" y="393"/>
                  </a:lnTo>
                  <a:lnTo>
                    <a:pt x="87" y="385"/>
                  </a:lnTo>
                  <a:lnTo>
                    <a:pt x="84" y="378"/>
                  </a:lnTo>
                  <a:lnTo>
                    <a:pt x="81" y="370"/>
                  </a:lnTo>
                  <a:lnTo>
                    <a:pt x="79" y="362"/>
                  </a:lnTo>
                  <a:lnTo>
                    <a:pt x="78" y="355"/>
                  </a:lnTo>
                  <a:lnTo>
                    <a:pt x="76" y="347"/>
                  </a:lnTo>
                  <a:lnTo>
                    <a:pt x="75" y="339"/>
                  </a:lnTo>
                  <a:lnTo>
                    <a:pt x="74" y="332"/>
                  </a:lnTo>
                  <a:lnTo>
                    <a:pt x="74" y="324"/>
                  </a:lnTo>
                  <a:lnTo>
                    <a:pt x="75" y="316"/>
                  </a:lnTo>
                  <a:lnTo>
                    <a:pt x="76" y="309"/>
                  </a:lnTo>
                  <a:lnTo>
                    <a:pt x="78" y="302"/>
                  </a:lnTo>
                  <a:lnTo>
                    <a:pt x="87" y="299"/>
                  </a:lnTo>
                  <a:lnTo>
                    <a:pt x="97" y="298"/>
                  </a:lnTo>
                  <a:lnTo>
                    <a:pt x="106" y="300"/>
                  </a:lnTo>
                  <a:lnTo>
                    <a:pt x="116" y="302"/>
                  </a:lnTo>
                  <a:lnTo>
                    <a:pt x="126" y="305"/>
                  </a:lnTo>
                  <a:lnTo>
                    <a:pt x="136" y="306"/>
                  </a:lnTo>
                  <a:lnTo>
                    <a:pt x="146" y="307"/>
                  </a:lnTo>
                  <a:lnTo>
                    <a:pt x="157" y="305"/>
                  </a:lnTo>
                  <a:lnTo>
                    <a:pt x="165" y="302"/>
                  </a:lnTo>
                  <a:lnTo>
                    <a:pt x="170" y="298"/>
                  </a:lnTo>
                  <a:lnTo>
                    <a:pt x="175" y="294"/>
                  </a:lnTo>
                  <a:lnTo>
                    <a:pt x="179" y="290"/>
                  </a:lnTo>
                  <a:lnTo>
                    <a:pt x="182" y="284"/>
                  </a:lnTo>
                  <a:lnTo>
                    <a:pt x="185" y="278"/>
                  </a:lnTo>
                  <a:lnTo>
                    <a:pt x="186" y="273"/>
                  </a:lnTo>
                  <a:lnTo>
                    <a:pt x="187" y="266"/>
                  </a:lnTo>
                  <a:lnTo>
                    <a:pt x="188" y="259"/>
                  </a:lnTo>
                  <a:lnTo>
                    <a:pt x="189" y="253"/>
                  </a:lnTo>
                  <a:lnTo>
                    <a:pt x="189" y="246"/>
                  </a:lnTo>
                  <a:lnTo>
                    <a:pt x="189" y="239"/>
                  </a:lnTo>
                  <a:lnTo>
                    <a:pt x="189" y="232"/>
                  </a:lnTo>
                  <a:lnTo>
                    <a:pt x="189" y="226"/>
                  </a:lnTo>
                  <a:lnTo>
                    <a:pt x="188" y="219"/>
                  </a:lnTo>
                  <a:lnTo>
                    <a:pt x="188" y="213"/>
                  </a:lnTo>
                  <a:lnTo>
                    <a:pt x="186" y="204"/>
                  </a:lnTo>
                  <a:lnTo>
                    <a:pt x="182" y="198"/>
                  </a:lnTo>
                  <a:lnTo>
                    <a:pt x="178" y="191"/>
                  </a:lnTo>
                  <a:lnTo>
                    <a:pt x="173" y="185"/>
                  </a:lnTo>
                  <a:lnTo>
                    <a:pt x="167" y="180"/>
                  </a:lnTo>
                  <a:lnTo>
                    <a:pt x="161" y="176"/>
                  </a:lnTo>
                  <a:lnTo>
                    <a:pt x="153" y="171"/>
                  </a:lnTo>
                  <a:lnTo>
                    <a:pt x="146" y="167"/>
                  </a:lnTo>
                  <a:lnTo>
                    <a:pt x="138" y="167"/>
                  </a:lnTo>
                  <a:lnTo>
                    <a:pt x="130" y="170"/>
                  </a:lnTo>
                  <a:lnTo>
                    <a:pt x="123" y="172"/>
                  </a:lnTo>
                  <a:lnTo>
                    <a:pt x="116" y="175"/>
                  </a:lnTo>
                  <a:lnTo>
                    <a:pt x="108" y="178"/>
                  </a:lnTo>
                  <a:lnTo>
                    <a:pt x="100" y="182"/>
                  </a:lnTo>
                  <a:lnTo>
                    <a:pt x="93" y="185"/>
                  </a:lnTo>
                  <a:lnTo>
                    <a:pt x="86" y="189"/>
                  </a:lnTo>
                  <a:lnTo>
                    <a:pt x="79" y="191"/>
                  </a:lnTo>
                  <a:lnTo>
                    <a:pt x="71" y="194"/>
                  </a:lnTo>
                  <a:lnTo>
                    <a:pt x="64" y="194"/>
                  </a:lnTo>
                  <a:lnTo>
                    <a:pt x="56" y="194"/>
                  </a:lnTo>
                  <a:lnTo>
                    <a:pt x="48" y="193"/>
                  </a:lnTo>
                  <a:lnTo>
                    <a:pt x="41" y="190"/>
                  </a:lnTo>
                  <a:lnTo>
                    <a:pt x="34" y="185"/>
                  </a:lnTo>
                  <a:lnTo>
                    <a:pt x="26" y="179"/>
                  </a:lnTo>
                  <a:lnTo>
                    <a:pt x="24" y="175"/>
                  </a:lnTo>
                  <a:lnTo>
                    <a:pt x="21" y="171"/>
                  </a:lnTo>
                  <a:lnTo>
                    <a:pt x="19" y="166"/>
                  </a:lnTo>
                  <a:lnTo>
                    <a:pt x="15" y="162"/>
                  </a:lnTo>
                  <a:lnTo>
                    <a:pt x="13" y="157"/>
                  </a:lnTo>
                  <a:lnTo>
                    <a:pt x="11" y="151"/>
                  </a:lnTo>
                  <a:lnTo>
                    <a:pt x="9" y="146"/>
                  </a:lnTo>
                  <a:lnTo>
                    <a:pt x="7" y="139"/>
                  </a:lnTo>
                  <a:lnTo>
                    <a:pt x="6" y="134"/>
                  </a:lnTo>
                  <a:lnTo>
                    <a:pt x="4" y="129"/>
                  </a:lnTo>
                  <a:lnTo>
                    <a:pt x="2" y="122"/>
                  </a:lnTo>
                  <a:lnTo>
                    <a:pt x="1" y="116"/>
                  </a:lnTo>
                  <a:lnTo>
                    <a:pt x="0" y="111"/>
                  </a:lnTo>
                  <a:lnTo>
                    <a:pt x="0" y="104"/>
                  </a:lnTo>
                  <a:lnTo>
                    <a:pt x="0" y="98"/>
                  </a:lnTo>
                  <a:lnTo>
                    <a:pt x="0" y="92"/>
                  </a:lnTo>
                  <a:lnTo>
                    <a:pt x="378" y="0"/>
                  </a:lnTo>
                  <a:lnTo>
                    <a:pt x="383" y="5"/>
                  </a:lnTo>
                  <a:lnTo>
                    <a:pt x="387" y="12"/>
                  </a:lnTo>
                  <a:lnTo>
                    <a:pt x="391" y="18"/>
                  </a:lnTo>
                  <a:lnTo>
                    <a:pt x="394" y="26"/>
                  </a:lnTo>
                  <a:lnTo>
                    <a:pt x="397" y="33"/>
                  </a:lnTo>
                  <a:lnTo>
                    <a:pt x="399" y="41"/>
                  </a:lnTo>
                  <a:lnTo>
                    <a:pt x="401" y="49"/>
                  </a:lnTo>
                  <a:lnTo>
                    <a:pt x="403" y="57"/>
                  </a:lnTo>
                  <a:lnTo>
                    <a:pt x="405" y="65"/>
                  </a:lnTo>
                  <a:lnTo>
                    <a:pt x="406" y="74"/>
                  </a:lnTo>
                  <a:lnTo>
                    <a:pt x="407" y="82"/>
                  </a:lnTo>
                  <a:lnTo>
                    <a:pt x="408" y="91"/>
                  </a:lnTo>
                  <a:lnTo>
                    <a:pt x="410" y="99"/>
                  </a:lnTo>
                  <a:lnTo>
                    <a:pt x="411" y="107"/>
                  </a:lnTo>
                  <a:lnTo>
                    <a:pt x="412" y="115"/>
                  </a:lnTo>
                  <a:lnTo>
                    <a:pt x="413" y="123"/>
                  </a:lnTo>
                  <a:lnTo>
                    <a:pt x="401" y="138"/>
                  </a:lnTo>
                  <a:lnTo>
                    <a:pt x="396" y="141"/>
                  </a:lnTo>
                  <a:lnTo>
                    <a:pt x="391" y="143"/>
                  </a:lnTo>
                  <a:lnTo>
                    <a:pt x="386" y="144"/>
                  </a:lnTo>
                  <a:lnTo>
                    <a:pt x="380" y="144"/>
                  </a:lnTo>
                  <a:lnTo>
                    <a:pt x="375" y="144"/>
                  </a:lnTo>
                  <a:lnTo>
                    <a:pt x="370" y="144"/>
                  </a:lnTo>
                  <a:lnTo>
                    <a:pt x="365" y="143"/>
                  </a:lnTo>
                  <a:lnTo>
                    <a:pt x="359" y="142"/>
                  </a:lnTo>
                  <a:lnTo>
                    <a:pt x="354" y="141"/>
                  </a:lnTo>
                  <a:lnTo>
                    <a:pt x="348" y="139"/>
                  </a:lnTo>
                  <a:lnTo>
                    <a:pt x="343" y="139"/>
                  </a:lnTo>
                  <a:lnTo>
                    <a:pt x="338" y="138"/>
                  </a:lnTo>
                  <a:lnTo>
                    <a:pt x="332" y="137"/>
                  </a:lnTo>
                  <a:lnTo>
                    <a:pt x="326" y="136"/>
                  </a:lnTo>
                  <a:lnTo>
                    <a:pt x="320" y="137"/>
                  </a:lnTo>
                  <a:lnTo>
                    <a:pt x="314" y="138"/>
                  </a:lnTo>
                  <a:lnTo>
                    <a:pt x="307" y="141"/>
                  </a:lnTo>
                  <a:lnTo>
                    <a:pt x="301" y="146"/>
                  </a:lnTo>
                  <a:lnTo>
                    <a:pt x="295" y="152"/>
                  </a:lnTo>
                  <a:lnTo>
                    <a:pt x="290" y="159"/>
                  </a:lnTo>
                  <a:lnTo>
                    <a:pt x="286" y="166"/>
                  </a:lnTo>
                  <a:lnTo>
                    <a:pt x="284" y="175"/>
                  </a:lnTo>
                  <a:lnTo>
                    <a:pt x="282" y="184"/>
                  </a:lnTo>
                  <a:lnTo>
                    <a:pt x="283" y="194"/>
                  </a:lnTo>
                  <a:lnTo>
                    <a:pt x="285" y="199"/>
                  </a:lnTo>
                  <a:lnTo>
                    <a:pt x="286" y="204"/>
                  </a:lnTo>
                  <a:lnTo>
                    <a:pt x="286" y="210"/>
                  </a:lnTo>
                  <a:lnTo>
                    <a:pt x="287" y="217"/>
                  </a:lnTo>
                  <a:lnTo>
                    <a:pt x="289" y="222"/>
                  </a:lnTo>
                  <a:lnTo>
                    <a:pt x="290" y="229"/>
                  </a:lnTo>
                  <a:lnTo>
                    <a:pt x="292" y="235"/>
                  </a:lnTo>
                  <a:lnTo>
                    <a:pt x="293" y="241"/>
                  </a:lnTo>
                  <a:lnTo>
                    <a:pt x="295" y="247"/>
                  </a:lnTo>
                  <a:lnTo>
                    <a:pt x="298" y="253"/>
                  </a:lnTo>
                  <a:lnTo>
                    <a:pt x="300" y="259"/>
                  </a:lnTo>
                  <a:lnTo>
                    <a:pt x="304" y="264"/>
                  </a:lnTo>
                  <a:lnTo>
                    <a:pt x="308" y="268"/>
                  </a:lnTo>
                  <a:lnTo>
                    <a:pt x="313" y="273"/>
                  </a:lnTo>
                  <a:lnTo>
                    <a:pt x="319" y="276"/>
                  </a:lnTo>
                  <a:lnTo>
                    <a:pt x="326" y="279"/>
                  </a:lnTo>
                  <a:lnTo>
                    <a:pt x="332" y="282"/>
                  </a:lnTo>
                  <a:lnTo>
                    <a:pt x="339" y="284"/>
                  </a:lnTo>
                  <a:lnTo>
                    <a:pt x="345" y="284"/>
                  </a:lnTo>
                  <a:lnTo>
                    <a:pt x="351" y="284"/>
                  </a:lnTo>
                  <a:lnTo>
                    <a:pt x="357" y="282"/>
                  </a:lnTo>
                  <a:lnTo>
                    <a:pt x="362" y="280"/>
                  </a:lnTo>
                  <a:lnTo>
                    <a:pt x="367" y="278"/>
                  </a:lnTo>
                  <a:lnTo>
                    <a:pt x="373" y="274"/>
                  </a:lnTo>
                  <a:lnTo>
                    <a:pt x="379" y="272"/>
                  </a:lnTo>
                  <a:lnTo>
                    <a:pt x="385" y="268"/>
                  </a:lnTo>
                  <a:lnTo>
                    <a:pt x="390" y="266"/>
                  </a:lnTo>
                  <a:lnTo>
                    <a:pt x="396" y="264"/>
                  </a:lnTo>
                  <a:lnTo>
                    <a:pt x="402" y="262"/>
                  </a:lnTo>
                  <a:lnTo>
                    <a:pt x="407" y="260"/>
                  </a:lnTo>
                  <a:lnTo>
                    <a:pt x="414" y="260"/>
                  </a:lnTo>
                  <a:lnTo>
                    <a:pt x="420" y="261"/>
                  </a:lnTo>
                  <a:lnTo>
                    <a:pt x="426" y="265"/>
                  </a:lnTo>
                  <a:lnTo>
                    <a:pt x="429" y="270"/>
                  </a:lnTo>
                  <a:lnTo>
                    <a:pt x="432" y="275"/>
                  </a:lnTo>
                  <a:lnTo>
                    <a:pt x="434" y="281"/>
                  </a:lnTo>
                  <a:lnTo>
                    <a:pt x="436" y="287"/>
                  </a:lnTo>
                  <a:lnTo>
                    <a:pt x="439" y="292"/>
                  </a:lnTo>
                  <a:lnTo>
                    <a:pt x="439" y="299"/>
                  </a:lnTo>
                  <a:lnTo>
                    <a:pt x="440" y="305"/>
                  </a:lnTo>
                  <a:lnTo>
                    <a:pt x="442" y="312"/>
                  </a:lnTo>
                  <a:lnTo>
                    <a:pt x="442" y="319"/>
                  </a:lnTo>
                  <a:lnTo>
                    <a:pt x="443" y="325"/>
                  </a:lnTo>
                  <a:lnTo>
                    <a:pt x="443" y="332"/>
                  </a:lnTo>
                  <a:lnTo>
                    <a:pt x="444" y="338"/>
                  </a:lnTo>
                  <a:lnTo>
                    <a:pt x="445" y="345"/>
                  </a:lnTo>
                  <a:lnTo>
                    <a:pt x="445" y="352"/>
                  </a:lnTo>
                  <a:lnTo>
                    <a:pt x="446" y="358"/>
                  </a:lnTo>
                  <a:lnTo>
                    <a:pt x="436" y="358"/>
                  </a:lnTo>
                  <a:lnTo>
                    <a:pt x="426" y="359"/>
                  </a:lnTo>
                  <a:lnTo>
                    <a:pt x="417" y="361"/>
                  </a:lnTo>
                  <a:lnTo>
                    <a:pt x="406" y="363"/>
                  </a:lnTo>
                  <a:lnTo>
                    <a:pt x="397" y="366"/>
                  </a:lnTo>
                  <a:lnTo>
                    <a:pt x="386" y="369"/>
                  </a:lnTo>
                  <a:lnTo>
                    <a:pt x="377" y="372"/>
                  </a:lnTo>
                  <a:lnTo>
                    <a:pt x="366" y="377"/>
                  </a:lnTo>
                  <a:lnTo>
                    <a:pt x="363" y="380"/>
                  </a:lnTo>
                  <a:lnTo>
                    <a:pt x="359" y="385"/>
                  </a:lnTo>
                  <a:lnTo>
                    <a:pt x="354" y="391"/>
                  </a:lnTo>
                  <a:lnTo>
                    <a:pt x="351" y="398"/>
                  </a:lnTo>
                  <a:lnTo>
                    <a:pt x="347" y="406"/>
                  </a:lnTo>
                  <a:lnTo>
                    <a:pt x="346" y="414"/>
                  </a:lnTo>
                  <a:lnTo>
                    <a:pt x="347" y="421"/>
                  </a:lnTo>
                  <a:lnTo>
                    <a:pt x="350" y="429"/>
                  </a:lnTo>
                  <a:lnTo>
                    <a:pt x="353" y="437"/>
                  </a:lnTo>
                  <a:lnTo>
                    <a:pt x="358" y="444"/>
                  </a:lnTo>
                  <a:lnTo>
                    <a:pt x="363" y="450"/>
                  </a:lnTo>
                  <a:lnTo>
                    <a:pt x="368" y="458"/>
                  </a:lnTo>
                  <a:lnTo>
                    <a:pt x="372" y="464"/>
                  </a:lnTo>
                  <a:lnTo>
                    <a:pt x="374" y="472"/>
                  </a:lnTo>
                  <a:lnTo>
                    <a:pt x="375" y="480"/>
                  </a:lnTo>
                  <a:lnTo>
                    <a:pt x="373" y="489"/>
                  </a:lnTo>
                  <a:lnTo>
                    <a:pt x="369" y="492"/>
                  </a:lnTo>
                  <a:lnTo>
                    <a:pt x="364" y="495"/>
                  </a:lnTo>
                  <a:lnTo>
                    <a:pt x="359" y="498"/>
                  </a:lnTo>
                  <a:lnTo>
                    <a:pt x="353" y="500"/>
                  </a:lnTo>
                  <a:lnTo>
                    <a:pt x="347" y="503"/>
                  </a:lnTo>
                  <a:lnTo>
                    <a:pt x="341" y="505"/>
                  </a:lnTo>
                  <a:lnTo>
                    <a:pt x="336" y="508"/>
                  </a:lnTo>
                  <a:lnTo>
                    <a:pt x="330" y="509"/>
                  </a:lnTo>
                  <a:lnTo>
                    <a:pt x="323" y="511"/>
                  </a:lnTo>
                  <a:lnTo>
                    <a:pt x="317" y="512"/>
                  </a:lnTo>
                  <a:lnTo>
                    <a:pt x="311" y="514"/>
                  </a:lnTo>
                  <a:lnTo>
                    <a:pt x="304" y="515"/>
                  </a:lnTo>
                  <a:lnTo>
                    <a:pt x="298" y="516"/>
                  </a:lnTo>
                  <a:lnTo>
                    <a:pt x="292" y="517"/>
                  </a:lnTo>
                  <a:lnTo>
                    <a:pt x="285" y="518"/>
                  </a:lnTo>
                  <a:lnTo>
                    <a:pt x="279" y="519"/>
                  </a:lnTo>
                  <a:lnTo>
                    <a:pt x="272" y="51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3" name="Freeform 5"/>
            <p:cNvSpPr>
              <a:spLocks/>
            </p:cNvSpPr>
            <p:nvPr/>
          </p:nvSpPr>
          <p:spPr bwMode="grayWhite">
            <a:xfrm>
              <a:off x="19" y="1775"/>
              <a:ext cx="462" cy="618"/>
            </a:xfrm>
            <a:custGeom>
              <a:avLst/>
              <a:gdLst>
                <a:gd name="T0" fmla="*/ 224 w 462"/>
                <a:gd name="T1" fmla="*/ 439 h 618"/>
                <a:gd name="T2" fmla="*/ 193 w 462"/>
                <a:gd name="T3" fmla="*/ 434 h 618"/>
                <a:gd name="T4" fmla="*/ 165 w 462"/>
                <a:gd name="T5" fmla="*/ 436 h 618"/>
                <a:gd name="T6" fmla="*/ 156 w 462"/>
                <a:gd name="T7" fmla="*/ 444 h 618"/>
                <a:gd name="T8" fmla="*/ 147 w 462"/>
                <a:gd name="T9" fmla="*/ 461 h 618"/>
                <a:gd name="T10" fmla="*/ 147 w 462"/>
                <a:gd name="T11" fmla="*/ 487 h 618"/>
                <a:gd name="T12" fmla="*/ 143 w 462"/>
                <a:gd name="T13" fmla="*/ 513 h 618"/>
                <a:gd name="T14" fmla="*/ 136 w 462"/>
                <a:gd name="T15" fmla="*/ 537 h 618"/>
                <a:gd name="T16" fmla="*/ 7 w 462"/>
                <a:gd name="T17" fmla="*/ 549 h 618"/>
                <a:gd name="T18" fmla="*/ 5 w 462"/>
                <a:gd name="T19" fmla="*/ 510 h 618"/>
                <a:gd name="T20" fmla="*/ 1 w 462"/>
                <a:gd name="T21" fmla="*/ 472 h 618"/>
                <a:gd name="T22" fmla="*/ 1 w 462"/>
                <a:gd name="T23" fmla="*/ 433 h 618"/>
                <a:gd name="T24" fmla="*/ 12 w 462"/>
                <a:gd name="T25" fmla="*/ 392 h 618"/>
                <a:gd name="T26" fmla="*/ 37 w 462"/>
                <a:gd name="T27" fmla="*/ 383 h 618"/>
                <a:gd name="T28" fmla="*/ 66 w 462"/>
                <a:gd name="T29" fmla="*/ 389 h 618"/>
                <a:gd name="T30" fmla="*/ 94 w 462"/>
                <a:gd name="T31" fmla="*/ 403 h 618"/>
                <a:gd name="T32" fmla="*/ 120 w 462"/>
                <a:gd name="T33" fmla="*/ 417 h 618"/>
                <a:gd name="T34" fmla="*/ 156 w 462"/>
                <a:gd name="T35" fmla="*/ 399 h 618"/>
                <a:gd name="T36" fmla="*/ 166 w 462"/>
                <a:gd name="T37" fmla="*/ 363 h 618"/>
                <a:gd name="T38" fmla="*/ 164 w 462"/>
                <a:gd name="T39" fmla="*/ 321 h 618"/>
                <a:gd name="T40" fmla="*/ 158 w 462"/>
                <a:gd name="T41" fmla="*/ 280 h 618"/>
                <a:gd name="T42" fmla="*/ 71 w 462"/>
                <a:gd name="T43" fmla="*/ 135 h 618"/>
                <a:gd name="T44" fmla="*/ 104 w 462"/>
                <a:gd name="T45" fmla="*/ 141 h 618"/>
                <a:gd name="T46" fmla="*/ 137 w 462"/>
                <a:gd name="T47" fmla="*/ 147 h 618"/>
                <a:gd name="T48" fmla="*/ 170 w 462"/>
                <a:gd name="T49" fmla="*/ 144 h 618"/>
                <a:gd name="T50" fmla="*/ 195 w 462"/>
                <a:gd name="T51" fmla="*/ 128 h 618"/>
                <a:gd name="T52" fmla="*/ 206 w 462"/>
                <a:gd name="T53" fmla="*/ 114 h 618"/>
                <a:gd name="T54" fmla="*/ 216 w 462"/>
                <a:gd name="T55" fmla="*/ 92 h 618"/>
                <a:gd name="T56" fmla="*/ 211 w 462"/>
                <a:gd name="T57" fmla="*/ 69 h 618"/>
                <a:gd name="T58" fmla="*/ 207 w 462"/>
                <a:gd name="T59" fmla="*/ 47 h 618"/>
                <a:gd name="T60" fmla="*/ 208 w 462"/>
                <a:gd name="T61" fmla="*/ 24 h 618"/>
                <a:gd name="T62" fmla="*/ 221 w 462"/>
                <a:gd name="T63" fmla="*/ 2 h 618"/>
                <a:gd name="T64" fmla="*/ 245 w 462"/>
                <a:gd name="T65" fmla="*/ 0 h 618"/>
                <a:gd name="T66" fmla="*/ 272 w 462"/>
                <a:gd name="T67" fmla="*/ 5 h 618"/>
                <a:gd name="T68" fmla="*/ 296 w 462"/>
                <a:gd name="T69" fmla="*/ 17 h 618"/>
                <a:gd name="T70" fmla="*/ 316 w 462"/>
                <a:gd name="T71" fmla="*/ 38 h 618"/>
                <a:gd name="T72" fmla="*/ 317 w 462"/>
                <a:gd name="T73" fmla="*/ 66 h 618"/>
                <a:gd name="T74" fmla="*/ 304 w 462"/>
                <a:gd name="T75" fmla="*/ 94 h 618"/>
                <a:gd name="T76" fmla="*/ 294 w 462"/>
                <a:gd name="T77" fmla="*/ 125 h 618"/>
                <a:gd name="T78" fmla="*/ 302 w 462"/>
                <a:gd name="T79" fmla="*/ 158 h 618"/>
                <a:gd name="T80" fmla="*/ 337 w 462"/>
                <a:gd name="T81" fmla="*/ 181 h 618"/>
                <a:gd name="T82" fmla="*/ 380 w 462"/>
                <a:gd name="T83" fmla="*/ 188 h 618"/>
                <a:gd name="T84" fmla="*/ 427 w 462"/>
                <a:gd name="T85" fmla="*/ 190 h 618"/>
                <a:gd name="T86" fmla="*/ 431 w 462"/>
                <a:gd name="T87" fmla="*/ 329 h 618"/>
                <a:gd name="T88" fmla="*/ 401 w 462"/>
                <a:gd name="T89" fmla="*/ 338 h 618"/>
                <a:gd name="T90" fmla="*/ 370 w 462"/>
                <a:gd name="T91" fmla="*/ 331 h 618"/>
                <a:gd name="T92" fmla="*/ 337 w 462"/>
                <a:gd name="T93" fmla="*/ 319 h 618"/>
                <a:gd name="T94" fmla="*/ 303 w 462"/>
                <a:gd name="T95" fmla="*/ 316 h 618"/>
                <a:gd name="T96" fmla="*/ 281 w 462"/>
                <a:gd name="T97" fmla="*/ 333 h 618"/>
                <a:gd name="T98" fmla="*/ 268 w 462"/>
                <a:gd name="T99" fmla="*/ 361 h 618"/>
                <a:gd name="T100" fmla="*/ 263 w 462"/>
                <a:gd name="T101" fmla="*/ 393 h 618"/>
                <a:gd name="T102" fmla="*/ 264 w 462"/>
                <a:gd name="T103" fmla="*/ 427 h 618"/>
                <a:gd name="T104" fmla="*/ 286 w 462"/>
                <a:gd name="T105" fmla="*/ 457 h 618"/>
                <a:gd name="T106" fmla="*/ 317 w 462"/>
                <a:gd name="T107" fmla="*/ 464 h 618"/>
                <a:gd name="T108" fmla="*/ 354 w 462"/>
                <a:gd name="T109" fmla="*/ 463 h 618"/>
                <a:gd name="T110" fmla="*/ 392 w 462"/>
                <a:gd name="T111" fmla="*/ 473 h 618"/>
                <a:gd name="T112" fmla="*/ 401 w 462"/>
                <a:gd name="T113" fmla="*/ 509 h 618"/>
                <a:gd name="T114" fmla="*/ 403 w 462"/>
                <a:gd name="T115" fmla="*/ 547 h 618"/>
                <a:gd name="T116" fmla="*/ 398 w 462"/>
                <a:gd name="T117" fmla="*/ 583 h 618"/>
                <a:gd name="T118" fmla="*/ 388 w 462"/>
                <a:gd name="T119" fmla="*/ 61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2" h="618">
                  <a:moveTo>
                    <a:pt x="384" y="617"/>
                  </a:moveTo>
                  <a:lnTo>
                    <a:pt x="248" y="578"/>
                  </a:lnTo>
                  <a:lnTo>
                    <a:pt x="231" y="442"/>
                  </a:lnTo>
                  <a:lnTo>
                    <a:pt x="224" y="439"/>
                  </a:lnTo>
                  <a:lnTo>
                    <a:pt x="217" y="436"/>
                  </a:lnTo>
                  <a:lnTo>
                    <a:pt x="209" y="435"/>
                  </a:lnTo>
                  <a:lnTo>
                    <a:pt x="201" y="434"/>
                  </a:lnTo>
                  <a:lnTo>
                    <a:pt x="193" y="434"/>
                  </a:lnTo>
                  <a:lnTo>
                    <a:pt x="185" y="434"/>
                  </a:lnTo>
                  <a:lnTo>
                    <a:pt x="176" y="435"/>
                  </a:lnTo>
                  <a:lnTo>
                    <a:pt x="167" y="435"/>
                  </a:lnTo>
                  <a:lnTo>
                    <a:pt x="165" y="436"/>
                  </a:lnTo>
                  <a:lnTo>
                    <a:pt x="162" y="438"/>
                  </a:lnTo>
                  <a:lnTo>
                    <a:pt x="160" y="440"/>
                  </a:lnTo>
                  <a:lnTo>
                    <a:pt x="158" y="442"/>
                  </a:lnTo>
                  <a:lnTo>
                    <a:pt x="156" y="444"/>
                  </a:lnTo>
                  <a:lnTo>
                    <a:pt x="153" y="448"/>
                  </a:lnTo>
                  <a:lnTo>
                    <a:pt x="151" y="452"/>
                  </a:lnTo>
                  <a:lnTo>
                    <a:pt x="147" y="456"/>
                  </a:lnTo>
                  <a:lnTo>
                    <a:pt x="147" y="461"/>
                  </a:lnTo>
                  <a:lnTo>
                    <a:pt x="147" y="468"/>
                  </a:lnTo>
                  <a:lnTo>
                    <a:pt x="147" y="474"/>
                  </a:lnTo>
                  <a:lnTo>
                    <a:pt x="147" y="480"/>
                  </a:lnTo>
                  <a:lnTo>
                    <a:pt x="147" y="487"/>
                  </a:lnTo>
                  <a:lnTo>
                    <a:pt x="146" y="493"/>
                  </a:lnTo>
                  <a:lnTo>
                    <a:pt x="146" y="499"/>
                  </a:lnTo>
                  <a:lnTo>
                    <a:pt x="145" y="506"/>
                  </a:lnTo>
                  <a:lnTo>
                    <a:pt x="143" y="513"/>
                  </a:lnTo>
                  <a:lnTo>
                    <a:pt x="143" y="520"/>
                  </a:lnTo>
                  <a:lnTo>
                    <a:pt x="141" y="525"/>
                  </a:lnTo>
                  <a:lnTo>
                    <a:pt x="139" y="532"/>
                  </a:lnTo>
                  <a:lnTo>
                    <a:pt x="136" y="537"/>
                  </a:lnTo>
                  <a:lnTo>
                    <a:pt x="134" y="543"/>
                  </a:lnTo>
                  <a:lnTo>
                    <a:pt x="131" y="549"/>
                  </a:lnTo>
                  <a:lnTo>
                    <a:pt x="128" y="553"/>
                  </a:lnTo>
                  <a:lnTo>
                    <a:pt x="7" y="549"/>
                  </a:lnTo>
                  <a:lnTo>
                    <a:pt x="7" y="539"/>
                  </a:lnTo>
                  <a:lnTo>
                    <a:pt x="7" y="530"/>
                  </a:lnTo>
                  <a:lnTo>
                    <a:pt x="6" y="521"/>
                  </a:lnTo>
                  <a:lnTo>
                    <a:pt x="5" y="510"/>
                  </a:lnTo>
                  <a:lnTo>
                    <a:pt x="4" y="501"/>
                  </a:lnTo>
                  <a:lnTo>
                    <a:pt x="2" y="492"/>
                  </a:lnTo>
                  <a:lnTo>
                    <a:pt x="1" y="482"/>
                  </a:lnTo>
                  <a:lnTo>
                    <a:pt x="1" y="472"/>
                  </a:lnTo>
                  <a:lnTo>
                    <a:pt x="0" y="463"/>
                  </a:lnTo>
                  <a:lnTo>
                    <a:pt x="0" y="453"/>
                  </a:lnTo>
                  <a:lnTo>
                    <a:pt x="0" y="442"/>
                  </a:lnTo>
                  <a:lnTo>
                    <a:pt x="1" y="433"/>
                  </a:lnTo>
                  <a:lnTo>
                    <a:pt x="3" y="423"/>
                  </a:lnTo>
                  <a:lnTo>
                    <a:pt x="5" y="413"/>
                  </a:lnTo>
                  <a:lnTo>
                    <a:pt x="8" y="402"/>
                  </a:lnTo>
                  <a:lnTo>
                    <a:pt x="12" y="392"/>
                  </a:lnTo>
                  <a:lnTo>
                    <a:pt x="18" y="388"/>
                  </a:lnTo>
                  <a:lnTo>
                    <a:pt x="24" y="386"/>
                  </a:lnTo>
                  <a:lnTo>
                    <a:pt x="30" y="384"/>
                  </a:lnTo>
                  <a:lnTo>
                    <a:pt x="37" y="383"/>
                  </a:lnTo>
                  <a:lnTo>
                    <a:pt x="45" y="384"/>
                  </a:lnTo>
                  <a:lnTo>
                    <a:pt x="52" y="385"/>
                  </a:lnTo>
                  <a:lnTo>
                    <a:pt x="59" y="387"/>
                  </a:lnTo>
                  <a:lnTo>
                    <a:pt x="66" y="389"/>
                  </a:lnTo>
                  <a:lnTo>
                    <a:pt x="73" y="392"/>
                  </a:lnTo>
                  <a:lnTo>
                    <a:pt x="80" y="396"/>
                  </a:lnTo>
                  <a:lnTo>
                    <a:pt x="87" y="400"/>
                  </a:lnTo>
                  <a:lnTo>
                    <a:pt x="94" y="403"/>
                  </a:lnTo>
                  <a:lnTo>
                    <a:pt x="100" y="407"/>
                  </a:lnTo>
                  <a:lnTo>
                    <a:pt x="107" y="411"/>
                  </a:lnTo>
                  <a:lnTo>
                    <a:pt x="113" y="415"/>
                  </a:lnTo>
                  <a:lnTo>
                    <a:pt x="120" y="417"/>
                  </a:lnTo>
                  <a:lnTo>
                    <a:pt x="136" y="417"/>
                  </a:lnTo>
                  <a:lnTo>
                    <a:pt x="143" y="412"/>
                  </a:lnTo>
                  <a:lnTo>
                    <a:pt x="151" y="406"/>
                  </a:lnTo>
                  <a:lnTo>
                    <a:pt x="156" y="399"/>
                  </a:lnTo>
                  <a:lnTo>
                    <a:pt x="160" y="391"/>
                  </a:lnTo>
                  <a:lnTo>
                    <a:pt x="163" y="383"/>
                  </a:lnTo>
                  <a:lnTo>
                    <a:pt x="165" y="373"/>
                  </a:lnTo>
                  <a:lnTo>
                    <a:pt x="166" y="363"/>
                  </a:lnTo>
                  <a:lnTo>
                    <a:pt x="166" y="353"/>
                  </a:lnTo>
                  <a:lnTo>
                    <a:pt x="166" y="343"/>
                  </a:lnTo>
                  <a:lnTo>
                    <a:pt x="166" y="333"/>
                  </a:lnTo>
                  <a:lnTo>
                    <a:pt x="164" y="321"/>
                  </a:lnTo>
                  <a:lnTo>
                    <a:pt x="163" y="311"/>
                  </a:lnTo>
                  <a:lnTo>
                    <a:pt x="161" y="301"/>
                  </a:lnTo>
                  <a:lnTo>
                    <a:pt x="159" y="290"/>
                  </a:lnTo>
                  <a:lnTo>
                    <a:pt x="158" y="280"/>
                  </a:lnTo>
                  <a:lnTo>
                    <a:pt x="156" y="270"/>
                  </a:lnTo>
                  <a:lnTo>
                    <a:pt x="39" y="241"/>
                  </a:lnTo>
                  <a:lnTo>
                    <a:pt x="63" y="135"/>
                  </a:lnTo>
                  <a:lnTo>
                    <a:pt x="71" y="135"/>
                  </a:lnTo>
                  <a:lnTo>
                    <a:pt x="79" y="136"/>
                  </a:lnTo>
                  <a:lnTo>
                    <a:pt x="87" y="137"/>
                  </a:lnTo>
                  <a:lnTo>
                    <a:pt x="96" y="139"/>
                  </a:lnTo>
                  <a:lnTo>
                    <a:pt x="104" y="141"/>
                  </a:lnTo>
                  <a:lnTo>
                    <a:pt x="113" y="143"/>
                  </a:lnTo>
                  <a:lnTo>
                    <a:pt x="120" y="144"/>
                  </a:lnTo>
                  <a:lnTo>
                    <a:pt x="129" y="146"/>
                  </a:lnTo>
                  <a:lnTo>
                    <a:pt x="137" y="147"/>
                  </a:lnTo>
                  <a:lnTo>
                    <a:pt x="146" y="147"/>
                  </a:lnTo>
                  <a:lnTo>
                    <a:pt x="154" y="147"/>
                  </a:lnTo>
                  <a:lnTo>
                    <a:pt x="162" y="146"/>
                  </a:lnTo>
                  <a:lnTo>
                    <a:pt x="170" y="144"/>
                  </a:lnTo>
                  <a:lnTo>
                    <a:pt x="177" y="141"/>
                  </a:lnTo>
                  <a:lnTo>
                    <a:pt x="185" y="136"/>
                  </a:lnTo>
                  <a:lnTo>
                    <a:pt x="192" y="132"/>
                  </a:lnTo>
                  <a:lnTo>
                    <a:pt x="195" y="128"/>
                  </a:lnTo>
                  <a:lnTo>
                    <a:pt x="197" y="125"/>
                  </a:lnTo>
                  <a:lnTo>
                    <a:pt x="200" y="121"/>
                  </a:lnTo>
                  <a:lnTo>
                    <a:pt x="204" y="118"/>
                  </a:lnTo>
                  <a:lnTo>
                    <a:pt x="206" y="114"/>
                  </a:lnTo>
                  <a:lnTo>
                    <a:pt x="210" y="108"/>
                  </a:lnTo>
                  <a:lnTo>
                    <a:pt x="212" y="104"/>
                  </a:lnTo>
                  <a:lnTo>
                    <a:pt x="216" y="97"/>
                  </a:lnTo>
                  <a:lnTo>
                    <a:pt x="216" y="92"/>
                  </a:lnTo>
                  <a:lnTo>
                    <a:pt x="214" y="86"/>
                  </a:lnTo>
                  <a:lnTo>
                    <a:pt x="214" y="80"/>
                  </a:lnTo>
                  <a:lnTo>
                    <a:pt x="212" y="76"/>
                  </a:lnTo>
                  <a:lnTo>
                    <a:pt x="211" y="69"/>
                  </a:lnTo>
                  <a:lnTo>
                    <a:pt x="210" y="65"/>
                  </a:lnTo>
                  <a:lnTo>
                    <a:pt x="209" y="58"/>
                  </a:lnTo>
                  <a:lnTo>
                    <a:pt x="208" y="53"/>
                  </a:lnTo>
                  <a:lnTo>
                    <a:pt x="207" y="47"/>
                  </a:lnTo>
                  <a:lnTo>
                    <a:pt x="206" y="41"/>
                  </a:lnTo>
                  <a:lnTo>
                    <a:pt x="206" y="35"/>
                  </a:lnTo>
                  <a:lnTo>
                    <a:pt x="207" y="29"/>
                  </a:lnTo>
                  <a:lnTo>
                    <a:pt x="208" y="24"/>
                  </a:lnTo>
                  <a:lnTo>
                    <a:pt x="210" y="17"/>
                  </a:lnTo>
                  <a:lnTo>
                    <a:pt x="212" y="11"/>
                  </a:lnTo>
                  <a:lnTo>
                    <a:pt x="216" y="5"/>
                  </a:lnTo>
                  <a:lnTo>
                    <a:pt x="221" y="2"/>
                  </a:lnTo>
                  <a:lnTo>
                    <a:pt x="226" y="1"/>
                  </a:lnTo>
                  <a:lnTo>
                    <a:pt x="233" y="0"/>
                  </a:lnTo>
                  <a:lnTo>
                    <a:pt x="239" y="0"/>
                  </a:lnTo>
                  <a:lnTo>
                    <a:pt x="245" y="0"/>
                  </a:lnTo>
                  <a:lnTo>
                    <a:pt x="251" y="0"/>
                  </a:lnTo>
                  <a:lnTo>
                    <a:pt x="258" y="1"/>
                  </a:lnTo>
                  <a:lnTo>
                    <a:pt x="264" y="3"/>
                  </a:lnTo>
                  <a:lnTo>
                    <a:pt x="272" y="5"/>
                  </a:lnTo>
                  <a:lnTo>
                    <a:pt x="278" y="8"/>
                  </a:lnTo>
                  <a:lnTo>
                    <a:pt x="284" y="11"/>
                  </a:lnTo>
                  <a:lnTo>
                    <a:pt x="290" y="13"/>
                  </a:lnTo>
                  <a:lnTo>
                    <a:pt x="296" y="17"/>
                  </a:lnTo>
                  <a:lnTo>
                    <a:pt x="302" y="21"/>
                  </a:lnTo>
                  <a:lnTo>
                    <a:pt x="307" y="26"/>
                  </a:lnTo>
                  <a:lnTo>
                    <a:pt x="311" y="30"/>
                  </a:lnTo>
                  <a:lnTo>
                    <a:pt x="316" y="38"/>
                  </a:lnTo>
                  <a:lnTo>
                    <a:pt x="318" y="44"/>
                  </a:lnTo>
                  <a:lnTo>
                    <a:pt x="319" y="52"/>
                  </a:lnTo>
                  <a:lnTo>
                    <a:pt x="318" y="59"/>
                  </a:lnTo>
                  <a:lnTo>
                    <a:pt x="317" y="66"/>
                  </a:lnTo>
                  <a:lnTo>
                    <a:pt x="314" y="73"/>
                  </a:lnTo>
                  <a:lnTo>
                    <a:pt x="311" y="80"/>
                  </a:lnTo>
                  <a:lnTo>
                    <a:pt x="308" y="87"/>
                  </a:lnTo>
                  <a:lnTo>
                    <a:pt x="304" y="94"/>
                  </a:lnTo>
                  <a:lnTo>
                    <a:pt x="301" y="102"/>
                  </a:lnTo>
                  <a:lnTo>
                    <a:pt x="297" y="110"/>
                  </a:lnTo>
                  <a:lnTo>
                    <a:pt x="294" y="118"/>
                  </a:lnTo>
                  <a:lnTo>
                    <a:pt x="294" y="125"/>
                  </a:lnTo>
                  <a:lnTo>
                    <a:pt x="293" y="133"/>
                  </a:lnTo>
                  <a:lnTo>
                    <a:pt x="294" y="140"/>
                  </a:lnTo>
                  <a:lnTo>
                    <a:pt x="295" y="147"/>
                  </a:lnTo>
                  <a:lnTo>
                    <a:pt x="302" y="158"/>
                  </a:lnTo>
                  <a:lnTo>
                    <a:pt x="309" y="165"/>
                  </a:lnTo>
                  <a:lnTo>
                    <a:pt x="317" y="172"/>
                  </a:lnTo>
                  <a:lnTo>
                    <a:pt x="327" y="176"/>
                  </a:lnTo>
                  <a:lnTo>
                    <a:pt x="337" y="181"/>
                  </a:lnTo>
                  <a:lnTo>
                    <a:pt x="347" y="183"/>
                  </a:lnTo>
                  <a:lnTo>
                    <a:pt x="357" y="186"/>
                  </a:lnTo>
                  <a:lnTo>
                    <a:pt x="369" y="187"/>
                  </a:lnTo>
                  <a:lnTo>
                    <a:pt x="380" y="188"/>
                  </a:lnTo>
                  <a:lnTo>
                    <a:pt x="392" y="188"/>
                  </a:lnTo>
                  <a:lnTo>
                    <a:pt x="403" y="189"/>
                  </a:lnTo>
                  <a:lnTo>
                    <a:pt x="415" y="189"/>
                  </a:lnTo>
                  <a:lnTo>
                    <a:pt x="427" y="190"/>
                  </a:lnTo>
                  <a:lnTo>
                    <a:pt x="438" y="191"/>
                  </a:lnTo>
                  <a:lnTo>
                    <a:pt x="450" y="192"/>
                  </a:lnTo>
                  <a:lnTo>
                    <a:pt x="461" y="195"/>
                  </a:lnTo>
                  <a:lnTo>
                    <a:pt x="431" y="329"/>
                  </a:lnTo>
                  <a:lnTo>
                    <a:pt x="424" y="334"/>
                  </a:lnTo>
                  <a:lnTo>
                    <a:pt x="416" y="336"/>
                  </a:lnTo>
                  <a:lnTo>
                    <a:pt x="408" y="338"/>
                  </a:lnTo>
                  <a:lnTo>
                    <a:pt x="401" y="338"/>
                  </a:lnTo>
                  <a:lnTo>
                    <a:pt x="393" y="337"/>
                  </a:lnTo>
                  <a:lnTo>
                    <a:pt x="385" y="336"/>
                  </a:lnTo>
                  <a:lnTo>
                    <a:pt x="377" y="334"/>
                  </a:lnTo>
                  <a:lnTo>
                    <a:pt x="370" y="331"/>
                  </a:lnTo>
                  <a:lnTo>
                    <a:pt x="361" y="327"/>
                  </a:lnTo>
                  <a:lnTo>
                    <a:pt x="353" y="325"/>
                  </a:lnTo>
                  <a:lnTo>
                    <a:pt x="345" y="321"/>
                  </a:lnTo>
                  <a:lnTo>
                    <a:pt x="337" y="319"/>
                  </a:lnTo>
                  <a:lnTo>
                    <a:pt x="328" y="317"/>
                  </a:lnTo>
                  <a:lnTo>
                    <a:pt x="320" y="316"/>
                  </a:lnTo>
                  <a:lnTo>
                    <a:pt x="311" y="315"/>
                  </a:lnTo>
                  <a:lnTo>
                    <a:pt x="303" y="316"/>
                  </a:lnTo>
                  <a:lnTo>
                    <a:pt x="297" y="319"/>
                  </a:lnTo>
                  <a:lnTo>
                    <a:pt x="291" y="323"/>
                  </a:lnTo>
                  <a:lnTo>
                    <a:pt x="286" y="327"/>
                  </a:lnTo>
                  <a:lnTo>
                    <a:pt x="281" y="333"/>
                  </a:lnTo>
                  <a:lnTo>
                    <a:pt x="277" y="339"/>
                  </a:lnTo>
                  <a:lnTo>
                    <a:pt x="274" y="346"/>
                  </a:lnTo>
                  <a:lnTo>
                    <a:pt x="271" y="353"/>
                  </a:lnTo>
                  <a:lnTo>
                    <a:pt x="268" y="361"/>
                  </a:lnTo>
                  <a:lnTo>
                    <a:pt x="266" y="368"/>
                  </a:lnTo>
                  <a:lnTo>
                    <a:pt x="264" y="376"/>
                  </a:lnTo>
                  <a:lnTo>
                    <a:pt x="264" y="385"/>
                  </a:lnTo>
                  <a:lnTo>
                    <a:pt x="263" y="393"/>
                  </a:lnTo>
                  <a:lnTo>
                    <a:pt x="263" y="402"/>
                  </a:lnTo>
                  <a:lnTo>
                    <a:pt x="263" y="410"/>
                  </a:lnTo>
                  <a:lnTo>
                    <a:pt x="264" y="418"/>
                  </a:lnTo>
                  <a:lnTo>
                    <a:pt x="264" y="427"/>
                  </a:lnTo>
                  <a:lnTo>
                    <a:pt x="268" y="438"/>
                  </a:lnTo>
                  <a:lnTo>
                    <a:pt x="273" y="446"/>
                  </a:lnTo>
                  <a:lnTo>
                    <a:pt x="279" y="454"/>
                  </a:lnTo>
                  <a:lnTo>
                    <a:pt x="286" y="457"/>
                  </a:lnTo>
                  <a:lnTo>
                    <a:pt x="293" y="461"/>
                  </a:lnTo>
                  <a:lnTo>
                    <a:pt x="300" y="463"/>
                  </a:lnTo>
                  <a:lnTo>
                    <a:pt x="308" y="464"/>
                  </a:lnTo>
                  <a:lnTo>
                    <a:pt x="317" y="464"/>
                  </a:lnTo>
                  <a:lnTo>
                    <a:pt x="326" y="463"/>
                  </a:lnTo>
                  <a:lnTo>
                    <a:pt x="335" y="463"/>
                  </a:lnTo>
                  <a:lnTo>
                    <a:pt x="344" y="462"/>
                  </a:lnTo>
                  <a:lnTo>
                    <a:pt x="354" y="463"/>
                  </a:lnTo>
                  <a:lnTo>
                    <a:pt x="363" y="463"/>
                  </a:lnTo>
                  <a:lnTo>
                    <a:pt x="373" y="465"/>
                  </a:lnTo>
                  <a:lnTo>
                    <a:pt x="383" y="468"/>
                  </a:lnTo>
                  <a:lnTo>
                    <a:pt x="392" y="473"/>
                  </a:lnTo>
                  <a:lnTo>
                    <a:pt x="395" y="482"/>
                  </a:lnTo>
                  <a:lnTo>
                    <a:pt x="398" y="491"/>
                  </a:lnTo>
                  <a:lnTo>
                    <a:pt x="400" y="499"/>
                  </a:lnTo>
                  <a:lnTo>
                    <a:pt x="401" y="509"/>
                  </a:lnTo>
                  <a:lnTo>
                    <a:pt x="403" y="518"/>
                  </a:lnTo>
                  <a:lnTo>
                    <a:pt x="404" y="527"/>
                  </a:lnTo>
                  <a:lnTo>
                    <a:pt x="404" y="536"/>
                  </a:lnTo>
                  <a:lnTo>
                    <a:pt x="403" y="547"/>
                  </a:lnTo>
                  <a:lnTo>
                    <a:pt x="403" y="555"/>
                  </a:lnTo>
                  <a:lnTo>
                    <a:pt x="401" y="564"/>
                  </a:lnTo>
                  <a:lnTo>
                    <a:pt x="400" y="574"/>
                  </a:lnTo>
                  <a:lnTo>
                    <a:pt x="398" y="583"/>
                  </a:lnTo>
                  <a:lnTo>
                    <a:pt x="396" y="591"/>
                  </a:lnTo>
                  <a:lnTo>
                    <a:pt x="393" y="600"/>
                  </a:lnTo>
                  <a:lnTo>
                    <a:pt x="391" y="608"/>
                  </a:lnTo>
                  <a:lnTo>
                    <a:pt x="388" y="617"/>
                  </a:lnTo>
                  <a:lnTo>
                    <a:pt x="384" y="617"/>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4" name="Freeform 6"/>
            <p:cNvSpPr>
              <a:spLocks/>
            </p:cNvSpPr>
            <p:nvPr/>
          </p:nvSpPr>
          <p:spPr bwMode="grayWhite">
            <a:xfrm>
              <a:off x="48" y="1306"/>
              <a:ext cx="624" cy="371"/>
            </a:xfrm>
            <a:custGeom>
              <a:avLst/>
              <a:gdLst>
                <a:gd name="T0" fmla="*/ 186 w 624"/>
                <a:gd name="T1" fmla="*/ 342 h 371"/>
                <a:gd name="T2" fmla="*/ 175 w 624"/>
                <a:gd name="T3" fmla="*/ 308 h 371"/>
                <a:gd name="T4" fmla="*/ 149 w 624"/>
                <a:gd name="T5" fmla="*/ 280 h 371"/>
                <a:gd name="T6" fmla="*/ 124 w 624"/>
                <a:gd name="T7" fmla="*/ 270 h 371"/>
                <a:gd name="T8" fmla="*/ 104 w 624"/>
                <a:gd name="T9" fmla="*/ 269 h 371"/>
                <a:gd name="T10" fmla="*/ 10 w 624"/>
                <a:gd name="T11" fmla="*/ 290 h 371"/>
                <a:gd name="T12" fmla="*/ 3 w 624"/>
                <a:gd name="T13" fmla="*/ 264 h 371"/>
                <a:gd name="T14" fmla="*/ 0 w 624"/>
                <a:gd name="T15" fmla="*/ 236 h 371"/>
                <a:gd name="T16" fmla="*/ 4 w 624"/>
                <a:gd name="T17" fmla="*/ 214 h 371"/>
                <a:gd name="T18" fmla="*/ 22 w 624"/>
                <a:gd name="T19" fmla="*/ 200 h 371"/>
                <a:gd name="T20" fmla="*/ 53 w 624"/>
                <a:gd name="T21" fmla="*/ 200 h 371"/>
                <a:gd name="T22" fmla="*/ 90 w 624"/>
                <a:gd name="T23" fmla="*/ 208 h 371"/>
                <a:gd name="T24" fmla="*/ 126 w 624"/>
                <a:gd name="T25" fmla="*/ 190 h 371"/>
                <a:gd name="T26" fmla="*/ 144 w 624"/>
                <a:gd name="T27" fmla="*/ 33 h 371"/>
                <a:gd name="T28" fmla="*/ 174 w 624"/>
                <a:gd name="T29" fmla="*/ 28 h 371"/>
                <a:gd name="T30" fmla="*/ 206 w 624"/>
                <a:gd name="T31" fmla="*/ 31 h 371"/>
                <a:gd name="T32" fmla="*/ 230 w 624"/>
                <a:gd name="T33" fmla="*/ 57 h 371"/>
                <a:gd name="T34" fmla="*/ 236 w 624"/>
                <a:gd name="T35" fmla="*/ 99 h 371"/>
                <a:gd name="T36" fmla="*/ 249 w 624"/>
                <a:gd name="T37" fmla="*/ 138 h 371"/>
                <a:gd name="T38" fmla="*/ 293 w 624"/>
                <a:gd name="T39" fmla="*/ 159 h 371"/>
                <a:gd name="T40" fmla="*/ 345 w 624"/>
                <a:gd name="T41" fmla="*/ 148 h 371"/>
                <a:gd name="T42" fmla="*/ 366 w 624"/>
                <a:gd name="T43" fmla="*/ 119 h 371"/>
                <a:gd name="T44" fmla="*/ 361 w 624"/>
                <a:gd name="T45" fmla="*/ 91 h 371"/>
                <a:gd name="T46" fmla="*/ 352 w 624"/>
                <a:gd name="T47" fmla="*/ 62 h 371"/>
                <a:gd name="T48" fmla="*/ 363 w 624"/>
                <a:gd name="T49" fmla="*/ 34 h 371"/>
                <a:gd name="T50" fmla="*/ 398 w 624"/>
                <a:gd name="T51" fmla="*/ 17 h 371"/>
                <a:gd name="T52" fmla="*/ 439 w 624"/>
                <a:gd name="T53" fmla="*/ 7 h 371"/>
                <a:gd name="T54" fmla="*/ 474 w 624"/>
                <a:gd name="T55" fmla="*/ 5 h 371"/>
                <a:gd name="T56" fmla="*/ 479 w 624"/>
                <a:gd name="T57" fmla="*/ 37 h 371"/>
                <a:gd name="T58" fmla="*/ 483 w 624"/>
                <a:gd name="T59" fmla="*/ 70 h 371"/>
                <a:gd name="T60" fmla="*/ 507 w 624"/>
                <a:gd name="T61" fmla="*/ 97 h 371"/>
                <a:gd name="T62" fmla="*/ 535 w 624"/>
                <a:gd name="T63" fmla="*/ 101 h 371"/>
                <a:gd name="T64" fmla="*/ 566 w 624"/>
                <a:gd name="T65" fmla="*/ 94 h 371"/>
                <a:gd name="T66" fmla="*/ 598 w 624"/>
                <a:gd name="T67" fmla="*/ 94 h 371"/>
                <a:gd name="T68" fmla="*/ 620 w 624"/>
                <a:gd name="T69" fmla="*/ 125 h 371"/>
                <a:gd name="T70" fmla="*/ 621 w 624"/>
                <a:gd name="T71" fmla="*/ 162 h 371"/>
                <a:gd name="T72" fmla="*/ 608 w 624"/>
                <a:gd name="T73" fmla="*/ 178 h 371"/>
                <a:gd name="T74" fmla="*/ 573 w 624"/>
                <a:gd name="T75" fmla="*/ 183 h 371"/>
                <a:gd name="T76" fmla="*/ 524 w 624"/>
                <a:gd name="T77" fmla="*/ 186 h 371"/>
                <a:gd name="T78" fmla="*/ 514 w 624"/>
                <a:gd name="T79" fmla="*/ 197 h 371"/>
                <a:gd name="T80" fmla="*/ 519 w 624"/>
                <a:gd name="T81" fmla="*/ 333 h 371"/>
                <a:gd name="T82" fmla="*/ 486 w 624"/>
                <a:gd name="T83" fmla="*/ 342 h 371"/>
                <a:gd name="T84" fmla="*/ 449 w 624"/>
                <a:gd name="T85" fmla="*/ 344 h 371"/>
                <a:gd name="T86" fmla="*/ 412 w 624"/>
                <a:gd name="T87" fmla="*/ 338 h 371"/>
                <a:gd name="T88" fmla="*/ 402 w 624"/>
                <a:gd name="T89" fmla="*/ 311 h 371"/>
                <a:gd name="T90" fmla="*/ 402 w 624"/>
                <a:gd name="T91" fmla="*/ 283 h 371"/>
                <a:gd name="T92" fmla="*/ 397 w 624"/>
                <a:gd name="T93" fmla="*/ 254 h 371"/>
                <a:gd name="T94" fmla="*/ 367 w 624"/>
                <a:gd name="T95" fmla="*/ 236 h 371"/>
                <a:gd name="T96" fmla="*/ 329 w 624"/>
                <a:gd name="T97" fmla="*/ 237 h 371"/>
                <a:gd name="T98" fmla="*/ 289 w 624"/>
                <a:gd name="T99" fmla="*/ 248 h 371"/>
                <a:gd name="T100" fmla="*/ 263 w 624"/>
                <a:gd name="T101" fmla="*/ 264 h 371"/>
                <a:gd name="T102" fmla="*/ 262 w 624"/>
                <a:gd name="T103" fmla="*/ 293 h 371"/>
                <a:gd name="T104" fmla="*/ 276 w 624"/>
                <a:gd name="T105" fmla="*/ 322 h 371"/>
                <a:gd name="T106" fmla="*/ 257 w 624"/>
                <a:gd name="T107" fmla="*/ 360 h 371"/>
                <a:gd name="T108" fmla="*/ 210 w 624"/>
                <a:gd name="T109" fmla="*/ 36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371">
                  <a:moveTo>
                    <a:pt x="191" y="370"/>
                  </a:moveTo>
                  <a:lnTo>
                    <a:pt x="190" y="363"/>
                  </a:lnTo>
                  <a:lnTo>
                    <a:pt x="189" y="356"/>
                  </a:lnTo>
                  <a:lnTo>
                    <a:pt x="188" y="349"/>
                  </a:lnTo>
                  <a:lnTo>
                    <a:pt x="186" y="342"/>
                  </a:lnTo>
                  <a:lnTo>
                    <a:pt x="185" y="335"/>
                  </a:lnTo>
                  <a:lnTo>
                    <a:pt x="182" y="328"/>
                  </a:lnTo>
                  <a:lnTo>
                    <a:pt x="181" y="321"/>
                  </a:lnTo>
                  <a:lnTo>
                    <a:pt x="178" y="315"/>
                  </a:lnTo>
                  <a:lnTo>
                    <a:pt x="175" y="308"/>
                  </a:lnTo>
                  <a:lnTo>
                    <a:pt x="171" y="302"/>
                  </a:lnTo>
                  <a:lnTo>
                    <a:pt x="167" y="296"/>
                  </a:lnTo>
                  <a:lnTo>
                    <a:pt x="162" y="290"/>
                  </a:lnTo>
                  <a:lnTo>
                    <a:pt x="156" y="285"/>
                  </a:lnTo>
                  <a:lnTo>
                    <a:pt x="149" y="280"/>
                  </a:lnTo>
                  <a:lnTo>
                    <a:pt x="143" y="276"/>
                  </a:lnTo>
                  <a:lnTo>
                    <a:pt x="134" y="273"/>
                  </a:lnTo>
                  <a:lnTo>
                    <a:pt x="131" y="271"/>
                  </a:lnTo>
                  <a:lnTo>
                    <a:pt x="128" y="270"/>
                  </a:lnTo>
                  <a:lnTo>
                    <a:pt x="124" y="270"/>
                  </a:lnTo>
                  <a:lnTo>
                    <a:pt x="121" y="270"/>
                  </a:lnTo>
                  <a:lnTo>
                    <a:pt x="117" y="270"/>
                  </a:lnTo>
                  <a:lnTo>
                    <a:pt x="113" y="271"/>
                  </a:lnTo>
                  <a:lnTo>
                    <a:pt x="109" y="270"/>
                  </a:lnTo>
                  <a:lnTo>
                    <a:pt x="104" y="269"/>
                  </a:lnTo>
                  <a:lnTo>
                    <a:pt x="22" y="307"/>
                  </a:lnTo>
                  <a:lnTo>
                    <a:pt x="19" y="304"/>
                  </a:lnTo>
                  <a:lnTo>
                    <a:pt x="15" y="300"/>
                  </a:lnTo>
                  <a:lnTo>
                    <a:pt x="13" y="296"/>
                  </a:lnTo>
                  <a:lnTo>
                    <a:pt x="10" y="290"/>
                  </a:lnTo>
                  <a:lnTo>
                    <a:pt x="9" y="286"/>
                  </a:lnTo>
                  <a:lnTo>
                    <a:pt x="6" y="280"/>
                  </a:lnTo>
                  <a:lnTo>
                    <a:pt x="5" y="275"/>
                  </a:lnTo>
                  <a:lnTo>
                    <a:pt x="4" y="270"/>
                  </a:lnTo>
                  <a:lnTo>
                    <a:pt x="3" y="264"/>
                  </a:lnTo>
                  <a:lnTo>
                    <a:pt x="2" y="258"/>
                  </a:lnTo>
                  <a:lnTo>
                    <a:pt x="0" y="252"/>
                  </a:lnTo>
                  <a:lnTo>
                    <a:pt x="0" y="246"/>
                  </a:lnTo>
                  <a:lnTo>
                    <a:pt x="0" y="241"/>
                  </a:lnTo>
                  <a:lnTo>
                    <a:pt x="0" y="236"/>
                  </a:lnTo>
                  <a:lnTo>
                    <a:pt x="0" y="229"/>
                  </a:lnTo>
                  <a:lnTo>
                    <a:pt x="0" y="224"/>
                  </a:lnTo>
                  <a:lnTo>
                    <a:pt x="0" y="221"/>
                  </a:lnTo>
                  <a:lnTo>
                    <a:pt x="2" y="217"/>
                  </a:lnTo>
                  <a:lnTo>
                    <a:pt x="4" y="214"/>
                  </a:lnTo>
                  <a:lnTo>
                    <a:pt x="6" y="211"/>
                  </a:lnTo>
                  <a:lnTo>
                    <a:pt x="9" y="208"/>
                  </a:lnTo>
                  <a:lnTo>
                    <a:pt x="12" y="206"/>
                  </a:lnTo>
                  <a:lnTo>
                    <a:pt x="16" y="203"/>
                  </a:lnTo>
                  <a:lnTo>
                    <a:pt x="22" y="200"/>
                  </a:lnTo>
                  <a:lnTo>
                    <a:pt x="28" y="200"/>
                  </a:lnTo>
                  <a:lnTo>
                    <a:pt x="33" y="200"/>
                  </a:lnTo>
                  <a:lnTo>
                    <a:pt x="40" y="200"/>
                  </a:lnTo>
                  <a:lnTo>
                    <a:pt x="47" y="200"/>
                  </a:lnTo>
                  <a:lnTo>
                    <a:pt x="53" y="200"/>
                  </a:lnTo>
                  <a:lnTo>
                    <a:pt x="60" y="201"/>
                  </a:lnTo>
                  <a:lnTo>
                    <a:pt x="67" y="204"/>
                  </a:lnTo>
                  <a:lnTo>
                    <a:pt x="74" y="207"/>
                  </a:lnTo>
                  <a:lnTo>
                    <a:pt x="81" y="208"/>
                  </a:lnTo>
                  <a:lnTo>
                    <a:pt x="90" y="208"/>
                  </a:lnTo>
                  <a:lnTo>
                    <a:pt x="97" y="207"/>
                  </a:lnTo>
                  <a:lnTo>
                    <a:pt x="105" y="204"/>
                  </a:lnTo>
                  <a:lnTo>
                    <a:pt x="113" y="200"/>
                  </a:lnTo>
                  <a:lnTo>
                    <a:pt x="119" y="196"/>
                  </a:lnTo>
                  <a:lnTo>
                    <a:pt x="126" y="190"/>
                  </a:lnTo>
                  <a:lnTo>
                    <a:pt x="131" y="183"/>
                  </a:lnTo>
                  <a:lnTo>
                    <a:pt x="127" y="35"/>
                  </a:lnTo>
                  <a:lnTo>
                    <a:pt x="133" y="35"/>
                  </a:lnTo>
                  <a:lnTo>
                    <a:pt x="138" y="34"/>
                  </a:lnTo>
                  <a:lnTo>
                    <a:pt x="144" y="33"/>
                  </a:lnTo>
                  <a:lnTo>
                    <a:pt x="150" y="32"/>
                  </a:lnTo>
                  <a:lnTo>
                    <a:pt x="156" y="31"/>
                  </a:lnTo>
                  <a:lnTo>
                    <a:pt x="162" y="30"/>
                  </a:lnTo>
                  <a:lnTo>
                    <a:pt x="168" y="29"/>
                  </a:lnTo>
                  <a:lnTo>
                    <a:pt x="174" y="28"/>
                  </a:lnTo>
                  <a:lnTo>
                    <a:pt x="181" y="28"/>
                  </a:lnTo>
                  <a:lnTo>
                    <a:pt x="186" y="28"/>
                  </a:lnTo>
                  <a:lnTo>
                    <a:pt x="193" y="28"/>
                  </a:lnTo>
                  <a:lnTo>
                    <a:pt x="199" y="30"/>
                  </a:lnTo>
                  <a:lnTo>
                    <a:pt x="206" y="31"/>
                  </a:lnTo>
                  <a:lnTo>
                    <a:pt x="211" y="34"/>
                  </a:lnTo>
                  <a:lnTo>
                    <a:pt x="218" y="37"/>
                  </a:lnTo>
                  <a:lnTo>
                    <a:pt x="225" y="41"/>
                  </a:lnTo>
                  <a:lnTo>
                    <a:pt x="228" y="48"/>
                  </a:lnTo>
                  <a:lnTo>
                    <a:pt x="230" y="57"/>
                  </a:lnTo>
                  <a:lnTo>
                    <a:pt x="232" y="65"/>
                  </a:lnTo>
                  <a:lnTo>
                    <a:pt x="234" y="73"/>
                  </a:lnTo>
                  <a:lnTo>
                    <a:pt x="234" y="82"/>
                  </a:lnTo>
                  <a:lnTo>
                    <a:pt x="235" y="91"/>
                  </a:lnTo>
                  <a:lnTo>
                    <a:pt x="236" y="99"/>
                  </a:lnTo>
                  <a:lnTo>
                    <a:pt x="238" y="108"/>
                  </a:lnTo>
                  <a:lnTo>
                    <a:pt x="239" y="116"/>
                  </a:lnTo>
                  <a:lnTo>
                    <a:pt x="242" y="124"/>
                  </a:lnTo>
                  <a:lnTo>
                    <a:pt x="245" y="131"/>
                  </a:lnTo>
                  <a:lnTo>
                    <a:pt x="249" y="138"/>
                  </a:lnTo>
                  <a:lnTo>
                    <a:pt x="256" y="145"/>
                  </a:lnTo>
                  <a:lnTo>
                    <a:pt x="263" y="150"/>
                  </a:lnTo>
                  <a:lnTo>
                    <a:pt x="273" y="155"/>
                  </a:lnTo>
                  <a:lnTo>
                    <a:pt x="284" y="159"/>
                  </a:lnTo>
                  <a:lnTo>
                    <a:pt x="293" y="159"/>
                  </a:lnTo>
                  <a:lnTo>
                    <a:pt x="303" y="159"/>
                  </a:lnTo>
                  <a:lnTo>
                    <a:pt x="314" y="158"/>
                  </a:lnTo>
                  <a:lnTo>
                    <a:pt x="325" y="156"/>
                  </a:lnTo>
                  <a:lnTo>
                    <a:pt x="335" y="152"/>
                  </a:lnTo>
                  <a:lnTo>
                    <a:pt x="345" y="148"/>
                  </a:lnTo>
                  <a:lnTo>
                    <a:pt x="353" y="142"/>
                  </a:lnTo>
                  <a:lnTo>
                    <a:pt x="359" y="134"/>
                  </a:lnTo>
                  <a:lnTo>
                    <a:pt x="363" y="129"/>
                  </a:lnTo>
                  <a:lnTo>
                    <a:pt x="365" y="124"/>
                  </a:lnTo>
                  <a:lnTo>
                    <a:pt x="366" y="119"/>
                  </a:lnTo>
                  <a:lnTo>
                    <a:pt x="366" y="113"/>
                  </a:lnTo>
                  <a:lnTo>
                    <a:pt x="366" y="108"/>
                  </a:lnTo>
                  <a:lnTo>
                    <a:pt x="365" y="102"/>
                  </a:lnTo>
                  <a:lnTo>
                    <a:pt x="364" y="96"/>
                  </a:lnTo>
                  <a:lnTo>
                    <a:pt x="361" y="91"/>
                  </a:lnTo>
                  <a:lnTo>
                    <a:pt x="359" y="86"/>
                  </a:lnTo>
                  <a:lnTo>
                    <a:pt x="357" y="79"/>
                  </a:lnTo>
                  <a:lnTo>
                    <a:pt x="354" y="73"/>
                  </a:lnTo>
                  <a:lnTo>
                    <a:pt x="354" y="68"/>
                  </a:lnTo>
                  <a:lnTo>
                    <a:pt x="352" y="62"/>
                  </a:lnTo>
                  <a:lnTo>
                    <a:pt x="351" y="57"/>
                  </a:lnTo>
                  <a:lnTo>
                    <a:pt x="351" y="51"/>
                  </a:lnTo>
                  <a:lnTo>
                    <a:pt x="352" y="44"/>
                  </a:lnTo>
                  <a:lnTo>
                    <a:pt x="357" y="39"/>
                  </a:lnTo>
                  <a:lnTo>
                    <a:pt x="363" y="34"/>
                  </a:lnTo>
                  <a:lnTo>
                    <a:pt x="369" y="30"/>
                  </a:lnTo>
                  <a:lnTo>
                    <a:pt x="376" y="26"/>
                  </a:lnTo>
                  <a:lnTo>
                    <a:pt x="383" y="22"/>
                  </a:lnTo>
                  <a:lnTo>
                    <a:pt x="391" y="19"/>
                  </a:lnTo>
                  <a:lnTo>
                    <a:pt x="398" y="17"/>
                  </a:lnTo>
                  <a:lnTo>
                    <a:pt x="407" y="14"/>
                  </a:lnTo>
                  <a:lnTo>
                    <a:pt x="414" y="12"/>
                  </a:lnTo>
                  <a:lnTo>
                    <a:pt x="422" y="10"/>
                  </a:lnTo>
                  <a:lnTo>
                    <a:pt x="431" y="9"/>
                  </a:lnTo>
                  <a:lnTo>
                    <a:pt x="439" y="7"/>
                  </a:lnTo>
                  <a:lnTo>
                    <a:pt x="448" y="5"/>
                  </a:lnTo>
                  <a:lnTo>
                    <a:pt x="456" y="3"/>
                  </a:lnTo>
                  <a:lnTo>
                    <a:pt x="464" y="2"/>
                  </a:lnTo>
                  <a:lnTo>
                    <a:pt x="472" y="0"/>
                  </a:lnTo>
                  <a:lnTo>
                    <a:pt x="474" y="5"/>
                  </a:lnTo>
                  <a:lnTo>
                    <a:pt x="476" y="11"/>
                  </a:lnTo>
                  <a:lnTo>
                    <a:pt x="477" y="17"/>
                  </a:lnTo>
                  <a:lnTo>
                    <a:pt x="478" y="24"/>
                  </a:lnTo>
                  <a:lnTo>
                    <a:pt x="478" y="30"/>
                  </a:lnTo>
                  <a:lnTo>
                    <a:pt x="479" y="37"/>
                  </a:lnTo>
                  <a:lnTo>
                    <a:pt x="479" y="44"/>
                  </a:lnTo>
                  <a:lnTo>
                    <a:pt x="479" y="51"/>
                  </a:lnTo>
                  <a:lnTo>
                    <a:pt x="479" y="57"/>
                  </a:lnTo>
                  <a:lnTo>
                    <a:pt x="481" y="64"/>
                  </a:lnTo>
                  <a:lnTo>
                    <a:pt x="483" y="70"/>
                  </a:lnTo>
                  <a:lnTo>
                    <a:pt x="485" y="76"/>
                  </a:lnTo>
                  <a:lnTo>
                    <a:pt x="488" y="82"/>
                  </a:lnTo>
                  <a:lnTo>
                    <a:pt x="493" y="88"/>
                  </a:lnTo>
                  <a:lnTo>
                    <a:pt x="499" y="92"/>
                  </a:lnTo>
                  <a:lnTo>
                    <a:pt x="507" y="97"/>
                  </a:lnTo>
                  <a:lnTo>
                    <a:pt x="512" y="99"/>
                  </a:lnTo>
                  <a:lnTo>
                    <a:pt x="517" y="101"/>
                  </a:lnTo>
                  <a:lnTo>
                    <a:pt x="523" y="102"/>
                  </a:lnTo>
                  <a:lnTo>
                    <a:pt x="529" y="102"/>
                  </a:lnTo>
                  <a:lnTo>
                    <a:pt x="535" y="101"/>
                  </a:lnTo>
                  <a:lnTo>
                    <a:pt x="541" y="99"/>
                  </a:lnTo>
                  <a:lnTo>
                    <a:pt x="547" y="98"/>
                  </a:lnTo>
                  <a:lnTo>
                    <a:pt x="554" y="97"/>
                  </a:lnTo>
                  <a:lnTo>
                    <a:pt x="560" y="95"/>
                  </a:lnTo>
                  <a:lnTo>
                    <a:pt x="566" y="94"/>
                  </a:lnTo>
                  <a:lnTo>
                    <a:pt x="572" y="92"/>
                  </a:lnTo>
                  <a:lnTo>
                    <a:pt x="579" y="92"/>
                  </a:lnTo>
                  <a:lnTo>
                    <a:pt x="584" y="92"/>
                  </a:lnTo>
                  <a:lnTo>
                    <a:pt x="591" y="92"/>
                  </a:lnTo>
                  <a:lnTo>
                    <a:pt x="598" y="94"/>
                  </a:lnTo>
                  <a:lnTo>
                    <a:pt x="603" y="97"/>
                  </a:lnTo>
                  <a:lnTo>
                    <a:pt x="610" y="102"/>
                  </a:lnTo>
                  <a:lnTo>
                    <a:pt x="614" y="109"/>
                  </a:lnTo>
                  <a:lnTo>
                    <a:pt x="618" y="117"/>
                  </a:lnTo>
                  <a:lnTo>
                    <a:pt x="620" y="125"/>
                  </a:lnTo>
                  <a:lnTo>
                    <a:pt x="621" y="133"/>
                  </a:lnTo>
                  <a:lnTo>
                    <a:pt x="622" y="142"/>
                  </a:lnTo>
                  <a:lnTo>
                    <a:pt x="623" y="151"/>
                  </a:lnTo>
                  <a:lnTo>
                    <a:pt x="623" y="159"/>
                  </a:lnTo>
                  <a:lnTo>
                    <a:pt x="621" y="162"/>
                  </a:lnTo>
                  <a:lnTo>
                    <a:pt x="619" y="165"/>
                  </a:lnTo>
                  <a:lnTo>
                    <a:pt x="618" y="169"/>
                  </a:lnTo>
                  <a:lnTo>
                    <a:pt x="615" y="172"/>
                  </a:lnTo>
                  <a:lnTo>
                    <a:pt x="612" y="175"/>
                  </a:lnTo>
                  <a:lnTo>
                    <a:pt x="608" y="178"/>
                  </a:lnTo>
                  <a:lnTo>
                    <a:pt x="604" y="181"/>
                  </a:lnTo>
                  <a:lnTo>
                    <a:pt x="599" y="183"/>
                  </a:lnTo>
                  <a:lnTo>
                    <a:pt x="591" y="184"/>
                  </a:lnTo>
                  <a:lnTo>
                    <a:pt x="582" y="184"/>
                  </a:lnTo>
                  <a:lnTo>
                    <a:pt x="573" y="183"/>
                  </a:lnTo>
                  <a:lnTo>
                    <a:pt x="564" y="182"/>
                  </a:lnTo>
                  <a:lnTo>
                    <a:pt x="554" y="181"/>
                  </a:lnTo>
                  <a:lnTo>
                    <a:pt x="545" y="182"/>
                  </a:lnTo>
                  <a:lnTo>
                    <a:pt x="535" y="183"/>
                  </a:lnTo>
                  <a:lnTo>
                    <a:pt x="524" y="186"/>
                  </a:lnTo>
                  <a:lnTo>
                    <a:pt x="523" y="188"/>
                  </a:lnTo>
                  <a:lnTo>
                    <a:pt x="521" y="191"/>
                  </a:lnTo>
                  <a:lnTo>
                    <a:pt x="519" y="192"/>
                  </a:lnTo>
                  <a:lnTo>
                    <a:pt x="517" y="194"/>
                  </a:lnTo>
                  <a:lnTo>
                    <a:pt x="514" y="197"/>
                  </a:lnTo>
                  <a:lnTo>
                    <a:pt x="512" y="199"/>
                  </a:lnTo>
                  <a:lnTo>
                    <a:pt x="509" y="203"/>
                  </a:lnTo>
                  <a:lnTo>
                    <a:pt x="507" y="207"/>
                  </a:lnTo>
                  <a:lnTo>
                    <a:pt x="524" y="331"/>
                  </a:lnTo>
                  <a:lnTo>
                    <a:pt x="519" y="333"/>
                  </a:lnTo>
                  <a:lnTo>
                    <a:pt x="512" y="335"/>
                  </a:lnTo>
                  <a:lnTo>
                    <a:pt x="507" y="338"/>
                  </a:lnTo>
                  <a:lnTo>
                    <a:pt x="500" y="339"/>
                  </a:lnTo>
                  <a:lnTo>
                    <a:pt x="493" y="341"/>
                  </a:lnTo>
                  <a:lnTo>
                    <a:pt x="486" y="342"/>
                  </a:lnTo>
                  <a:lnTo>
                    <a:pt x="479" y="343"/>
                  </a:lnTo>
                  <a:lnTo>
                    <a:pt x="471" y="344"/>
                  </a:lnTo>
                  <a:lnTo>
                    <a:pt x="464" y="344"/>
                  </a:lnTo>
                  <a:lnTo>
                    <a:pt x="456" y="344"/>
                  </a:lnTo>
                  <a:lnTo>
                    <a:pt x="449" y="344"/>
                  </a:lnTo>
                  <a:lnTo>
                    <a:pt x="441" y="344"/>
                  </a:lnTo>
                  <a:lnTo>
                    <a:pt x="433" y="342"/>
                  </a:lnTo>
                  <a:lnTo>
                    <a:pt x="426" y="341"/>
                  </a:lnTo>
                  <a:lnTo>
                    <a:pt x="419" y="340"/>
                  </a:lnTo>
                  <a:lnTo>
                    <a:pt x="412" y="338"/>
                  </a:lnTo>
                  <a:lnTo>
                    <a:pt x="408" y="333"/>
                  </a:lnTo>
                  <a:lnTo>
                    <a:pt x="405" y="328"/>
                  </a:lnTo>
                  <a:lnTo>
                    <a:pt x="403" y="322"/>
                  </a:lnTo>
                  <a:lnTo>
                    <a:pt x="402" y="316"/>
                  </a:lnTo>
                  <a:lnTo>
                    <a:pt x="402" y="311"/>
                  </a:lnTo>
                  <a:lnTo>
                    <a:pt x="401" y="306"/>
                  </a:lnTo>
                  <a:lnTo>
                    <a:pt x="401" y="300"/>
                  </a:lnTo>
                  <a:lnTo>
                    <a:pt x="401" y="294"/>
                  </a:lnTo>
                  <a:lnTo>
                    <a:pt x="402" y="289"/>
                  </a:lnTo>
                  <a:lnTo>
                    <a:pt x="402" y="283"/>
                  </a:lnTo>
                  <a:lnTo>
                    <a:pt x="402" y="277"/>
                  </a:lnTo>
                  <a:lnTo>
                    <a:pt x="401" y="271"/>
                  </a:lnTo>
                  <a:lnTo>
                    <a:pt x="400" y="266"/>
                  </a:lnTo>
                  <a:lnTo>
                    <a:pt x="398" y="260"/>
                  </a:lnTo>
                  <a:lnTo>
                    <a:pt x="397" y="254"/>
                  </a:lnTo>
                  <a:lnTo>
                    <a:pt x="393" y="248"/>
                  </a:lnTo>
                  <a:lnTo>
                    <a:pt x="388" y="244"/>
                  </a:lnTo>
                  <a:lnTo>
                    <a:pt x="381" y="240"/>
                  </a:lnTo>
                  <a:lnTo>
                    <a:pt x="374" y="238"/>
                  </a:lnTo>
                  <a:lnTo>
                    <a:pt x="367" y="236"/>
                  </a:lnTo>
                  <a:lnTo>
                    <a:pt x="360" y="235"/>
                  </a:lnTo>
                  <a:lnTo>
                    <a:pt x="353" y="235"/>
                  </a:lnTo>
                  <a:lnTo>
                    <a:pt x="345" y="235"/>
                  </a:lnTo>
                  <a:lnTo>
                    <a:pt x="337" y="236"/>
                  </a:lnTo>
                  <a:lnTo>
                    <a:pt x="329" y="237"/>
                  </a:lnTo>
                  <a:lnTo>
                    <a:pt x="321" y="239"/>
                  </a:lnTo>
                  <a:lnTo>
                    <a:pt x="313" y="241"/>
                  </a:lnTo>
                  <a:lnTo>
                    <a:pt x="306" y="243"/>
                  </a:lnTo>
                  <a:lnTo>
                    <a:pt x="297" y="245"/>
                  </a:lnTo>
                  <a:lnTo>
                    <a:pt x="289" y="248"/>
                  </a:lnTo>
                  <a:lnTo>
                    <a:pt x="281" y="250"/>
                  </a:lnTo>
                  <a:lnTo>
                    <a:pt x="273" y="252"/>
                  </a:lnTo>
                  <a:lnTo>
                    <a:pt x="270" y="255"/>
                  </a:lnTo>
                  <a:lnTo>
                    <a:pt x="267" y="260"/>
                  </a:lnTo>
                  <a:lnTo>
                    <a:pt x="263" y="264"/>
                  </a:lnTo>
                  <a:lnTo>
                    <a:pt x="260" y="270"/>
                  </a:lnTo>
                  <a:lnTo>
                    <a:pt x="258" y="276"/>
                  </a:lnTo>
                  <a:lnTo>
                    <a:pt x="258" y="282"/>
                  </a:lnTo>
                  <a:lnTo>
                    <a:pt x="258" y="287"/>
                  </a:lnTo>
                  <a:lnTo>
                    <a:pt x="262" y="293"/>
                  </a:lnTo>
                  <a:lnTo>
                    <a:pt x="265" y="299"/>
                  </a:lnTo>
                  <a:lnTo>
                    <a:pt x="268" y="304"/>
                  </a:lnTo>
                  <a:lnTo>
                    <a:pt x="271" y="310"/>
                  </a:lnTo>
                  <a:lnTo>
                    <a:pt x="273" y="316"/>
                  </a:lnTo>
                  <a:lnTo>
                    <a:pt x="276" y="322"/>
                  </a:lnTo>
                  <a:lnTo>
                    <a:pt x="277" y="328"/>
                  </a:lnTo>
                  <a:lnTo>
                    <a:pt x="277" y="334"/>
                  </a:lnTo>
                  <a:lnTo>
                    <a:pt x="277" y="341"/>
                  </a:lnTo>
                  <a:lnTo>
                    <a:pt x="266" y="355"/>
                  </a:lnTo>
                  <a:lnTo>
                    <a:pt x="257" y="360"/>
                  </a:lnTo>
                  <a:lnTo>
                    <a:pt x="248" y="362"/>
                  </a:lnTo>
                  <a:lnTo>
                    <a:pt x="239" y="363"/>
                  </a:lnTo>
                  <a:lnTo>
                    <a:pt x="230" y="363"/>
                  </a:lnTo>
                  <a:lnTo>
                    <a:pt x="220" y="364"/>
                  </a:lnTo>
                  <a:lnTo>
                    <a:pt x="210" y="364"/>
                  </a:lnTo>
                  <a:lnTo>
                    <a:pt x="201" y="366"/>
                  </a:lnTo>
                  <a:lnTo>
                    <a:pt x="191" y="370"/>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5" name="Freeform 7"/>
            <p:cNvSpPr>
              <a:spLocks/>
            </p:cNvSpPr>
            <p:nvPr/>
          </p:nvSpPr>
          <p:spPr bwMode="grayWhite">
            <a:xfrm>
              <a:off x="0" y="706"/>
              <a:ext cx="506" cy="470"/>
            </a:xfrm>
            <a:custGeom>
              <a:avLst/>
              <a:gdLst>
                <a:gd name="T0" fmla="*/ 229 w 506"/>
                <a:gd name="T1" fmla="*/ 453 h 470"/>
                <a:gd name="T2" fmla="*/ 200 w 506"/>
                <a:gd name="T3" fmla="*/ 429 h 470"/>
                <a:gd name="T4" fmla="*/ 175 w 506"/>
                <a:gd name="T5" fmla="*/ 402 h 470"/>
                <a:gd name="T6" fmla="*/ 158 w 506"/>
                <a:gd name="T7" fmla="*/ 368 h 470"/>
                <a:gd name="T8" fmla="*/ 241 w 506"/>
                <a:gd name="T9" fmla="*/ 275 h 470"/>
                <a:gd name="T10" fmla="*/ 224 w 506"/>
                <a:gd name="T11" fmla="*/ 248 h 470"/>
                <a:gd name="T12" fmla="*/ 198 w 506"/>
                <a:gd name="T13" fmla="*/ 228 h 470"/>
                <a:gd name="T14" fmla="*/ 166 w 506"/>
                <a:gd name="T15" fmla="*/ 214 h 470"/>
                <a:gd name="T16" fmla="*/ 139 w 506"/>
                <a:gd name="T17" fmla="*/ 217 h 470"/>
                <a:gd name="T18" fmla="*/ 128 w 506"/>
                <a:gd name="T19" fmla="*/ 238 h 470"/>
                <a:gd name="T20" fmla="*/ 120 w 506"/>
                <a:gd name="T21" fmla="*/ 262 h 470"/>
                <a:gd name="T22" fmla="*/ 104 w 506"/>
                <a:gd name="T23" fmla="*/ 283 h 470"/>
                <a:gd name="T24" fmla="*/ 77 w 506"/>
                <a:gd name="T25" fmla="*/ 291 h 470"/>
                <a:gd name="T26" fmla="*/ 53 w 506"/>
                <a:gd name="T27" fmla="*/ 288 h 470"/>
                <a:gd name="T28" fmla="*/ 31 w 506"/>
                <a:gd name="T29" fmla="*/ 275 h 470"/>
                <a:gd name="T30" fmla="*/ 12 w 506"/>
                <a:gd name="T31" fmla="*/ 257 h 470"/>
                <a:gd name="T32" fmla="*/ 61 w 506"/>
                <a:gd name="T33" fmla="*/ 109 h 470"/>
                <a:gd name="T34" fmla="*/ 24 w 506"/>
                <a:gd name="T35" fmla="*/ 85 h 470"/>
                <a:gd name="T36" fmla="*/ 0 w 506"/>
                <a:gd name="T37" fmla="*/ 53 h 470"/>
                <a:gd name="T38" fmla="*/ 19 w 506"/>
                <a:gd name="T39" fmla="*/ 22 h 470"/>
                <a:gd name="T40" fmla="*/ 54 w 506"/>
                <a:gd name="T41" fmla="*/ 0 h 470"/>
                <a:gd name="T42" fmla="*/ 82 w 506"/>
                <a:gd name="T43" fmla="*/ 6 h 470"/>
                <a:gd name="T44" fmla="*/ 103 w 506"/>
                <a:gd name="T45" fmla="*/ 29 h 470"/>
                <a:gd name="T46" fmla="*/ 132 w 506"/>
                <a:gd name="T47" fmla="*/ 57 h 470"/>
                <a:gd name="T48" fmla="*/ 175 w 506"/>
                <a:gd name="T49" fmla="*/ 64 h 470"/>
                <a:gd name="T50" fmla="*/ 215 w 506"/>
                <a:gd name="T51" fmla="*/ 43 h 470"/>
                <a:gd name="T52" fmla="*/ 243 w 506"/>
                <a:gd name="T53" fmla="*/ 16 h 470"/>
                <a:gd name="T54" fmla="*/ 265 w 506"/>
                <a:gd name="T55" fmla="*/ 22 h 470"/>
                <a:gd name="T56" fmla="*/ 284 w 506"/>
                <a:gd name="T57" fmla="*/ 34 h 470"/>
                <a:gd name="T58" fmla="*/ 301 w 506"/>
                <a:gd name="T59" fmla="*/ 52 h 470"/>
                <a:gd name="T60" fmla="*/ 318 w 506"/>
                <a:gd name="T61" fmla="*/ 72 h 470"/>
                <a:gd name="T62" fmla="*/ 314 w 506"/>
                <a:gd name="T63" fmla="*/ 98 h 470"/>
                <a:gd name="T64" fmla="*/ 296 w 506"/>
                <a:gd name="T65" fmla="*/ 115 h 470"/>
                <a:gd name="T66" fmla="*/ 278 w 506"/>
                <a:gd name="T67" fmla="*/ 123 h 470"/>
                <a:gd name="T68" fmla="*/ 260 w 506"/>
                <a:gd name="T69" fmla="*/ 130 h 470"/>
                <a:gd name="T70" fmla="*/ 249 w 506"/>
                <a:gd name="T71" fmla="*/ 152 h 470"/>
                <a:gd name="T72" fmla="*/ 257 w 506"/>
                <a:gd name="T73" fmla="*/ 180 h 470"/>
                <a:gd name="T74" fmla="*/ 288 w 506"/>
                <a:gd name="T75" fmla="*/ 210 h 470"/>
                <a:gd name="T76" fmla="*/ 321 w 506"/>
                <a:gd name="T77" fmla="*/ 231 h 470"/>
                <a:gd name="T78" fmla="*/ 339 w 506"/>
                <a:gd name="T79" fmla="*/ 231 h 470"/>
                <a:gd name="T80" fmla="*/ 358 w 506"/>
                <a:gd name="T81" fmla="*/ 228 h 470"/>
                <a:gd name="T82" fmla="*/ 377 w 506"/>
                <a:gd name="T83" fmla="*/ 200 h 470"/>
                <a:gd name="T84" fmla="*/ 385 w 506"/>
                <a:gd name="T85" fmla="*/ 171 h 470"/>
                <a:gd name="T86" fmla="*/ 404 w 506"/>
                <a:gd name="T87" fmla="*/ 158 h 470"/>
                <a:gd name="T88" fmla="*/ 497 w 506"/>
                <a:gd name="T89" fmla="*/ 213 h 470"/>
                <a:gd name="T90" fmla="*/ 482 w 506"/>
                <a:gd name="T91" fmla="*/ 238 h 470"/>
                <a:gd name="T92" fmla="*/ 458 w 506"/>
                <a:gd name="T93" fmla="*/ 259 h 470"/>
                <a:gd name="T94" fmla="*/ 438 w 506"/>
                <a:gd name="T95" fmla="*/ 282 h 470"/>
                <a:gd name="T96" fmla="*/ 434 w 506"/>
                <a:gd name="T97" fmla="*/ 313 h 470"/>
                <a:gd name="T98" fmla="*/ 467 w 506"/>
                <a:gd name="T99" fmla="*/ 339 h 470"/>
                <a:gd name="T100" fmla="*/ 505 w 506"/>
                <a:gd name="T101" fmla="*/ 362 h 470"/>
                <a:gd name="T102" fmla="*/ 329 w 506"/>
                <a:gd name="T103" fmla="*/ 370 h 470"/>
                <a:gd name="T104" fmla="*/ 306 w 506"/>
                <a:gd name="T105" fmla="*/ 395 h 470"/>
                <a:gd name="T106" fmla="*/ 287 w 506"/>
                <a:gd name="T107" fmla="*/ 423 h 470"/>
                <a:gd name="T108" fmla="*/ 267 w 506"/>
                <a:gd name="T109" fmla="*/ 45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470">
                  <a:moveTo>
                    <a:pt x="252" y="469"/>
                  </a:moveTo>
                  <a:lnTo>
                    <a:pt x="245" y="463"/>
                  </a:lnTo>
                  <a:lnTo>
                    <a:pt x="237" y="458"/>
                  </a:lnTo>
                  <a:lnTo>
                    <a:pt x="229" y="453"/>
                  </a:lnTo>
                  <a:lnTo>
                    <a:pt x="221" y="447"/>
                  </a:lnTo>
                  <a:lnTo>
                    <a:pt x="214" y="441"/>
                  </a:lnTo>
                  <a:lnTo>
                    <a:pt x="207" y="435"/>
                  </a:lnTo>
                  <a:lnTo>
                    <a:pt x="200" y="429"/>
                  </a:lnTo>
                  <a:lnTo>
                    <a:pt x="193" y="423"/>
                  </a:lnTo>
                  <a:lnTo>
                    <a:pt x="187" y="416"/>
                  </a:lnTo>
                  <a:lnTo>
                    <a:pt x="181" y="409"/>
                  </a:lnTo>
                  <a:lnTo>
                    <a:pt x="175" y="402"/>
                  </a:lnTo>
                  <a:lnTo>
                    <a:pt x="171" y="394"/>
                  </a:lnTo>
                  <a:lnTo>
                    <a:pt x="166" y="386"/>
                  </a:lnTo>
                  <a:lnTo>
                    <a:pt x="162" y="377"/>
                  </a:lnTo>
                  <a:lnTo>
                    <a:pt x="158" y="368"/>
                  </a:lnTo>
                  <a:lnTo>
                    <a:pt x="156" y="359"/>
                  </a:lnTo>
                  <a:lnTo>
                    <a:pt x="245" y="290"/>
                  </a:lnTo>
                  <a:lnTo>
                    <a:pt x="242" y="282"/>
                  </a:lnTo>
                  <a:lnTo>
                    <a:pt x="241" y="275"/>
                  </a:lnTo>
                  <a:lnTo>
                    <a:pt x="237" y="267"/>
                  </a:lnTo>
                  <a:lnTo>
                    <a:pt x="233" y="261"/>
                  </a:lnTo>
                  <a:lnTo>
                    <a:pt x="229" y="254"/>
                  </a:lnTo>
                  <a:lnTo>
                    <a:pt x="224" y="248"/>
                  </a:lnTo>
                  <a:lnTo>
                    <a:pt x="218" y="242"/>
                  </a:lnTo>
                  <a:lnTo>
                    <a:pt x="212" y="237"/>
                  </a:lnTo>
                  <a:lnTo>
                    <a:pt x="205" y="232"/>
                  </a:lnTo>
                  <a:lnTo>
                    <a:pt x="198" y="228"/>
                  </a:lnTo>
                  <a:lnTo>
                    <a:pt x="191" y="223"/>
                  </a:lnTo>
                  <a:lnTo>
                    <a:pt x="183" y="219"/>
                  </a:lnTo>
                  <a:lnTo>
                    <a:pt x="175" y="216"/>
                  </a:lnTo>
                  <a:lnTo>
                    <a:pt x="166" y="214"/>
                  </a:lnTo>
                  <a:lnTo>
                    <a:pt x="158" y="212"/>
                  </a:lnTo>
                  <a:lnTo>
                    <a:pt x="150" y="210"/>
                  </a:lnTo>
                  <a:lnTo>
                    <a:pt x="144" y="213"/>
                  </a:lnTo>
                  <a:lnTo>
                    <a:pt x="139" y="217"/>
                  </a:lnTo>
                  <a:lnTo>
                    <a:pt x="135" y="221"/>
                  </a:lnTo>
                  <a:lnTo>
                    <a:pt x="133" y="227"/>
                  </a:lnTo>
                  <a:lnTo>
                    <a:pt x="129" y="232"/>
                  </a:lnTo>
                  <a:lnTo>
                    <a:pt x="128" y="238"/>
                  </a:lnTo>
                  <a:lnTo>
                    <a:pt x="126" y="244"/>
                  </a:lnTo>
                  <a:lnTo>
                    <a:pt x="125" y="250"/>
                  </a:lnTo>
                  <a:lnTo>
                    <a:pt x="122" y="256"/>
                  </a:lnTo>
                  <a:lnTo>
                    <a:pt x="120" y="262"/>
                  </a:lnTo>
                  <a:lnTo>
                    <a:pt x="116" y="268"/>
                  </a:lnTo>
                  <a:lnTo>
                    <a:pt x="113" y="273"/>
                  </a:lnTo>
                  <a:lnTo>
                    <a:pt x="109" y="278"/>
                  </a:lnTo>
                  <a:lnTo>
                    <a:pt x="104" y="283"/>
                  </a:lnTo>
                  <a:lnTo>
                    <a:pt x="98" y="287"/>
                  </a:lnTo>
                  <a:lnTo>
                    <a:pt x="90" y="290"/>
                  </a:lnTo>
                  <a:lnTo>
                    <a:pt x="83" y="291"/>
                  </a:lnTo>
                  <a:lnTo>
                    <a:pt x="77" y="291"/>
                  </a:lnTo>
                  <a:lnTo>
                    <a:pt x="70" y="291"/>
                  </a:lnTo>
                  <a:lnTo>
                    <a:pt x="65" y="291"/>
                  </a:lnTo>
                  <a:lnTo>
                    <a:pt x="58" y="289"/>
                  </a:lnTo>
                  <a:lnTo>
                    <a:pt x="53" y="288"/>
                  </a:lnTo>
                  <a:lnTo>
                    <a:pt x="47" y="285"/>
                  </a:lnTo>
                  <a:lnTo>
                    <a:pt x="41" y="282"/>
                  </a:lnTo>
                  <a:lnTo>
                    <a:pt x="36" y="278"/>
                  </a:lnTo>
                  <a:lnTo>
                    <a:pt x="31" y="275"/>
                  </a:lnTo>
                  <a:lnTo>
                    <a:pt x="25" y="270"/>
                  </a:lnTo>
                  <a:lnTo>
                    <a:pt x="20" y="266"/>
                  </a:lnTo>
                  <a:lnTo>
                    <a:pt x="16" y="262"/>
                  </a:lnTo>
                  <a:lnTo>
                    <a:pt x="12" y="257"/>
                  </a:lnTo>
                  <a:lnTo>
                    <a:pt x="7" y="253"/>
                  </a:lnTo>
                  <a:lnTo>
                    <a:pt x="3" y="248"/>
                  </a:lnTo>
                  <a:lnTo>
                    <a:pt x="65" y="117"/>
                  </a:lnTo>
                  <a:lnTo>
                    <a:pt x="61" y="109"/>
                  </a:lnTo>
                  <a:lnTo>
                    <a:pt x="53" y="102"/>
                  </a:lnTo>
                  <a:lnTo>
                    <a:pt x="44" y="96"/>
                  </a:lnTo>
                  <a:lnTo>
                    <a:pt x="33" y="91"/>
                  </a:lnTo>
                  <a:lnTo>
                    <a:pt x="24" y="85"/>
                  </a:lnTo>
                  <a:lnTo>
                    <a:pt x="13" y="79"/>
                  </a:lnTo>
                  <a:lnTo>
                    <a:pt x="5" y="71"/>
                  </a:lnTo>
                  <a:lnTo>
                    <a:pt x="0" y="62"/>
                  </a:lnTo>
                  <a:lnTo>
                    <a:pt x="0" y="53"/>
                  </a:lnTo>
                  <a:lnTo>
                    <a:pt x="3" y="44"/>
                  </a:lnTo>
                  <a:lnTo>
                    <a:pt x="7" y="37"/>
                  </a:lnTo>
                  <a:lnTo>
                    <a:pt x="12" y="28"/>
                  </a:lnTo>
                  <a:lnTo>
                    <a:pt x="19" y="22"/>
                  </a:lnTo>
                  <a:lnTo>
                    <a:pt x="27" y="15"/>
                  </a:lnTo>
                  <a:lnTo>
                    <a:pt x="37" y="9"/>
                  </a:lnTo>
                  <a:lnTo>
                    <a:pt x="46" y="3"/>
                  </a:lnTo>
                  <a:lnTo>
                    <a:pt x="54" y="0"/>
                  </a:lnTo>
                  <a:lnTo>
                    <a:pt x="61" y="0"/>
                  </a:lnTo>
                  <a:lnTo>
                    <a:pt x="68" y="0"/>
                  </a:lnTo>
                  <a:lnTo>
                    <a:pt x="75" y="3"/>
                  </a:lnTo>
                  <a:lnTo>
                    <a:pt x="82" y="6"/>
                  </a:lnTo>
                  <a:lnTo>
                    <a:pt x="88" y="11"/>
                  </a:lnTo>
                  <a:lnTo>
                    <a:pt x="94" y="15"/>
                  </a:lnTo>
                  <a:lnTo>
                    <a:pt x="98" y="21"/>
                  </a:lnTo>
                  <a:lnTo>
                    <a:pt x="103" y="29"/>
                  </a:lnTo>
                  <a:lnTo>
                    <a:pt x="108" y="38"/>
                  </a:lnTo>
                  <a:lnTo>
                    <a:pt x="116" y="45"/>
                  </a:lnTo>
                  <a:lnTo>
                    <a:pt x="123" y="52"/>
                  </a:lnTo>
                  <a:lnTo>
                    <a:pt x="132" y="57"/>
                  </a:lnTo>
                  <a:lnTo>
                    <a:pt x="141" y="62"/>
                  </a:lnTo>
                  <a:lnTo>
                    <a:pt x="152" y="64"/>
                  </a:lnTo>
                  <a:lnTo>
                    <a:pt x="164" y="66"/>
                  </a:lnTo>
                  <a:lnTo>
                    <a:pt x="175" y="64"/>
                  </a:lnTo>
                  <a:lnTo>
                    <a:pt x="187" y="61"/>
                  </a:lnTo>
                  <a:lnTo>
                    <a:pt x="196" y="57"/>
                  </a:lnTo>
                  <a:lnTo>
                    <a:pt x="206" y="50"/>
                  </a:lnTo>
                  <a:lnTo>
                    <a:pt x="215" y="43"/>
                  </a:lnTo>
                  <a:lnTo>
                    <a:pt x="223" y="34"/>
                  </a:lnTo>
                  <a:lnTo>
                    <a:pt x="230" y="26"/>
                  </a:lnTo>
                  <a:lnTo>
                    <a:pt x="237" y="17"/>
                  </a:lnTo>
                  <a:lnTo>
                    <a:pt x="243" y="16"/>
                  </a:lnTo>
                  <a:lnTo>
                    <a:pt x="249" y="17"/>
                  </a:lnTo>
                  <a:lnTo>
                    <a:pt x="254" y="18"/>
                  </a:lnTo>
                  <a:lnTo>
                    <a:pt x="260" y="20"/>
                  </a:lnTo>
                  <a:lnTo>
                    <a:pt x="265" y="22"/>
                  </a:lnTo>
                  <a:lnTo>
                    <a:pt x="270" y="25"/>
                  </a:lnTo>
                  <a:lnTo>
                    <a:pt x="275" y="27"/>
                  </a:lnTo>
                  <a:lnTo>
                    <a:pt x="279" y="31"/>
                  </a:lnTo>
                  <a:lnTo>
                    <a:pt x="284" y="34"/>
                  </a:lnTo>
                  <a:lnTo>
                    <a:pt x="288" y="38"/>
                  </a:lnTo>
                  <a:lnTo>
                    <a:pt x="293" y="43"/>
                  </a:lnTo>
                  <a:lnTo>
                    <a:pt x="297" y="47"/>
                  </a:lnTo>
                  <a:lnTo>
                    <a:pt x="301" y="52"/>
                  </a:lnTo>
                  <a:lnTo>
                    <a:pt x="305" y="56"/>
                  </a:lnTo>
                  <a:lnTo>
                    <a:pt x="309" y="61"/>
                  </a:lnTo>
                  <a:lnTo>
                    <a:pt x="314" y="66"/>
                  </a:lnTo>
                  <a:lnTo>
                    <a:pt x="318" y="72"/>
                  </a:lnTo>
                  <a:lnTo>
                    <a:pt x="320" y="79"/>
                  </a:lnTo>
                  <a:lnTo>
                    <a:pt x="319" y="85"/>
                  </a:lnTo>
                  <a:lnTo>
                    <a:pt x="317" y="92"/>
                  </a:lnTo>
                  <a:lnTo>
                    <a:pt x="314" y="98"/>
                  </a:lnTo>
                  <a:lnTo>
                    <a:pt x="309" y="104"/>
                  </a:lnTo>
                  <a:lnTo>
                    <a:pt x="305" y="109"/>
                  </a:lnTo>
                  <a:lnTo>
                    <a:pt x="300" y="114"/>
                  </a:lnTo>
                  <a:lnTo>
                    <a:pt x="296" y="115"/>
                  </a:lnTo>
                  <a:lnTo>
                    <a:pt x="291" y="117"/>
                  </a:lnTo>
                  <a:lnTo>
                    <a:pt x="287" y="119"/>
                  </a:lnTo>
                  <a:lnTo>
                    <a:pt x="283" y="120"/>
                  </a:lnTo>
                  <a:lnTo>
                    <a:pt x="278" y="123"/>
                  </a:lnTo>
                  <a:lnTo>
                    <a:pt x="273" y="124"/>
                  </a:lnTo>
                  <a:lnTo>
                    <a:pt x="268" y="126"/>
                  </a:lnTo>
                  <a:lnTo>
                    <a:pt x="262" y="127"/>
                  </a:lnTo>
                  <a:lnTo>
                    <a:pt x="260" y="130"/>
                  </a:lnTo>
                  <a:lnTo>
                    <a:pt x="257" y="135"/>
                  </a:lnTo>
                  <a:lnTo>
                    <a:pt x="254" y="140"/>
                  </a:lnTo>
                  <a:lnTo>
                    <a:pt x="250" y="145"/>
                  </a:lnTo>
                  <a:lnTo>
                    <a:pt x="249" y="152"/>
                  </a:lnTo>
                  <a:lnTo>
                    <a:pt x="248" y="158"/>
                  </a:lnTo>
                  <a:lnTo>
                    <a:pt x="249" y="164"/>
                  </a:lnTo>
                  <a:lnTo>
                    <a:pt x="252" y="169"/>
                  </a:lnTo>
                  <a:lnTo>
                    <a:pt x="257" y="180"/>
                  </a:lnTo>
                  <a:lnTo>
                    <a:pt x="263" y="189"/>
                  </a:lnTo>
                  <a:lnTo>
                    <a:pt x="271" y="196"/>
                  </a:lnTo>
                  <a:lnTo>
                    <a:pt x="279" y="204"/>
                  </a:lnTo>
                  <a:lnTo>
                    <a:pt x="288" y="210"/>
                  </a:lnTo>
                  <a:lnTo>
                    <a:pt x="298" y="217"/>
                  </a:lnTo>
                  <a:lnTo>
                    <a:pt x="308" y="224"/>
                  </a:lnTo>
                  <a:lnTo>
                    <a:pt x="317" y="231"/>
                  </a:lnTo>
                  <a:lnTo>
                    <a:pt x="321" y="231"/>
                  </a:lnTo>
                  <a:lnTo>
                    <a:pt x="326" y="231"/>
                  </a:lnTo>
                  <a:lnTo>
                    <a:pt x="330" y="231"/>
                  </a:lnTo>
                  <a:lnTo>
                    <a:pt x="334" y="231"/>
                  </a:lnTo>
                  <a:lnTo>
                    <a:pt x="339" y="231"/>
                  </a:lnTo>
                  <a:lnTo>
                    <a:pt x="344" y="231"/>
                  </a:lnTo>
                  <a:lnTo>
                    <a:pt x="349" y="231"/>
                  </a:lnTo>
                  <a:lnTo>
                    <a:pt x="354" y="231"/>
                  </a:lnTo>
                  <a:lnTo>
                    <a:pt x="358" y="228"/>
                  </a:lnTo>
                  <a:lnTo>
                    <a:pt x="363" y="222"/>
                  </a:lnTo>
                  <a:lnTo>
                    <a:pt x="368" y="215"/>
                  </a:lnTo>
                  <a:lnTo>
                    <a:pt x="373" y="209"/>
                  </a:lnTo>
                  <a:lnTo>
                    <a:pt x="377" y="200"/>
                  </a:lnTo>
                  <a:lnTo>
                    <a:pt x="380" y="192"/>
                  </a:lnTo>
                  <a:lnTo>
                    <a:pt x="383" y="183"/>
                  </a:lnTo>
                  <a:lnTo>
                    <a:pt x="383" y="176"/>
                  </a:lnTo>
                  <a:lnTo>
                    <a:pt x="385" y="171"/>
                  </a:lnTo>
                  <a:lnTo>
                    <a:pt x="388" y="167"/>
                  </a:lnTo>
                  <a:lnTo>
                    <a:pt x="392" y="163"/>
                  </a:lnTo>
                  <a:lnTo>
                    <a:pt x="398" y="160"/>
                  </a:lnTo>
                  <a:lnTo>
                    <a:pt x="404" y="158"/>
                  </a:lnTo>
                  <a:lnTo>
                    <a:pt x="410" y="156"/>
                  </a:lnTo>
                  <a:lnTo>
                    <a:pt x="417" y="155"/>
                  </a:lnTo>
                  <a:lnTo>
                    <a:pt x="423" y="155"/>
                  </a:lnTo>
                  <a:lnTo>
                    <a:pt x="497" y="213"/>
                  </a:lnTo>
                  <a:lnTo>
                    <a:pt x="495" y="221"/>
                  </a:lnTo>
                  <a:lnTo>
                    <a:pt x="492" y="227"/>
                  </a:lnTo>
                  <a:lnTo>
                    <a:pt x="487" y="232"/>
                  </a:lnTo>
                  <a:lnTo>
                    <a:pt x="482" y="238"/>
                  </a:lnTo>
                  <a:lnTo>
                    <a:pt x="476" y="243"/>
                  </a:lnTo>
                  <a:lnTo>
                    <a:pt x="470" y="248"/>
                  </a:lnTo>
                  <a:lnTo>
                    <a:pt x="464" y="253"/>
                  </a:lnTo>
                  <a:lnTo>
                    <a:pt x="458" y="259"/>
                  </a:lnTo>
                  <a:lnTo>
                    <a:pt x="451" y="264"/>
                  </a:lnTo>
                  <a:lnTo>
                    <a:pt x="446" y="269"/>
                  </a:lnTo>
                  <a:lnTo>
                    <a:pt x="441" y="275"/>
                  </a:lnTo>
                  <a:lnTo>
                    <a:pt x="438" y="282"/>
                  </a:lnTo>
                  <a:lnTo>
                    <a:pt x="434" y="288"/>
                  </a:lnTo>
                  <a:lnTo>
                    <a:pt x="433" y="296"/>
                  </a:lnTo>
                  <a:lnTo>
                    <a:pt x="433" y="304"/>
                  </a:lnTo>
                  <a:lnTo>
                    <a:pt x="434" y="313"/>
                  </a:lnTo>
                  <a:lnTo>
                    <a:pt x="439" y="323"/>
                  </a:lnTo>
                  <a:lnTo>
                    <a:pt x="446" y="329"/>
                  </a:lnTo>
                  <a:lnTo>
                    <a:pt x="456" y="335"/>
                  </a:lnTo>
                  <a:lnTo>
                    <a:pt x="467" y="339"/>
                  </a:lnTo>
                  <a:lnTo>
                    <a:pt x="478" y="343"/>
                  </a:lnTo>
                  <a:lnTo>
                    <a:pt x="488" y="348"/>
                  </a:lnTo>
                  <a:lnTo>
                    <a:pt x="497" y="354"/>
                  </a:lnTo>
                  <a:lnTo>
                    <a:pt x="505" y="362"/>
                  </a:lnTo>
                  <a:lnTo>
                    <a:pt x="442" y="445"/>
                  </a:lnTo>
                  <a:lnTo>
                    <a:pt x="343" y="362"/>
                  </a:lnTo>
                  <a:lnTo>
                    <a:pt x="336" y="366"/>
                  </a:lnTo>
                  <a:lnTo>
                    <a:pt x="329" y="370"/>
                  </a:lnTo>
                  <a:lnTo>
                    <a:pt x="323" y="377"/>
                  </a:lnTo>
                  <a:lnTo>
                    <a:pt x="317" y="382"/>
                  </a:lnTo>
                  <a:lnTo>
                    <a:pt x="312" y="388"/>
                  </a:lnTo>
                  <a:lnTo>
                    <a:pt x="306" y="395"/>
                  </a:lnTo>
                  <a:lnTo>
                    <a:pt x="302" y="401"/>
                  </a:lnTo>
                  <a:lnTo>
                    <a:pt x="296" y="408"/>
                  </a:lnTo>
                  <a:lnTo>
                    <a:pt x="292" y="415"/>
                  </a:lnTo>
                  <a:lnTo>
                    <a:pt x="287" y="423"/>
                  </a:lnTo>
                  <a:lnTo>
                    <a:pt x="283" y="430"/>
                  </a:lnTo>
                  <a:lnTo>
                    <a:pt x="278" y="437"/>
                  </a:lnTo>
                  <a:lnTo>
                    <a:pt x="272" y="445"/>
                  </a:lnTo>
                  <a:lnTo>
                    <a:pt x="267" y="452"/>
                  </a:lnTo>
                  <a:lnTo>
                    <a:pt x="262" y="459"/>
                  </a:lnTo>
                  <a:lnTo>
                    <a:pt x="256" y="465"/>
                  </a:lnTo>
                  <a:lnTo>
                    <a:pt x="252" y="46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6" name="Freeform 8"/>
            <p:cNvSpPr>
              <a:spLocks/>
            </p:cNvSpPr>
            <p:nvPr/>
          </p:nvSpPr>
          <p:spPr bwMode="grayWhite">
            <a:xfrm>
              <a:off x="538" y="441"/>
              <a:ext cx="512" cy="509"/>
            </a:xfrm>
            <a:custGeom>
              <a:avLst/>
              <a:gdLst>
                <a:gd name="T0" fmla="*/ 67 w 512"/>
                <a:gd name="T1" fmla="*/ 492 h 509"/>
                <a:gd name="T2" fmla="*/ 45 w 512"/>
                <a:gd name="T3" fmla="*/ 451 h 509"/>
                <a:gd name="T4" fmla="*/ 68 w 512"/>
                <a:gd name="T5" fmla="*/ 418 h 509"/>
                <a:gd name="T6" fmla="*/ 106 w 512"/>
                <a:gd name="T7" fmla="*/ 391 h 509"/>
                <a:gd name="T8" fmla="*/ 105 w 512"/>
                <a:gd name="T9" fmla="*/ 352 h 509"/>
                <a:gd name="T10" fmla="*/ 79 w 512"/>
                <a:gd name="T11" fmla="*/ 324 h 509"/>
                <a:gd name="T12" fmla="*/ 44 w 512"/>
                <a:gd name="T13" fmla="*/ 302 h 509"/>
                <a:gd name="T14" fmla="*/ 7 w 512"/>
                <a:gd name="T15" fmla="*/ 280 h 509"/>
                <a:gd name="T16" fmla="*/ 2 w 512"/>
                <a:gd name="T17" fmla="*/ 258 h 509"/>
                <a:gd name="T18" fmla="*/ 13 w 512"/>
                <a:gd name="T19" fmla="*/ 239 h 509"/>
                <a:gd name="T20" fmla="*/ 29 w 512"/>
                <a:gd name="T21" fmla="*/ 220 h 509"/>
                <a:gd name="T22" fmla="*/ 43 w 512"/>
                <a:gd name="T23" fmla="*/ 201 h 509"/>
                <a:gd name="T24" fmla="*/ 65 w 512"/>
                <a:gd name="T25" fmla="*/ 184 h 509"/>
                <a:gd name="T26" fmla="*/ 100 w 512"/>
                <a:gd name="T27" fmla="*/ 191 h 509"/>
                <a:gd name="T28" fmla="*/ 124 w 512"/>
                <a:gd name="T29" fmla="*/ 210 h 509"/>
                <a:gd name="T30" fmla="*/ 150 w 512"/>
                <a:gd name="T31" fmla="*/ 233 h 509"/>
                <a:gd name="T32" fmla="*/ 179 w 512"/>
                <a:gd name="T33" fmla="*/ 232 h 509"/>
                <a:gd name="T34" fmla="*/ 207 w 512"/>
                <a:gd name="T35" fmla="*/ 223 h 509"/>
                <a:gd name="T36" fmla="*/ 230 w 512"/>
                <a:gd name="T37" fmla="*/ 198 h 509"/>
                <a:gd name="T38" fmla="*/ 242 w 512"/>
                <a:gd name="T39" fmla="*/ 165 h 509"/>
                <a:gd name="T40" fmla="*/ 226 w 512"/>
                <a:gd name="T41" fmla="*/ 143 h 509"/>
                <a:gd name="T42" fmla="*/ 203 w 512"/>
                <a:gd name="T43" fmla="*/ 132 h 509"/>
                <a:gd name="T44" fmla="*/ 176 w 512"/>
                <a:gd name="T45" fmla="*/ 122 h 509"/>
                <a:gd name="T46" fmla="*/ 153 w 512"/>
                <a:gd name="T47" fmla="*/ 111 h 509"/>
                <a:gd name="T48" fmla="*/ 142 w 512"/>
                <a:gd name="T49" fmla="*/ 80 h 509"/>
                <a:gd name="T50" fmla="*/ 163 w 512"/>
                <a:gd name="T51" fmla="*/ 50 h 509"/>
                <a:gd name="T52" fmla="*/ 187 w 512"/>
                <a:gd name="T53" fmla="*/ 36 h 509"/>
                <a:gd name="T54" fmla="*/ 211 w 512"/>
                <a:gd name="T55" fmla="*/ 18 h 509"/>
                <a:gd name="T56" fmla="*/ 243 w 512"/>
                <a:gd name="T57" fmla="*/ 28 h 509"/>
                <a:gd name="T58" fmla="*/ 277 w 512"/>
                <a:gd name="T59" fmla="*/ 54 h 509"/>
                <a:gd name="T60" fmla="*/ 314 w 512"/>
                <a:gd name="T61" fmla="*/ 72 h 509"/>
                <a:gd name="T62" fmla="*/ 355 w 512"/>
                <a:gd name="T63" fmla="*/ 68 h 509"/>
                <a:gd name="T64" fmla="*/ 382 w 512"/>
                <a:gd name="T65" fmla="*/ 36 h 509"/>
                <a:gd name="T66" fmla="*/ 411 w 512"/>
                <a:gd name="T67" fmla="*/ 3 h 509"/>
                <a:gd name="T68" fmla="*/ 453 w 512"/>
                <a:gd name="T69" fmla="*/ 10 h 509"/>
                <a:gd name="T70" fmla="*/ 486 w 512"/>
                <a:gd name="T71" fmla="*/ 36 h 509"/>
                <a:gd name="T72" fmla="*/ 489 w 512"/>
                <a:gd name="T73" fmla="*/ 68 h 509"/>
                <a:gd name="T74" fmla="*/ 466 w 512"/>
                <a:gd name="T75" fmla="*/ 88 h 509"/>
                <a:gd name="T76" fmla="*/ 437 w 512"/>
                <a:gd name="T77" fmla="*/ 107 h 509"/>
                <a:gd name="T78" fmla="*/ 422 w 512"/>
                <a:gd name="T79" fmla="*/ 133 h 509"/>
                <a:gd name="T80" fmla="*/ 419 w 512"/>
                <a:gd name="T81" fmla="*/ 317 h 509"/>
                <a:gd name="T82" fmla="*/ 388 w 512"/>
                <a:gd name="T83" fmla="*/ 302 h 509"/>
                <a:gd name="T84" fmla="*/ 364 w 512"/>
                <a:gd name="T85" fmla="*/ 273 h 509"/>
                <a:gd name="T86" fmla="*/ 336 w 512"/>
                <a:gd name="T87" fmla="*/ 250 h 509"/>
                <a:gd name="T88" fmla="*/ 299 w 512"/>
                <a:gd name="T89" fmla="*/ 252 h 509"/>
                <a:gd name="T90" fmla="*/ 275 w 512"/>
                <a:gd name="T91" fmla="*/ 270 h 509"/>
                <a:gd name="T92" fmla="*/ 255 w 512"/>
                <a:gd name="T93" fmla="*/ 294 h 509"/>
                <a:gd name="T94" fmla="*/ 242 w 512"/>
                <a:gd name="T95" fmla="*/ 323 h 509"/>
                <a:gd name="T96" fmla="*/ 241 w 512"/>
                <a:gd name="T97" fmla="*/ 353 h 509"/>
                <a:gd name="T98" fmla="*/ 257 w 512"/>
                <a:gd name="T99" fmla="*/ 364 h 509"/>
                <a:gd name="T100" fmla="*/ 279 w 512"/>
                <a:gd name="T101" fmla="*/ 368 h 509"/>
                <a:gd name="T102" fmla="*/ 304 w 512"/>
                <a:gd name="T103" fmla="*/ 370 h 509"/>
                <a:gd name="T104" fmla="*/ 330 w 512"/>
                <a:gd name="T105" fmla="*/ 376 h 509"/>
                <a:gd name="T106" fmla="*/ 353 w 512"/>
                <a:gd name="T107" fmla="*/ 407 h 509"/>
                <a:gd name="T108" fmla="*/ 352 w 512"/>
                <a:gd name="T109" fmla="*/ 443 h 509"/>
                <a:gd name="T110" fmla="*/ 334 w 512"/>
                <a:gd name="T111" fmla="*/ 462 h 509"/>
                <a:gd name="T112" fmla="*/ 311 w 512"/>
                <a:gd name="T113" fmla="*/ 479 h 509"/>
                <a:gd name="T114" fmla="*/ 278 w 512"/>
                <a:gd name="T115" fmla="*/ 465 h 509"/>
                <a:gd name="T116" fmla="*/ 241 w 512"/>
                <a:gd name="T117" fmla="*/ 445 h 509"/>
                <a:gd name="T118" fmla="*/ 202 w 512"/>
                <a:gd name="T119" fmla="*/ 432 h 509"/>
                <a:gd name="T120" fmla="*/ 98 w 512"/>
                <a:gd name="T121" fmla="*/ 50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9">
                  <a:moveTo>
                    <a:pt x="98" y="508"/>
                  </a:moveTo>
                  <a:lnTo>
                    <a:pt x="86" y="504"/>
                  </a:lnTo>
                  <a:lnTo>
                    <a:pt x="76" y="498"/>
                  </a:lnTo>
                  <a:lnTo>
                    <a:pt x="67" y="492"/>
                  </a:lnTo>
                  <a:lnTo>
                    <a:pt x="60" y="483"/>
                  </a:lnTo>
                  <a:lnTo>
                    <a:pt x="53" y="474"/>
                  </a:lnTo>
                  <a:lnTo>
                    <a:pt x="49" y="463"/>
                  </a:lnTo>
                  <a:lnTo>
                    <a:pt x="45" y="451"/>
                  </a:lnTo>
                  <a:lnTo>
                    <a:pt x="43" y="439"/>
                  </a:lnTo>
                  <a:lnTo>
                    <a:pt x="49" y="432"/>
                  </a:lnTo>
                  <a:lnTo>
                    <a:pt x="58" y="425"/>
                  </a:lnTo>
                  <a:lnTo>
                    <a:pt x="68" y="418"/>
                  </a:lnTo>
                  <a:lnTo>
                    <a:pt x="78" y="413"/>
                  </a:lnTo>
                  <a:lnTo>
                    <a:pt x="88" y="407"/>
                  </a:lnTo>
                  <a:lnTo>
                    <a:pt x="98" y="399"/>
                  </a:lnTo>
                  <a:lnTo>
                    <a:pt x="106" y="391"/>
                  </a:lnTo>
                  <a:lnTo>
                    <a:pt x="113" y="380"/>
                  </a:lnTo>
                  <a:lnTo>
                    <a:pt x="112" y="370"/>
                  </a:lnTo>
                  <a:lnTo>
                    <a:pt x="109" y="360"/>
                  </a:lnTo>
                  <a:lnTo>
                    <a:pt x="105" y="352"/>
                  </a:lnTo>
                  <a:lnTo>
                    <a:pt x="100" y="344"/>
                  </a:lnTo>
                  <a:lnTo>
                    <a:pt x="93" y="337"/>
                  </a:lnTo>
                  <a:lnTo>
                    <a:pt x="87" y="330"/>
                  </a:lnTo>
                  <a:lnTo>
                    <a:pt x="79" y="324"/>
                  </a:lnTo>
                  <a:lnTo>
                    <a:pt x="71" y="318"/>
                  </a:lnTo>
                  <a:lnTo>
                    <a:pt x="62" y="313"/>
                  </a:lnTo>
                  <a:lnTo>
                    <a:pt x="53" y="308"/>
                  </a:lnTo>
                  <a:lnTo>
                    <a:pt x="44" y="302"/>
                  </a:lnTo>
                  <a:lnTo>
                    <a:pt x="35" y="297"/>
                  </a:lnTo>
                  <a:lnTo>
                    <a:pt x="25" y="291"/>
                  </a:lnTo>
                  <a:lnTo>
                    <a:pt x="17" y="286"/>
                  </a:lnTo>
                  <a:lnTo>
                    <a:pt x="7" y="280"/>
                  </a:lnTo>
                  <a:lnTo>
                    <a:pt x="0" y="273"/>
                  </a:lnTo>
                  <a:lnTo>
                    <a:pt x="0" y="268"/>
                  </a:lnTo>
                  <a:lnTo>
                    <a:pt x="0" y="263"/>
                  </a:lnTo>
                  <a:lnTo>
                    <a:pt x="2" y="258"/>
                  </a:lnTo>
                  <a:lnTo>
                    <a:pt x="4" y="253"/>
                  </a:lnTo>
                  <a:lnTo>
                    <a:pt x="7" y="248"/>
                  </a:lnTo>
                  <a:lnTo>
                    <a:pt x="10" y="244"/>
                  </a:lnTo>
                  <a:lnTo>
                    <a:pt x="13" y="239"/>
                  </a:lnTo>
                  <a:lnTo>
                    <a:pt x="17" y="234"/>
                  </a:lnTo>
                  <a:lnTo>
                    <a:pt x="20" y="230"/>
                  </a:lnTo>
                  <a:lnTo>
                    <a:pt x="24" y="225"/>
                  </a:lnTo>
                  <a:lnTo>
                    <a:pt x="29" y="220"/>
                  </a:lnTo>
                  <a:lnTo>
                    <a:pt x="32" y="216"/>
                  </a:lnTo>
                  <a:lnTo>
                    <a:pt x="37" y="210"/>
                  </a:lnTo>
                  <a:lnTo>
                    <a:pt x="40" y="205"/>
                  </a:lnTo>
                  <a:lnTo>
                    <a:pt x="43" y="201"/>
                  </a:lnTo>
                  <a:lnTo>
                    <a:pt x="46" y="195"/>
                  </a:lnTo>
                  <a:lnTo>
                    <a:pt x="51" y="190"/>
                  </a:lnTo>
                  <a:lnTo>
                    <a:pt x="58" y="186"/>
                  </a:lnTo>
                  <a:lnTo>
                    <a:pt x="65" y="184"/>
                  </a:lnTo>
                  <a:lnTo>
                    <a:pt x="73" y="184"/>
                  </a:lnTo>
                  <a:lnTo>
                    <a:pt x="82" y="186"/>
                  </a:lnTo>
                  <a:lnTo>
                    <a:pt x="91" y="187"/>
                  </a:lnTo>
                  <a:lnTo>
                    <a:pt x="100" y="191"/>
                  </a:lnTo>
                  <a:lnTo>
                    <a:pt x="109" y="195"/>
                  </a:lnTo>
                  <a:lnTo>
                    <a:pt x="114" y="199"/>
                  </a:lnTo>
                  <a:lnTo>
                    <a:pt x="120" y="205"/>
                  </a:lnTo>
                  <a:lnTo>
                    <a:pt x="124" y="210"/>
                  </a:lnTo>
                  <a:lnTo>
                    <a:pt x="130" y="216"/>
                  </a:lnTo>
                  <a:lnTo>
                    <a:pt x="136" y="222"/>
                  </a:lnTo>
                  <a:lnTo>
                    <a:pt x="143" y="228"/>
                  </a:lnTo>
                  <a:lnTo>
                    <a:pt x="150" y="233"/>
                  </a:lnTo>
                  <a:lnTo>
                    <a:pt x="160" y="237"/>
                  </a:lnTo>
                  <a:lnTo>
                    <a:pt x="166" y="236"/>
                  </a:lnTo>
                  <a:lnTo>
                    <a:pt x="173" y="234"/>
                  </a:lnTo>
                  <a:lnTo>
                    <a:pt x="179" y="232"/>
                  </a:lnTo>
                  <a:lnTo>
                    <a:pt x="186" y="230"/>
                  </a:lnTo>
                  <a:lnTo>
                    <a:pt x="193" y="228"/>
                  </a:lnTo>
                  <a:lnTo>
                    <a:pt x="200" y="225"/>
                  </a:lnTo>
                  <a:lnTo>
                    <a:pt x="207" y="223"/>
                  </a:lnTo>
                  <a:lnTo>
                    <a:pt x="215" y="220"/>
                  </a:lnTo>
                  <a:lnTo>
                    <a:pt x="218" y="213"/>
                  </a:lnTo>
                  <a:lnTo>
                    <a:pt x="224" y="205"/>
                  </a:lnTo>
                  <a:lnTo>
                    <a:pt x="230" y="198"/>
                  </a:lnTo>
                  <a:lnTo>
                    <a:pt x="235" y="190"/>
                  </a:lnTo>
                  <a:lnTo>
                    <a:pt x="239" y="182"/>
                  </a:lnTo>
                  <a:lnTo>
                    <a:pt x="242" y="174"/>
                  </a:lnTo>
                  <a:lnTo>
                    <a:pt x="242" y="165"/>
                  </a:lnTo>
                  <a:lnTo>
                    <a:pt x="238" y="156"/>
                  </a:lnTo>
                  <a:lnTo>
                    <a:pt x="235" y="151"/>
                  </a:lnTo>
                  <a:lnTo>
                    <a:pt x="230" y="147"/>
                  </a:lnTo>
                  <a:lnTo>
                    <a:pt x="226" y="143"/>
                  </a:lnTo>
                  <a:lnTo>
                    <a:pt x="220" y="140"/>
                  </a:lnTo>
                  <a:lnTo>
                    <a:pt x="215" y="136"/>
                  </a:lnTo>
                  <a:lnTo>
                    <a:pt x="209" y="134"/>
                  </a:lnTo>
                  <a:lnTo>
                    <a:pt x="203" y="132"/>
                  </a:lnTo>
                  <a:lnTo>
                    <a:pt x="196" y="129"/>
                  </a:lnTo>
                  <a:lnTo>
                    <a:pt x="189" y="127"/>
                  </a:lnTo>
                  <a:lnTo>
                    <a:pt x="183" y="125"/>
                  </a:lnTo>
                  <a:lnTo>
                    <a:pt x="176" y="122"/>
                  </a:lnTo>
                  <a:lnTo>
                    <a:pt x="170" y="121"/>
                  </a:lnTo>
                  <a:lnTo>
                    <a:pt x="164" y="117"/>
                  </a:lnTo>
                  <a:lnTo>
                    <a:pt x="158" y="114"/>
                  </a:lnTo>
                  <a:lnTo>
                    <a:pt x="153" y="111"/>
                  </a:lnTo>
                  <a:lnTo>
                    <a:pt x="148" y="106"/>
                  </a:lnTo>
                  <a:lnTo>
                    <a:pt x="143" y="98"/>
                  </a:lnTo>
                  <a:lnTo>
                    <a:pt x="142" y="90"/>
                  </a:lnTo>
                  <a:lnTo>
                    <a:pt x="142" y="80"/>
                  </a:lnTo>
                  <a:lnTo>
                    <a:pt x="145" y="72"/>
                  </a:lnTo>
                  <a:lnTo>
                    <a:pt x="149" y="64"/>
                  </a:lnTo>
                  <a:lnTo>
                    <a:pt x="156" y="57"/>
                  </a:lnTo>
                  <a:lnTo>
                    <a:pt x="163" y="50"/>
                  </a:lnTo>
                  <a:lnTo>
                    <a:pt x="172" y="46"/>
                  </a:lnTo>
                  <a:lnTo>
                    <a:pt x="177" y="43"/>
                  </a:lnTo>
                  <a:lnTo>
                    <a:pt x="183" y="39"/>
                  </a:lnTo>
                  <a:lnTo>
                    <a:pt x="187" y="36"/>
                  </a:lnTo>
                  <a:lnTo>
                    <a:pt x="193" y="31"/>
                  </a:lnTo>
                  <a:lnTo>
                    <a:pt x="199" y="27"/>
                  </a:lnTo>
                  <a:lnTo>
                    <a:pt x="205" y="23"/>
                  </a:lnTo>
                  <a:lnTo>
                    <a:pt x="211" y="18"/>
                  </a:lnTo>
                  <a:lnTo>
                    <a:pt x="218" y="14"/>
                  </a:lnTo>
                  <a:lnTo>
                    <a:pt x="226" y="18"/>
                  </a:lnTo>
                  <a:lnTo>
                    <a:pt x="235" y="22"/>
                  </a:lnTo>
                  <a:lnTo>
                    <a:pt x="243" y="28"/>
                  </a:lnTo>
                  <a:lnTo>
                    <a:pt x="251" y="34"/>
                  </a:lnTo>
                  <a:lnTo>
                    <a:pt x="259" y="40"/>
                  </a:lnTo>
                  <a:lnTo>
                    <a:pt x="267" y="47"/>
                  </a:lnTo>
                  <a:lnTo>
                    <a:pt x="277" y="54"/>
                  </a:lnTo>
                  <a:lnTo>
                    <a:pt x="286" y="60"/>
                  </a:lnTo>
                  <a:lnTo>
                    <a:pt x="294" y="65"/>
                  </a:lnTo>
                  <a:lnTo>
                    <a:pt x="304" y="69"/>
                  </a:lnTo>
                  <a:lnTo>
                    <a:pt x="314" y="72"/>
                  </a:lnTo>
                  <a:lnTo>
                    <a:pt x="324" y="75"/>
                  </a:lnTo>
                  <a:lnTo>
                    <a:pt x="334" y="74"/>
                  </a:lnTo>
                  <a:lnTo>
                    <a:pt x="344" y="72"/>
                  </a:lnTo>
                  <a:lnTo>
                    <a:pt x="355" y="68"/>
                  </a:lnTo>
                  <a:lnTo>
                    <a:pt x="367" y="60"/>
                  </a:lnTo>
                  <a:lnTo>
                    <a:pt x="373" y="54"/>
                  </a:lnTo>
                  <a:lnTo>
                    <a:pt x="378" y="46"/>
                  </a:lnTo>
                  <a:lnTo>
                    <a:pt x="382" y="36"/>
                  </a:lnTo>
                  <a:lnTo>
                    <a:pt x="387" y="27"/>
                  </a:lnTo>
                  <a:lnTo>
                    <a:pt x="393" y="18"/>
                  </a:lnTo>
                  <a:lnTo>
                    <a:pt x="401" y="10"/>
                  </a:lnTo>
                  <a:lnTo>
                    <a:pt x="411" y="3"/>
                  </a:lnTo>
                  <a:lnTo>
                    <a:pt x="422" y="0"/>
                  </a:lnTo>
                  <a:lnTo>
                    <a:pt x="432" y="3"/>
                  </a:lnTo>
                  <a:lnTo>
                    <a:pt x="442" y="6"/>
                  </a:lnTo>
                  <a:lnTo>
                    <a:pt x="453" y="10"/>
                  </a:lnTo>
                  <a:lnTo>
                    <a:pt x="463" y="15"/>
                  </a:lnTo>
                  <a:lnTo>
                    <a:pt x="472" y="21"/>
                  </a:lnTo>
                  <a:lnTo>
                    <a:pt x="479" y="28"/>
                  </a:lnTo>
                  <a:lnTo>
                    <a:pt x="486" y="36"/>
                  </a:lnTo>
                  <a:lnTo>
                    <a:pt x="492" y="46"/>
                  </a:lnTo>
                  <a:lnTo>
                    <a:pt x="493" y="54"/>
                  </a:lnTo>
                  <a:lnTo>
                    <a:pt x="492" y="61"/>
                  </a:lnTo>
                  <a:lnTo>
                    <a:pt x="489" y="68"/>
                  </a:lnTo>
                  <a:lnTo>
                    <a:pt x="485" y="73"/>
                  </a:lnTo>
                  <a:lnTo>
                    <a:pt x="479" y="79"/>
                  </a:lnTo>
                  <a:lnTo>
                    <a:pt x="473" y="83"/>
                  </a:lnTo>
                  <a:lnTo>
                    <a:pt x="466" y="88"/>
                  </a:lnTo>
                  <a:lnTo>
                    <a:pt x="458" y="93"/>
                  </a:lnTo>
                  <a:lnTo>
                    <a:pt x="451" y="97"/>
                  </a:lnTo>
                  <a:lnTo>
                    <a:pt x="443" y="101"/>
                  </a:lnTo>
                  <a:lnTo>
                    <a:pt x="437" y="107"/>
                  </a:lnTo>
                  <a:lnTo>
                    <a:pt x="431" y="112"/>
                  </a:lnTo>
                  <a:lnTo>
                    <a:pt x="427" y="118"/>
                  </a:lnTo>
                  <a:lnTo>
                    <a:pt x="423" y="125"/>
                  </a:lnTo>
                  <a:lnTo>
                    <a:pt x="422" y="133"/>
                  </a:lnTo>
                  <a:lnTo>
                    <a:pt x="422" y="142"/>
                  </a:lnTo>
                  <a:lnTo>
                    <a:pt x="511" y="227"/>
                  </a:lnTo>
                  <a:lnTo>
                    <a:pt x="429" y="316"/>
                  </a:lnTo>
                  <a:lnTo>
                    <a:pt x="419" y="317"/>
                  </a:lnTo>
                  <a:lnTo>
                    <a:pt x="411" y="315"/>
                  </a:lnTo>
                  <a:lnTo>
                    <a:pt x="402" y="312"/>
                  </a:lnTo>
                  <a:lnTo>
                    <a:pt x="395" y="308"/>
                  </a:lnTo>
                  <a:lnTo>
                    <a:pt x="388" y="302"/>
                  </a:lnTo>
                  <a:lnTo>
                    <a:pt x="382" y="295"/>
                  </a:lnTo>
                  <a:lnTo>
                    <a:pt x="376" y="288"/>
                  </a:lnTo>
                  <a:lnTo>
                    <a:pt x="370" y="281"/>
                  </a:lnTo>
                  <a:lnTo>
                    <a:pt x="364" y="273"/>
                  </a:lnTo>
                  <a:lnTo>
                    <a:pt x="358" y="266"/>
                  </a:lnTo>
                  <a:lnTo>
                    <a:pt x="351" y="260"/>
                  </a:lnTo>
                  <a:lnTo>
                    <a:pt x="344" y="255"/>
                  </a:lnTo>
                  <a:lnTo>
                    <a:pt x="336" y="250"/>
                  </a:lnTo>
                  <a:lnTo>
                    <a:pt x="327" y="248"/>
                  </a:lnTo>
                  <a:lnTo>
                    <a:pt x="317" y="247"/>
                  </a:lnTo>
                  <a:lnTo>
                    <a:pt x="305" y="248"/>
                  </a:lnTo>
                  <a:lnTo>
                    <a:pt x="299" y="252"/>
                  </a:lnTo>
                  <a:lnTo>
                    <a:pt x="293" y="255"/>
                  </a:lnTo>
                  <a:lnTo>
                    <a:pt x="287" y="260"/>
                  </a:lnTo>
                  <a:lnTo>
                    <a:pt x="281" y="265"/>
                  </a:lnTo>
                  <a:lnTo>
                    <a:pt x="275" y="270"/>
                  </a:lnTo>
                  <a:lnTo>
                    <a:pt x="270" y="275"/>
                  </a:lnTo>
                  <a:lnTo>
                    <a:pt x="265" y="281"/>
                  </a:lnTo>
                  <a:lnTo>
                    <a:pt x="260" y="288"/>
                  </a:lnTo>
                  <a:lnTo>
                    <a:pt x="255" y="294"/>
                  </a:lnTo>
                  <a:lnTo>
                    <a:pt x="251" y="300"/>
                  </a:lnTo>
                  <a:lnTo>
                    <a:pt x="247" y="308"/>
                  </a:lnTo>
                  <a:lnTo>
                    <a:pt x="244" y="315"/>
                  </a:lnTo>
                  <a:lnTo>
                    <a:pt x="242" y="323"/>
                  </a:lnTo>
                  <a:lnTo>
                    <a:pt x="239" y="331"/>
                  </a:lnTo>
                  <a:lnTo>
                    <a:pt x="238" y="339"/>
                  </a:lnTo>
                  <a:lnTo>
                    <a:pt x="238" y="348"/>
                  </a:lnTo>
                  <a:lnTo>
                    <a:pt x="241" y="353"/>
                  </a:lnTo>
                  <a:lnTo>
                    <a:pt x="244" y="356"/>
                  </a:lnTo>
                  <a:lnTo>
                    <a:pt x="248" y="360"/>
                  </a:lnTo>
                  <a:lnTo>
                    <a:pt x="252" y="362"/>
                  </a:lnTo>
                  <a:lnTo>
                    <a:pt x="257" y="364"/>
                  </a:lnTo>
                  <a:lnTo>
                    <a:pt x="262" y="366"/>
                  </a:lnTo>
                  <a:lnTo>
                    <a:pt x="267" y="367"/>
                  </a:lnTo>
                  <a:lnTo>
                    <a:pt x="274" y="368"/>
                  </a:lnTo>
                  <a:lnTo>
                    <a:pt x="279" y="368"/>
                  </a:lnTo>
                  <a:lnTo>
                    <a:pt x="285" y="369"/>
                  </a:lnTo>
                  <a:lnTo>
                    <a:pt x="292" y="370"/>
                  </a:lnTo>
                  <a:lnTo>
                    <a:pt x="298" y="370"/>
                  </a:lnTo>
                  <a:lnTo>
                    <a:pt x="304" y="370"/>
                  </a:lnTo>
                  <a:lnTo>
                    <a:pt x="309" y="371"/>
                  </a:lnTo>
                  <a:lnTo>
                    <a:pt x="315" y="371"/>
                  </a:lnTo>
                  <a:lnTo>
                    <a:pt x="320" y="373"/>
                  </a:lnTo>
                  <a:lnTo>
                    <a:pt x="330" y="376"/>
                  </a:lnTo>
                  <a:lnTo>
                    <a:pt x="337" y="382"/>
                  </a:lnTo>
                  <a:lnTo>
                    <a:pt x="344" y="389"/>
                  </a:lnTo>
                  <a:lnTo>
                    <a:pt x="349" y="398"/>
                  </a:lnTo>
                  <a:lnTo>
                    <a:pt x="353" y="407"/>
                  </a:lnTo>
                  <a:lnTo>
                    <a:pt x="355" y="417"/>
                  </a:lnTo>
                  <a:lnTo>
                    <a:pt x="356" y="427"/>
                  </a:lnTo>
                  <a:lnTo>
                    <a:pt x="355" y="436"/>
                  </a:lnTo>
                  <a:lnTo>
                    <a:pt x="352" y="443"/>
                  </a:lnTo>
                  <a:lnTo>
                    <a:pt x="348" y="448"/>
                  </a:lnTo>
                  <a:lnTo>
                    <a:pt x="343" y="453"/>
                  </a:lnTo>
                  <a:lnTo>
                    <a:pt x="339" y="458"/>
                  </a:lnTo>
                  <a:lnTo>
                    <a:pt x="334" y="462"/>
                  </a:lnTo>
                  <a:lnTo>
                    <a:pt x="330" y="468"/>
                  </a:lnTo>
                  <a:lnTo>
                    <a:pt x="324" y="473"/>
                  </a:lnTo>
                  <a:lnTo>
                    <a:pt x="320" y="479"/>
                  </a:lnTo>
                  <a:lnTo>
                    <a:pt x="311" y="479"/>
                  </a:lnTo>
                  <a:lnTo>
                    <a:pt x="304" y="477"/>
                  </a:lnTo>
                  <a:lnTo>
                    <a:pt x="295" y="474"/>
                  </a:lnTo>
                  <a:lnTo>
                    <a:pt x="286" y="470"/>
                  </a:lnTo>
                  <a:lnTo>
                    <a:pt x="278" y="465"/>
                  </a:lnTo>
                  <a:lnTo>
                    <a:pt x="268" y="461"/>
                  </a:lnTo>
                  <a:lnTo>
                    <a:pt x="259" y="455"/>
                  </a:lnTo>
                  <a:lnTo>
                    <a:pt x="250" y="450"/>
                  </a:lnTo>
                  <a:lnTo>
                    <a:pt x="241" y="445"/>
                  </a:lnTo>
                  <a:lnTo>
                    <a:pt x="231" y="441"/>
                  </a:lnTo>
                  <a:lnTo>
                    <a:pt x="222" y="437"/>
                  </a:lnTo>
                  <a:lnTo>
                    <a:pt x="211" y="435"/>
                  </a:lnTo>
                  <a:lnTo>
                    <a:pt x="202" y="432"/>
                  </a:lnTo>
                  <a:lnTo>
                    <a:pt x="193" y="432"/>
                  </a:lnTo>
                  <a:lnTo>
                    <a:pt x="182" y="433"/>
                  </a:lnTo>
                  <a:lnTo>
                    <a:pt x="172" y="436"/>
                  </a:lnTo>
                  <a:lnTo>
                    <a:pt x="98" y="508"/>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7" name="Freeform 9"/>
            <p:cNvSpPr>
              <a:spLocks/>
            </p:cNvSpPr>
            <p:nvPr/>
          </p:nvSpPr>
          <p:spPr bwMode="grayWhite">
            <a:xfrm>
              <a:off x="459" y="2344"/>
              <a:ext cx="506" cy="470"/>
            </a:xfrm>
            <a:custGeom>
              <a:avLst/>
              <a:gdLst>
                <a:gd name="T0" fmla="*/ 229 w 506"/>
                <a:gd name="T1" fmla="*/ 453 h 470"/>
                <a:gd name="T2" fmla="*/ 200 w 506"/>
                <a:gd name="T3" fmla="*/ 429 h 470"/>
                <a:gd name="T4" fmla="*/ 175 w 506"/>
                <a:gd name="T5" fmla="*/ 402 h 470"/>
                <a:gd name="T6" fmla="*/ 158 w 506"/>
                <a:gd name="T7" fmla="*/ 368 h 470"/>
                <a:gd name="T8" fmla="*/ 241 w 506"/>
                <a:gd name="T9" fmla="*/ 275 h 470"/>
                <a:gd name="T10" fmla="*/ 224 w 506"/>
                <a:gd name="T11" fmla="*/ 248 h 470"/>
                <a:gd name="T12" fmla="*/ 198 w 506"/>
                <a:gd name="T13" fmla="*/ 228 h 470"/>
                <a:gd name="T14" fmla="*/ 166 w 506"/>
                <a:gd name="T15" fmla="*/ 214 h 470"/>
                <a:gd name="T16" fmla="*/ 139 w 506"/>
                <a:gd name="T17" fmla="*/ 217 h 470"/>
                <a:gd name="T18" fmla="*/ 128 w 506"/>
                <a:gd name="T19" fmla="*/ 238 h 470"/>
                <a:gd name="T20" fmla="*/ 120 w 506"/>
                <a:gd name="T21" fmla="*/ 262 h 470"/>
                <a:gd name="T22" fmla="*/ 104 w 506"/>
                <a:gd name="T23" fmla="*/ 283 h 470"/>
                <a:gd name="T24" fmla="*/ 77 w 506"/>
                <a:gd name="T25" fmla="*/ 291 h 470"/>
                <a:gd name="T26" fmla="*/ 53 w 506"/>
                <a:gd name="T27" fmla="*/ 288 h 470"/>
                <a:gd name="T28" fmla="*/ 31 w 506"/>
                <a:gd name="T29" fmla="*/ 275 h 470"/>
                <a:gd name="T30" fmla="*/ 12 w 506"/>
                <a:gd name="T31" fmla="*/ 257 h 470"/>
                <a:gd name="T32" fmla="*/ 61 w 506"/>
                <a:gd name="T33" fmla="*/ 109 h 470"/>
                <a:gd name="T34" fmla="*/ 24 w 506"/>
                <a:gd name="T35" fmla="*/ 85 h 470"/>
                <a:gd name="T36" fmla="*/ 0 w 506"/>
                <a:gd name="T37" fmla="*/ 53 h 470"/>
                <a:gd name="T38" fmla="*/ 19 w 506"/>
                <a:gd name="T39" fmla="*/ 22 h 470"/>
                <a:gd name="T40" fmla="*/ 54 w 506"/>
                <a:gd name="T41" fmla="*/ 0 h 470"/>
                <a:gd name="T42" fmla="*/ 82 w 506"/>
                <a:gd name="T43" fmla="*/ 6 h 470"/>
                <a:gd name="T44" fmla="*/ 103 w 506"/>
                <a:gd name="T45" fmla="*/ 29 h 470"/>
                <a:gd name="T46" fmla="*/ 132 w 506"/>
                <a:gd name="T47" fmla="*/ 57 h 470"/>
                <a:gd name="T48" fmla="*/ 175 w 506"/>
                <a:gd name="T49" fmla="*/ 64 h 470"/>
                <a:gd name="T50" fmla="*/ 215 w 506"/>
                <a:gd name="T51" fmla="*/ 43 h 470"/>
                <a:gd name="T52" fmla="*/ 243 w 506"/>
                <a:gd name="T53" fmla="*/ 16 h 470"/>
                <a:gd name="T54" fmla="*/ 265 w 506"/>
                <a:gd name="T55" fmla="*/ 22 h 470"/>
                <a:gd name="T56" fmla="*/ 284 w 506"/>
                <a:gd name="T57" fmla="*/ 34 h 470"/>
                <a:gd name="T58" fmla="*/ 301 w 506"/>
                <a:gd name="T59" fmla="*/ 52 h 470"/>
                <a:gd name="T60" fmla="*/ 318 w 506"/>
                <a:gd name="T61" fmla="*/ 72 h 470"/>
                <a:gd name="T62" fmla="*/ 314 w 506"/>
                <a:gd name="T63" fmla="*/ 98 h 470"/>
                <a:gd name="T64" fmla="*/ 296 w 506"/>
                <a:gd name="T65" fmla="*/ 115 h 470"/>
                <a:gd name="T66" fmla="*/ 278 w 506"/>
                <a:gd name="T67" fmla="*/ 123 h 470"/>
                <a:gd name="T68" fmla="*/ 260 w 506"/>
                <a:gd name="T69" fmla="*/ 130 h 470"/>
                <a:gd name="T70" fmla="*/ 249 w 506"/>
                <a:gd name="T71" fmla="*/ 152 h 470"/>
                <a:gd name="T72" fmla="*/ 257 w 506"/>
                <a:gd name="T73" fmla="*/ 180 h 470"/>
                <a:gd name="T74" fmla="*/ 288 w 506"/>
                <a:gd name="T75" fmla="*/ 210 h 470"/>
                <a:gd name="T76" fmla="*/ 321 w 506"/>
                <a:gd name="T77" fmla="*/ 231 h 470"/>
                <a:gd name="T78" fmla="*/ 339 w 506"/>
                <a:gd name="T79" fmla="*/ 231 h 470"/>
                <a:gd name="T80" fmla="*/ 358 w 506"/>
                <a:gd name="T81" fmla="*/ 228 h 470"/>
                <a:gd name="T82" fmla="*/ 377 w 506"/>
                <a:gd name="T83" fmla="*/ 200 h 470"/>
                <a:gd name="T84" fmla="*/ 385 w 506"/>
                <a:gd name="T85" fmla="*/ 171 h 470"/>
                <a:gd name="T86" fmla="*/ 404 w 506"/>
                <a:gd name="T87" fmla="*/ 158 h 470"/>
                <a:gd name="T88" fmla="*/ 497 w 506"/>
                <a:gd name="T89" fmla="*/ 213 h 470"/>
                <a:gd name="T90" fmla="*/ 482 w 506"/>
                <a:gd name="T91" fmla="*/ 238 h 470"/>
                <a:gd name="T92" fmla="*/ 458 w 506"/>
                <a:gd name="T93" fmla="*/ 259 h 470"/>
                <a:gd name="T94" fmla="*/ 438 w 506"/>
                <a:gd name="T95" fmla="*/ 282 h 470"/>
                <a:gd name="T96" fmla="*/ 434 w 506"/>
                <a:gd name="T97" fmla="*/ 313 h 470"/>
                <a:gd name="T98" fmla="*/ 467 w 506"/>
                <a:gd name="T99" fmla="*/ 339 h 470"/>
                <a:gd name="T100" fmla="*/ 505 w 506"/>
                <a:gd name="T101" fmla="*/ 362 h 470"/>
                <a:gd name="T102" fmla="*/ 329 w 506"/>
                <a:gd name="T103" fmla="*/ 370 h 470"/>
                <a:gd name="T104" fmla="*/ 306 w 506"/>
                <a:gd name="T105" fmla="*/ 395 h 470"/>
                <a:gd name="T106" fmla="*/ 287 w 506"/>
                <a:gd name="T107" fmla="*/ 423 h 470"/>
                <a:gd name="T108" fmla="*/ 267 w 506"/>
                <a:gd name="T109" fmla="*/ 45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470">
                  <a:moveTo>
                    <a:pt x="252" y="469"/>
                  </a:moveTo>
                  <a:lnTo>
                    <a:pt x="245" y="463"/>
                  </a:lnTo>
                  <a:lnTo>
                    <a:pt x="237" y="458"/>
                  </a:lnTo>
                  <a:lnTo>
                    <a:pt x="229" y="453"/>
                  </a:lnTo>
                  <a:lnTo>
                    <a:pt x="221" y="447"/>
                  </a:lnTo>
                  <a:lnTo>
                    <a:pt x="214" y="441"/>
                  </a:lnTo>
                  <a:lnTo>
                    <a:pt x="207" y="435"/>
                  </a:lnTo>
                  <a:lnTo>
                    <a:pt x="200" y="429"/>
                  </a:lnTo>
                  <a:lnTo>
                    <a:pt x="193" y="423"/>
                  </a:lnTo>
                  <a:lnTo>
                    <a:pt x="187" y="416"/>
                  </a:lnTo>
                  <a:lnTo>
                    <a:pt x="181" y="409"/>
                  </a:lnTo>
                  <a:lnTo>
                    <a:pt x="175" y="402"/>
                  </a:lnTo>
                  <a:lnTo>
                    <a:pt x="171" y="394"/>
                  </a:lnTo>
                  <a:lnTo>
                    <a:pt x="166" y="386"/>
                  </a:lnTo>
                  <a:lnTo>
                    <a:pt x="162" y="377"/>
                  </a:lnTo>
                  <a:lnTo>
                    <a:pt x="158" y="368"/>
                  </a:lnTo>
                  <a:lnTo>
                    <a:pt x="156" y="359"/>
                  </a:lnTo>
                  <a:lnTo>
                    <a:pt x="245" y="290"/>
                  </a:lnTo>
                  <a:lnTo>
                    <a:pt x="242" y="282"/>
                  </a:lnTo>
                  <a:lnTo>
                    <a:pt x="241" y="275"/>
                  </a:lnTo>
                  <a:lnTo>
                    <a:pt x="237" y="267"/>
                  </a:lnTo>
                  <a:lnTo>
                    <a:pt x="233" y="261"/>
                  </a:lnTo>
                  <a:lnTo>
                    <a:pt x="229" y="254"/>
                  </a:lnTo>
                  <a:lnTo>
                    <a:pt x="224" y="248"/>
                  </a:lnTo>
                  <a:lnTo>
                    <a:pt x="218" y="242"/>
                  </a:lnTo>
                  <a:lnTo>
                    <a:pt x="212" y="237"/>
                  </a:lnTo>
                  <a:lnTo>
                    <a:pt x="205" y="232"/>
                  </a:lnTo>
                  <a:lnTo>
                    <a:pt x="198" y="228"/>
                  </a:lnTo>
                  <a:lnTo>
                    <a:pt x="191" y="223"/>
                  </a:lnTo>
                  <a:lnTo>
                    <a:pt x="183" y="219"/>
                  </a:lnTo>
                  <a:lnTo>
                    <a:pt x="175" y="216"/>
                  </a:lnTo>
                  <a:lnTo>
                    <a:pt x="166" y="214"/>
                  </a:lnTo>
                  <a:lnTo>
                    <a:pt x="158" y="212"/>
                  </a:lnTo>
                  <a:lnTo>
                    <a:pt x="150" y="210"/>
                  </a:lnTo>
                  <a:lnTo>
                    <a:pt x="144" y="213"/>
                  </a:lnTo>
                  <a:lnTo>
                    <a:pt x="139" y="217"/>
                  </a:lnTo>
                  <a:lnTo>
                    <a:pt x="135" y="221"/>
                  </a:lnTo>
                  <a:lnTo>
                    <a:pt x="133" y="227"/>
                  </a:lnTo>
                  <a:lnTo>
                    <a:pt x="129" y="232"/>
                  </a:lnTo>
                  <a:lnTo>
                    <a:pt x="128" y="238"/>
                  </a:lnTo>
                  <a:lnTo>
                    <a:pt x="126" y="244"/>
                  </a:lnTo>
                  <a:lnTo>
                    <a:pt x="125" y="250"/>
                  </a:lnTo>
                  <a:lnTo>
                    <a:pt x="122" y="256"/>
                  </a:lnTo>
                  <a:lnTo>
                    <a:pt x="120" y="262"/>
                  </a:lnTo>
                  <a:lnTo>
                    <a:pt x="116" y="268"/>
                  </a:lnTo>
                  <a:lnTo>
                    <a:pt x="113" y="273"/>
                  </a:lnTo>
                  <a:lnTo>
                    <a:pt x="109" y="278"/>
                  </a:lnTo>
                  <a:lnTo>
                    <a:pt x="104" y="283"/>
                  </a:lnTo>
                  <a:lnTo>
                    <a:pt x="98" y="287"/>
                  </a:lnTo>
                  <a:lnTo>
                    <a:pt x="90" y="290"/>
                  </a:lnTo>
                  <a:lnTo>
                    <a:pt x="83" y="291"/>
                  </a:lnTo>
                  <a:lnTo>
                    <a:pt x="77" y="291"/>
                  </a:lnTo>
                  <a:lnTo>
                    <a:pt x="70" y="291"/>
                  </a:lnTo>
                  <a:lnTo>
                    <a:pt x="65" y="291"/>
                  </a:lnTo>
                  <a:lnTo>
                    <a:pt x="58" y="289"/>
                  </a:lnTo>
                  <a:lnTo>
                    <a:pt x="53" y="288"/>
                  </a:lnTo>
                  <a:lnTo>
                    <a:pt x="47" y="285"/>
                  </a:lnTo>
                  <a:lnTo>
                    <a:pt x="41" y="282"/>
                  </a:lnTo>
                  <a:lnTo>
                    <a:pt x="36" y="278"/>
                  </a:lnTo>
                  <a:lnTo>
                    <a:pt x="31" y="275"/>
                  </a:lnTo>
                  <a:lnTo>
                    <a:pt x="25" y="270"/>
                  </a:lnTo>
                  <a:lnTo>
                    <a:pt x="20" y="266"/>
                  </a:lnTo>
                  <a:lnTo>
                    <a:pt x="16" y="262"/>
                  </a:lnTo>
                  <a:lnTo>
                    <a:pt x="12" y="257"/>
                  </a:lnTo>
                  <a:lnTo>
                    <a:pt x="7" y="253"/>
                  </a:lnTo>
                  <a:lnTo>
                    <a:pt x="3" y="248"/>
                  </a:lnTo>
                  <a:lnTo>
                    <a:pt x="65" y="117"/>
                  </a:lnTo>
                  <a:lnTo>
                    <a:pt x="61" y="109"/>
                  </a:lnTo>
                  <a:lnTo>
                    <a:pt x="53" y="102"/>
                  </a:lnTo>
                  <a:lnTo>
                    <a:pt x="44" y="96"/>
                  </a:lnTo>
                  <a:lnTo>
                    <a:pt x="33" y="91"/>
                  </a:lnTo>
                  <a:lnTo>
                    <a:pt x="24" y="85"/>
                  </a:lnTo>
                  <a:lnTo>
                    <a:pt x="13" y="79"/>
                  </a:lnTo>
                  <a:lnTo>
                    <a:pt x="5" y="71"/>
                  </a:lnTo>
                  <a:lnTo>
                    <a:pt x="0" y="62"/>
                  </a:lnTo>
                  <a:lnTo>
                    <a:pt x="0" y="53"/>
                  </a:lnTo>
                  <a:lnTo>
                    <a:pt x="3" y="44"/>
                  </a:lnTo>
                  <a:lnTo>
                    <a:pt x="7" y="37"/>
                  </a:lnTo>
                  <a:lnTo>
                    <a:pt x="12" y="28"/>
                  </a:lnTo>
                  <a:lnTo>
                    <a:pt x="19" y="22"/>
                  </a:lnTo>
                  <a:lnTo>
                    <a:pt x="27" y="15"/>
                  </a:lnTo>
                  <a:lnTo>
                    <a:pt x="37" y="9"/>
                  </a:lnTo>
                  <a:lnTo>
                    <a:pt x="46" y="3"/>
                  </a:lnTo>
                  <a:lnTo>
                    <a:pt x="54" y="0"/>
                  </a:lnTo>
                  <a:lnTo>
                    <a:pt x="61" y="0"/>
                  </a:lnTo>
                  <a:lnTo>
                    <a:pt x="68" y="0"/>
                  </a:lnTo>
                  <a:lnTo>
                    <a:pt x="75" y="3"/>
                  </a:lnTo>
                  <a:lnTo>
                    <a:pt x="82" y="6"/>
                  </a:lnTo>
                  <a:lnTo>
                    <a:pt x="88" y="11"/>
                  </a:lnTo>
                  <a:lnTo>
                    <a:pt x="94" y="15"/>
                  </a:lnTo>
                  <a:lnTo>
                    <a:pt x="98" y="21"/>
                  </a:lnTo>
                  <a:lnTo>
                    <a:pt x="103" y="29"/>
                  </a:lnTo>
                  <a:lnTo>
                    <a:pt x="108" y="38"/>
                  </a:lnTo>
                  <a:lnTo>
                    <a:pt x="116" y="45"/>
                  </a:lnTo>
                  <a:lnTo>
                    <a:pt x="123" y="52"/>
                  </a:lnTo>
                  <a:lnTo>
                    <a:pt x="132" y="57"/>
                  </a:lnTo>
                  <a:lnTo>
                    <a:pt x="141" y="62"/>
                  </a:lnTo>
                  <a:lnTo>
                    <a:pt x="152" y="64"/>
                  </a:lnTo>
                  <a:lnTo>
                    <a:pt x="164" y="66"/>
                  </a:lnTo>
                  <a:lnTo>
                    <a:pt x="175" y="64"/>
                  </a:lnTo>
                  <a:lnTo>
                    <a:pt x="187" y="61"/>
                  </a:lnTo>
                  <a:lnTo>
                    <a:pt x="196" y="57"/>
                  </a:lnTo>
                  <a:lnTo>
                    <a:pt x="206" y="50"/>
                  </a:lnTo>
                  <a:lnTo>
                    <a:pt x="215" y="43"/>
                  </a:lnTo>
                  <a:lnTo>
                    <a:pt x="223" y="34"/>
                  </a:lnTo>
                  <a:lnTo>
                    <a:pt x="230" y="26"/>
                  </a:lnTo>
                  <a:lnTo>
                    <a:pt x="237" y="17"/>
                  </a:lnTo>
                  <a:lnTo>
                    <a:pt x="243" y="16"/>
                  </a:lnTo>
                  <a:lnTo>
                    <a:pt x="249" y="17"/>
                  </a:lnTo>
                  <a:lnTo>
                    <a:pt x="254" y="18"/>
                  </a:lnTo>
                  <a:lnTo>
                    <a:pt x="260" y="20"/>
                  </a:lnTo>
                  <a:lnTo>
                    <a:pt x="265" y="22"/>
                  </a:lnTo>
                  <a:lnTo>
                    <a:pt x="270" y="25"/>
                  </a:lnTo>
                  <a:lnTo>
                    <a:pt x="275" y="27"/>
                  </a:lnTo>
                  <a:lnTo>
                    <a:pt x="279" y="31"/>
                  </a:lnTo>
                  <a:lnTo>
                    <a:pt x="284" y="34"/>
                  </a:lnTo>
                  <a:lnTo>
                    <a:pt x="288" y="38"/>
                  </a:lnTo>
                  <a:lnTo>
                    <a:pt x="293" y="43"/>
                  </a:lnTo>
                  <a:lnTo>
                    <a:pt x="297" y="47"/>
                  </a:lnTo>
                  <a:lnTo>
                    <a:pt x="301" y="52"/>
                  </a:lnTo>
                  <a:lnTo>
                    <a:pt x="305" y="56"/>
                  </a:lnTo>
                  <a:lnTo>
                    <a:pt x="309" y="61"/>
                  </a:lnTo>
                  <a:lnTo>
                    <a:pt x="314" y="66"/>
                  </a:lnTo>
                  <a:lnTo>
                    <a:pt x="318" y="72"/>
                  </a:lnTo>
                  <a:lnTo>
                    <a:pt x="320" y="79"/>
                  </a:lnTo>
                  <a:lnTo>
                    <a:pt x="319" y="85"/>
                  </a:lnTo>
                  <a:lnTo>
                    <a:pt x="317" y="92"/>
                  </a:lnTo>
                  <a:lnTo>
                    <a:pt x="314" y="98"/>
                  </a:lnTo>
                  <a:lnTo>
                    <a:pt x="309" y="104"/>
                  </a:lnTo>
                  <a:lnTo>
                    <a:pt x="305" y="109"/>
                  </a:lnTo>
                  <a:lnTo>
                    <a:pt x="300" y="114"/>
                  </a:lnTo>
                  <a:lnTo>
                    <a:pt x="296" y="115"/>
                  </a:lnTo>
                  <a:lnTo>
                    <a:pt x="291" y="117"/>
                  </a:lnTo>
                  <a:lnTo>
                    <a:pt x="287" y="119"/>
                  </a:lnTo>
                  <a:lnTo>
                    <a:pt x="283" y="120"/>
                  </a:lnTo>
                  <a:lnTo>
                    <a:pt x="278" y="123"/>
                  </a:lnTo>
                  <a:lnTo>
                    <a:pt x="273" y="124"/>
                  </a:lnTo>
                  <a:lnTo>
                    <a:pt x="268" y="126"/>
                  </a:lnTo>
                  <a:lnTo>
                    <a:pt x="262" y="127"/>
                  </a:lnTo>
                  <a:lnTo>
                    <a:pt x="260" y="130"/>
                  </a:lnTo>
                  <a:lnTo>
                    <a:pt x="257" y="135"/>
                  </a:lnTo>
                  <a:lnTo>
                    <a:pt x="254" y="140"/>
                  </a:lnTo>
                  <a:lnTo>
                    <a:pt x="250" y="145"/>
                  </a:lnTo>
                  <a:lnTo>
                    <a:pt x="249" y="152"/>
                  </a:lnTo>
                  <a:lnTo>
                    <a:pt x="248" y="158"/>
                  </a:lnTo>
                  <a:lnTo>
                    <a:pt x="249" y="164"/>
                  </a:lnTo>
                  <a:lnTo>
                    <a:pt x="252" y="169"/>
                  </a:lnTo>
                  <a:lnTo>
                    <a:pt x="257" y="180"/>
                  </a:lnTo>
                  <a:lnTo>
                    <a:pt x="263" y="189"/>
                  </a:lnTo>
                  <a:lnTo>
                    <a:pt x="271" y="196"/>
                  </a:lnTo>
                  <a:lnTo>
                    <a:pt x="279" y="204"/>
                  </a:lnTo>
                  <a:lnTo>
                    <a:pt x="288" y="210"/>
                  </a:lnTo>
                  <a:lnTo>
                    <a:pt x="298" y="217"/>
                  </a:lnTo>
                  <a:lnTo>
                    <a:pt x="308" y="224"/>
                  </a:lnTo>
                  <a:lnTo>
                    <a:pt x="317" y="231"/>
                  </a:lnTo>
                  <a:lnTo>
                    <a:pt x="321" y="231"/>
                  </a:lnTo>
                  <a:lnTo>
                    <a:pt x="326" y="231"/>
                  </a:lnTo>
                  <a:lnTo>
                    <a:pt x="330" y="231"/>
                  </a:lnTo>
                  <a:lnTo>
                    <a:pt x="334" y="231"/>
                  </a:lnTo>
                  <a:lnTo>
                    <a:pt x="339" y="231"/>
                  </a:lnTo>
                  <a:lnTo>
                    <a:pt x="344" y="231"/>
                  </a:lnTo>
                  <a:lnTo>
                    <a:pt x="349" y="231"/>
                  </a:lnTo>
                  <a:lnTo>
                    <a:pt x="354" y="231"/>
                  </a:lnTo>
                  <a:lnTo>
                    <a:pt x="358" y="228"/>
                  </a:lnTo>
                  <a:lnTo>
                    <a:pt x="363" y="222"/>
                  </a:lnTo>
                  <a:lnTo>
                    <a:pt x="368" y="215"/>
                  </a:lnTo>
                  <a:lnTo>
                    <a:pt x="373" y="209"/>
                  </a:lnTo>
                  <a:lnTo>
                    <a:pt x="377" y="200"/>
                  </a:lnTo>
                  <a:lnTo>
                    <a:pt x="380" y="192"/>
                  </a:lnTo>
                  <a:lnTo>
                    <a:pt x="383" y="183"/>
                  </a:lnTo>
                  <a:lnTo>
                    <a:pt x="383" y="176"/>
                  </a:lnTo>
                  <a:lnTo>
                    <a:pt x="385" y="171"/>
                  </a:lnTo>
                  <a:lnTo>
                    <a:pt x="388" y="167"/>
                  </a:lnTo>
                  <a:lnTo>
                    <a:pt x="392" y="163"/>
                  </a:lnTo>
                  <a:lnTo>
                    <a:pt x="398" y="160"/>
                  </a:lnTo>
                  <a:lnTo>
                    <a:pt x="404" y="158"/>
                  </a:lnTo>
                  <a:lnTo>
                    <a:pt x="410" y="156"/>
                  </a:lnTo>
                  <a:lnTo>
                    <a:pt x="417" y="155"/>
                  </a:lnTo>
                  <a:lnTo>
                    <a:pt x="423" y="155"/>
                  </a:lnTo>
                  <a:lnTo>
                    <a:pt x="497" y="213"/>
                  </a:lnTo>
                  <a:lnTo>
                    <a:pt x="495" y="221"/>
                  </a:lnTo>
                  <a:lnTo>
                    <a:pt x="492" y="227"/>
                  </a:lnTo>
                  <a:lnTo>
                    <a:pt x="487" y="232"/>
                  </a:lnTo>
                  <a:lnTo>
                    <a:pt x="482" y="238"/>
                  </a:lnTo>
                  <a:lnTo>
                    <a:pt x="476" y="243"/>
                  </a:lnTo>
                  <a:lnTo>
                    <a:pt x="470" y="248"/>
                  </a:lnTo>
                  <a:lnTo>
                    <a:pt x="464" y="253"/>
                  </a:lnTo>
                  <a:lnTo>
                    <a:pt x="458" y="259"/>
                  </a:lnTo>
                  <a:lnTo>
                    <a:pt x="451" y="264"/>
                  </a:lnTo>
                  <a:lnTo>
                    <a:pt x="446" y="269"/>
                  </a:lnTo>
                  <a:lnTo>
                    <a:pt x="441" y="275"/>
                  </a:lnTo>
                  <a:lnTo>
                    <a:pt x="438" y="282"/>
                  </a:lnTo>
                  <a:lnTo>
                    <a:pt x="434" y="288"/>
                  </a:lnTo>
                  <a:lnTo>
                    <a:pt x="433" y="296"/>
                  </a:lnTo>
                  <a:lnTo>
                    <a:pt x="433" y="304"/>
                  </a:lnTo>
                  <a:lnTo>
                    <a:pt x="434" y="313"/>
                  </a:lnTo>
                  <a:lnTo>
                    <a:pt x="439" y="323"/>
                  </a:lnTo>
                  <a:lnTo>
                    <a:pt x="446" y="329"/>
                  </a:lnTo>
                  <a:lnTo>
                    <a:pt x="456" y="335"/>
                  </a:lnTo>
                  <a:lnTo>
                    <a:pt x="467" y="339"/>
                  </a:lnTo>
                  <a:lnTo>
                    <a:pt x="478" y="343"/>
                  </a:lnTo>
                  <a:lnTo>
                    <a:pt x="488" y="348"/>
                  </a:lnTo>
                  <a:lnTo>
                    <a:pt x="497" y="354"/>
                  </a:lnTo>
                  <a:lnTo>
                    <a:pt x="505" y="362"/>
                  </a:lnTo>
                  <a:lnTo>
                    <a:pt x="442" y="445"/>
                  </a:lnTo>
                  <a:lnTo>
                    <a:pt x="343" y="362"/>
                  </a:lnTo>
                  <a:lnTo>
                    <a:pt x="336" y="366"/>
                  </a:lnTo>
                  <a:lnTo>
                    <a:pt x="329" y="370"/>
                  </a:lnTo>
                  <a:lnTo>
                    <a:pt x="323" y="377"/>
                  </a:lnTo>
                  <a:lnTo>
                    <a:pt x="317" y="382"/>
                  </a:lnTo>
                  <a:lnTo>
                    <a:pt x="312" y="388"/>
                  </a:lnTo>
                  <a:lnTo>
                    <a:pt x="306" y="395"/>
                  </a:lnTo>
                  <a:lnTo>
                    <a:pt x="302" y="401"/>
                  </a:lnTo>
                  <a:lnTo>
                    <a:pt x="296" y="408"/>
                  </a:lnTo>
                  <a:lnTo>
                    <a:pt x="292" y="415"/>
                  </a:lnTo>
                  <a:lnTo>
                    <a:pt x="287" y="423"/>
                  </a:lnTo>
                  <a:lnTo>
                    <a:pt x="283" y="430"/>
                  </a:lnTo>
                  <a:lnTo>
                    <a:pt x="278" y="437"/>
                  </a:lnTo>
                  <a:lnTo>
                    <a:pt x="272" y="445"/>
                  </a:lnTo>
                  <a:lnTo>
                    <a:pt x="267" y="452"/>
                  </a:lnTo>
                  <a:lnTo>
                    <a:pt x="262" y="459"/>
                  </a:lnTo>
                  <a:lnTo>
                    <a:pt x="256" y="465"/>
                  </a:lnTo>
                  <a:lnTo>
                    <a:pt x="252" y="46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8" name="Freeform 10"/>
            <p:cNvSpPr>
              <a:spLocks/>
            </p:cNvSpPr>
            <p:nvPr/>
          </p:nvSpPr>
          <p:spPr bwMode="grayWhite">
            <a:xfrm>
              <a:off x="477" y="2884"/>
              <a:ext cx="447" cy="520"/>
            </a:xfrm>
            <a:custGeom>
              <a:avLst/>
              <a:gdLst>
                <a:gd name="T0" fmla="*/ 254 w 447"/>
                <a:gd name="T1" fmla="*/ 495 h 520"/>
                <a:gd name="T2" fmla="*/ 245 w 447"/>
                <a:gd name="T3" fmla="*/ 454 h 520"/>
                <a:gd name="T4" fmla="*/ 230 w 447"/>
                <a:gd name="T5" fmla="*/ 417 h 520"/>
                <a:gd name="T6" fmla="*/ 193 w 447"/>
                <a:gd name="T7" fmla="*/ 402 h 520"/>
                <a:gd name="T8" fmla="*/ 150 w 447"/>
                <a:gd name="T9" fmla="*/ 412 h 520"/>
                <a:gd name="T10" fmla="*/ 112 w 447"/>
                <a:gd name="T11" fmla="*/ 417 h 520"/>
                <a:gd name="T12" fmla="*/ 93 w 447"/>
                <a:gd name="T13" fmla="*/ 399 h 520"/>
                <a:gd name="T14" fmla="*/ 81 w 447"/>
                <a:gd name="T15" fmla="*/ 370 h 520"/>
                <a:gd name="T16" fmla="*/ 75 w 447"/>
                <a:gd name="T17" fmla="*/ 339 h 520"/>
                <a:gd name="T18" fmla="*/ 76 w 447"/>
                <a:gd name="T19" fmla="*/ 309 h 520"/>
                <a:gd name="T20" fmla="*/ 106 w 447"/>
                <a:gd name="T21" fmla="*/ 300 h 520"/>
                <a:gd name="T22" fmla="*/ 146 w 447"/>
                <a:gd name="T23" fmla="*/ 307 h 520"/>
                <a:gd name="T24" fmla="*/ 175 w 447"/>
                <a:gd name="T25" fmla="*/ 294 h 520"/>
                <a:gd name="T26" fmla="*/ 186 w 447"/>
                <a:gd name="T27" fmla="*/ 273 h 520"/>
                <a:gd name="T28" fmla="*/ 189 w 447"/>
                <a:gd name="T29" fmla="*/ 246 h 520"/>
                <a:gd name="T30" fmla="*/ 188 w 447"/>
                <a:gd name="T31" fmla="*/ 219 h 520"/>
                <a:gd name="T32" fmla="*/ 178 w 447"/>
                <a:gd name="T33" fmla="*/ 191 h 520"/>
                <a:gd name="T34" fmla="*/ 153 w 447"/>
                <a:gd name="T35" fmla="*/ 171 h 520"/>
                <a:gd name="T36" fmla="*/ 123 w 447"/>
                <a:gd name="T37" fmla="*/ 172 h 520"/>
                <a:gd name="T38" fmla="*/ 93 w 447"/>
                <a:gd name="T39" fmla="*/ 185 h 520"/>
                <a:gd name="T40" fmla="*/ 64 w 447"/>
                <a:gd name="T41" fmla="*/ 194 h 520"/>
                <a:gd name="T42" fmla="*/ 34 w 447"/>
                <a:gd name="T43" fmla="*/ 185 h 520"/>
                <a:gd name="T44" fmla="*/ 19 w 447"/>
                <a:gd name="T45" fmla="*/ 166 h 520"/>
                <a:gd name="T46" fmla="*/ 9 w 447"/>
                <a:gd name="T47" fmla="*/ 146 h 520"/>
                <a:gd name="T48" fmla="*/ 2 w 447"/>
                <a:gd name="T49" fmla="*/ 122 h 520"/>
                <a:gd name="T50" fmla="*/ 0 w 447"/>
                <a:gd name="T51" fmla="*/ 98 h 520"/>
                <a:gd name="T52" fmla="*/ 387 w 447"/>
                <a:gd name="T53" fmla="*/ 12 h 520"/>
                <a:gd name="T54" fmla="*/ 399 w 447"/>
                <a:gd name="T55" fmla="*/ 41 h 520"/>
                <a:gd name="T56" fmla="*/ 406 w 447"/>
                <a:gd name="T57" fmla="*/ 74 h 520"/>
                <a:gd name="T58" fmla="*/ 411 w 447"/>
                <a:gd name="T59" fmla="*/ 107 h 520"/>
                <a:gd name="T60" fmla="*/ 396 w 447"/>
                <a:gd name="T61" fmla="*/ 141 h 520"/>
                <a:gd name="T62" fmla="*/ 375 w 447"/>
                <a:gd name="T63" fmla="*/ 144 h 520"/>
                <a:gd name="T64" fmla="*/ 354 w 447"/>
                <a:gd name="T65" fmla="*/ 141 h 520"/>
                <a:gd name="T66" fmla="*/ 332 w 447"/>
                <a:gd name="T67" fmla="*/ 137 h 520"/>
                <a:gd name="T68" fmla="*/ 307 w 447"/>
                <a:gd name="T69" fmla="*/ 141 h 520"/>
                <a:gd name="T70" fmla="*/ 286 w 447"/>
                <a:gd name="T71" fmla="*/ 166 h 520"/>
                <a:gd name="T72" fmla="*/ 285 w 447"/>
                <a:gd name="T73" fmla="*/ 199 h 520"/>
                <a:gd name="T74" fmla="*/ 289 w 447"/>
                <a:gd name="T75" fmla="*/ 222 h 520"/>
                <a:gd name="T76" fmla="*/ 295 w 447"/>
                <a:gd name="T77" fmla="*/ 247 h 520"/>
                <a:gd name="T78" fmla="*/ 308 w 447"/>
                <a:gd name="T79" fmla="*/ 268 h 520"/>
                <a:gd name="T80" fmla="*/ 332 w 447"/>
                <a:gd name="T81" fmla="*/ 282 h 520"/>
                <a:gd name="T82" fmla="*/ 357 w 447"/>
                <a:gd name="T83" fmla="*/ 282 h 520"/>
                <a:gd name="T84" fmla="*/ 379 w 447"/>
                <a:gd name="T85" fmla="*/ 272 h 520"/>
                <a:gd name="T86" fmla="*/ 402 w 447"/>
                <a:gd name="T87" fmla="*/ 262 h 520"/>
                <a:gd name="T88" fmla="*/ 426 w 447"/>
                <a:gd name="T89" fmla="*/ 265 h 520"/>
                <a:gd name="T90" fmla="*/ 436 w 447"/>
                <a:gd name="T91" fmla="*/ 287 h 520"/>
                <a:gd name="T92" fmla="*/ 442 w 447"/>
                <a:gd name="T93" fmla="*/ 312 h 520"/>
                <a:gd name="T94" fmla="*/ 444 w 447"/>
                <a:gd name="T95" fmla="*/ 338 h 520"/>
                <a:gd name="T96" fmla="*/ 436 w 447"/>
                <a:gd name="T97" fmla="*/ 358 h 520"/>
                <a:gd name="T98" fmla="*/ 397 w 447"/>
                <a:gd name="T99" fmla="*/ 366 h 520"/>
                <a:gd name="T100" fmla="*/ 363 w 447"/>
                <a:gd name="T101" fmla="*/ 380 h 520"/>
                <a:gd name="T102" fmla="*/ 347 w 447"/>
                <a:gd name="T103" fmla="*/ 406 h 520"/>
                <a:gd name="T104" fmla="*/ 353 w 447"/>
                <a:gd name="T105" fmla="*/ 437 h 520"/>
                <a:gd name="T106" fmla="*/ 372 w 447"/>
                <a:gd name="T107" fmla="*/ 464 h 520"/>
                <a:gd name="T108" fmla="*/ 369 w 447"/>
                <a:gd name="T109" fmla="*/ 492 h 520"/>
                <a:gd name="T110" fmla="*/ 347 w 447"/>
                <a:gd name="T111" fmla="*/ 503 h 520"/>
                <a:gd name="T112" fmla="*/ 323 w 447"/>
                <a:gd name="T113" fmla="*/ 511 h 520"/>
                <a:gd name="T114" fmla="*/ 298 w 447"/>
                <a:gd name="T115" fmla="*/ 516 h 520"/>
                <a:gd name="T116" fmla="*/ 272 w 447"/>
                <a:gd name="T117" fmla="*/ 51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520">
                  <a:moveTo>
                    <a:pt x="272" y="519"/>
                  </a:moveTo>
                  <a:lnTo>
                    <a:pt x="265" y="512"/>
                  </a:lnTo>
                  <a:lnTo>
                    <a:pt x="259" y="505"/>
                  </a:lnTo>
                  <a:lnTo>
                    <a:pt x="254" y="495"/>
                  </a:lnTo>
                  <a:lnTo>
                    <a:pt x="252" y="486"/>
                  </a:lnTo>
                  <a:lnTo>
                    <a:pt x="248" y="475"/>
                  </a:lnTo>
                  <a:lnTo>
                    <a:pt x="246" y="465"/>
                  </a:lnTo>
                  <a:lnTo>
                    <a:pt x="245" y="454"/>
                  </a:lnTo>
                  <a:lnTo>
                    <a:pt x="242" y="444"/>
                  </a:lnTo>
                  <a:lnTo>
                    <a:pt x="239" y="434"/>
                  </a:lnTo>
                  <a:lnTo>
                    <a:pt x="235" y="425"/>
                  </a:lnTo>
                  <a:lnTo>
                    <a:pt x="230" y="417"/>
                  </a:lnTo>
                  <a:lnTo>
                    <a:pt x="223" y="411"/>
                  </a:lnTo>
                  <a:lnTo>
                    <a:pt x="215" y="406"/>
                  </a:lnTo>
                  <a:lnTo>
                    <a:pt x="205" y="403"/>
                  </a:lnTo>
                  <a:lnTo>
                    <a:pt x="193" y="402"/>
                  </a:lnTo>
                  <a:lnTo>
                    <a:pt x="177" y="403"/>
                  </a:lnTo>
                  <a:lnTo>
                    <a:pt x="168" y="407"/>
                  </a:lnTo>
                  <a:lnTo>
                    <a:pt x="159" y="410"/>
                  </a:lnTo>
                  <a:lnTo>
                    <a:pt x="150" y="412"/>
                  </a:lnTo>
                  <a:lnTo>
                    <a:pt x="140" y="415"/>
                  </a:lnTo>
                  <a:lnTo>
                    <a:pt x="131" y="416"/>
                  </a:lnTo>
                  <a:lnTo>
                    <a:pt x="122" y="417"/>
                  </a:lnTo>
                  <a:lnTo>
                    <a:pt x="112" y="417"/>
                  </a:lnTo>
                  <a:lnTo>
                    <a:pt x="102" y="417"/>
                  </a:lnTo>
                  <a:lnTo>
                    <a:pt x="99" y="412"/>
                  </a:lnTo>
                  <a:lnTo>
                    <a:pt x="96" y="406"/>
                  </a:lnTo>
                  <a:lnTo>
                    <a:pt x="93" y="399"/>
                  </a:lnTo>
                  <a:lnTo>
                    <a:pt x="90" y="393"/>
                  </a:lnTo>
                  <a:lnTo>
                    <a:pt x="87" y="385"/>
                  </a:lnTo>
                  <a:lnTo>
                    <a:pt x="84" y="378"/>
                  </a:lnTo>
                  <a:lnTo>
                    <a:pt x="81" y="370"/>
                  </a:lnTo>
                  <a:lnTo>
                    <a:pt x="79" y="362"/>
                  </a:lnTo>
                  <a:lnTo>
                    <a:pt x="78" y="355"/>
                  </a:lnTo>
                  <a:lnTo>
                    <a:pt x="76" y="347"/>
                  </a:lnTo>
                  <a:lnTo>
                    <a:pt x="75" y="339"/>
                  </a:lnTo>
                  <a:lnTo>
                    <a:pt x="74" y="332"/>
                  </a:lnTo>
                  <a:lnTo>
                    <a:pt x="74" y="324"/>
                  </a:lnTo>
                  <a:lnTo>
                    <a:pt x="75" y="316"/>
                  </a:lnTo>
                  <a:lnTo>
                    <a:pt x="76" y="309"/>
                  </a:lnTo>
                  <a:lnTo>
                    <a:pt x="78" y="302"/>
                  </a:lnTo>
                  <a:lnTo>
                    <a:pt x="87" y="299"/>
                  </a:lnTo>
                  <a:lnTo>
                    <a:pt x="97" y="298"/>
                  </a:lnTo>
                  <a:lnTo>
                    <a:pt x="106" y="300"/>
                  </a:lnTo>
                  <a:lnTo>
                    <a:pt x="116" y="302"/>
                  </a:lnTo>
                  <a:lnTo>
                    <a:pt x="126" y="305"/>
                  </a:lnTo>
                  <a:lnTo>
                    <a:pt x="136" y="306"/>
                  </a:lnTo>
                  <a:lnTo>
                    <a:pt x="146" y="307"/>
                  </a:lnTo>
                  <a:lnTo>
                    <a:pt x="157" y="305"/>
                  </a:lnTo>
                  <a:lnTo>
                    <a:pt x="165" y="302"/>
                  </a:lnTo>
                  <a:lnTo>
                    <a:pt x="170" y="298"/>
                  </a:lnTo>
                  <a:lnTo>
                    <a:pt x="175" y="294"/>
                  </a:lnTo>
                  <a:lnTo>
                    <a:pt x="179" y="290"/>
                  </a:lnTo>
                  <a:lnTo>
                    <a:pt x="182" y="284"/>
                  </a:lnTo>
                  <a:lnTo>
                    <a:pt x="185" y="278"/>
                  </a:lnTo>
                  <a:lnTo>
                    <a:pt x="186" y="273"/>
                  </a:lnTo>
                  <a:lnTo>
                    <a:pt x="187" y="266"/>
                  </a:lnTo>
                  <a:lnTo>
                    <a:pt x="188" y="259"/>
                  </a:lnTo>
                  <a:lnTo>
                    <a:pt x="189" y="253"/>
                  </a:lnTo>
                  <a:lnTo>
                    <a:pt x="189" y="246"/>
                  </a:lnTo>
                  <a:lnTo>
                    <a:pt x="189" y="239"/>
                  </a:lnTo>
                  <a:lnTo>
                    <a:pt x="189" y="232"/>
                  </a:lnTo>
                  <a:lnTo>
                    <a:pt x="189" y="226"/>
                  </a:lnTo>
                  <a:lnTo>
                    <a:pt x="188" y="219"/>
                  </a:lnTo>
                  <a:lnTo>
                    <a:pt x="188" y="213"/>
                  </a:lnTo>
                  <a:lnTo>
                    <a:pt x="186" y="204"/>
                  </a:lnTo>
                  <a:lnTo>
                    <a:pt x="182" y="198"/>
                  </a:lnTo>
                  <a:lnTo>
                    <a:pt x="178" y="191"/>
                  </a:lnTo>
                  <a:lnTo>
                    <a:pt x="173" y="185"/>
                  </a:lnTo>
                  <a:lnTo>
                    <a:pt x="167" y="180"/>
                  </a:lnTo>
                  <a:lnTo>
                    <a:pt x="161" y="176"/>
                  </a:lnTo>
                  <a:lnTo>
                    <a:pt x="153" y="171"/>
                  </a:lnTo>
                  <a:lnTo>
                    <a:pt x="146" y="167"/>
                  </a:lnTo>
                  <a:lnTo>
                    <a:pt x="138" y="167"/>
                  </a:lnTo>
                  <a:lnTo>
                    <a:pt x="130" y="170"/>
                  </a:lnTo>
                  <a:lnTo>
                    <a:pt x="123" y="172"/>
                  </a:lnTo>
                  <a:lnTo>
                    <a:pt x="116" y="175"/>
                  </a:lnTo>
                  <a:lnTo>
                    <a:pt x="108" y="178"/>
                  </a:lnTo>
                  <a:lnTo>
                    <a:pt x="100" y="182"/>
                  </a:lnTo>
                  <a:lnTo>
                    <a:pt x="93" y="185"/>
                  </a:lnTo>
                  <a:lnTo>
                    <a:pt x="86" y="189"/>
                  </a:lnTo>
                  <a:lnTo>
                    <a:pt x="79" y="191"/>
                  </a:lnTo>
                  <a:lnTo>
                    <a:pt x="71" y="194"/>
                  </a:lnTo>
                  <a:lnTo>
                    <a:pt x="64" y="194"/>
                  </a:lnTo>
                  <a:lnTo>
                    <a:pt x="56" y="194"/>
                  </a:lnTo>
                  <a:lnTo>
                    <a:pt x="48" y="193"/>
                  </a:lnTo>
                  <a:lnTo>
                    <a:pt x="41" y="190"/>
                  </a:lnTo>
                  <a:lnTo>
                    <a:pt x="34" y="185"/>
                  </a:lnTo>
                  <a:lnTo>
                    <a:pt x="26" y="179"/>
                  </a:lnTo>
                  <a:lnTo>
                    <a:pt x="24" y="175"/>
                  </a:lnTo>
                  <a:lnTo>
                    <a:pt x="21" y="171"/>
                  </a:lnTo>
                  <a:lnTo>
                    <a:pt x="19" y="166"/>
                  </a:lnTo>
                  <a:lnTo>
                    <a:pt x="15" y="162"/>
                  </a:lnTo>
                  <a:lnTo>
                    <a:pt x="13" y="157"/>
                  </a:lnTo>
                  <a:lnTo>
                    <a:pt x="11" y="151"/>
                  </a:lnTo>
                  <a:lnTo>
                    <a:pt x="9" y="146"/>
                  </a:lnTo>
                  <a:lnTo>
                    <a:pt x="7" y="139"/>
                  </a:lnTo>
                  <a:lnTo>
                    <a:pt x="6" y="134"/>
                  </a:lnTo>
                  <a:lnTo>
                    <a:pt x="4" y="129"/>
                  </a:lnTo>
                  <a:lnTo>
                    <a:pt x="2" y="122"/>
                  </a:lnTo>
                  <a:lnTo>
                    <a:pt x="1" y="116"/>
                  </a:lnTo>
                  <a:lnTo>
                    <a:pt x="0" y="111"/>
                  </a:lnTo>
                  <a:lnTo>
                    <a:pt x="0" y="104"/>
                  </a:lnTo>
                  <a:lnTo>
                    <a:pt x="0" y="98"/>
                  </a:lnTo>
                  <a:lnTo>
                    <a:pt x="0" y="92"/>
                  </a:lnTo>
                  <a:lnTo>
                    <a:pt x="378" y="0"/>
                  </a:lnTo>
                  <a:lnTo>
                    <a:pt x="383" y="5"/>
                  </a:lnTo>
                  <a:lnTo>
                    <a:pt x="387" y="12"/>
                  </a:lnTo>
                  <a:lnTo>
                    <a:pt x="391" y="18"/>
                  </a:lnTo>
                  <a:lnTo>
                    <a:pt x="394" y="26"/>
                  </a:lnTo>
                  <a:lnTo>
                    <a:pt x="397" y="33"/>
                  </a:lnTo>
                  <a:lnTo>
                    <a:pt x="399" y="41"/>
                  </a:lnTo>
                  <a:lnTo>
                    <a:pt x="401" y="49"/>
                  </a:lnTo>
                  <a:lnTo>
                    <a:pt x="403" y="57"/>
                  </a:lnTo>
                  <a:lnTo>
                    <a:pt x="405" y="65"/>
                  </a:lnTo>
                  <a:lnTo>
                    <a:pt x="406" y="74"/>
                  </a:lnTo>
                  <a:lnTo>
                    <a:pt x="407" y="82"/>
                  </a:lnTo>
                  <a:lnTo>
                    <a:pt x="408" y="91"/>
                  </a:lnTo>
                  <a:lnTo>
                    <a:pt x="410" y="99"/>
                  </a:lnTo>
                  <a:lnTo>
                    <a:pt x="411" y="107"/>
                  </a:lnTo>
                  <a:lnTo>
                    <a:pt x="412" y="115"/>
                  </a:lnTo>
                  <a:lnTo>
                    <a:pt x="413" y="123"/>
                  </a:lnTo>
                  <a:lnTo>
                    <a:pt x="401" y="138"/>
                  </a:lnTo>
                  <a:lnTo>
                    <a:pt x="396" y="141"/>
                  </a:lnTo>
                  <a:lnTo>
                    <a:pt x="391" y="143"/>
                  </a:lnTo>
                  <a:lnTo>
                    <a:pt x="386" y="144"/>
                  </a:lnTo>
                  <a:lnTo>
                    <a:pt x="380" y="144"/>
                  </a:lnTo>
                  <a:lnTo>
                    <a:pt x="375" y="144"/>
                  </a:lnTo>
                  <a:lnTo>
                    <a:pt x="370" y="144"/>
                  </a:lnTo>
                  <a:lnTo>
                    <a:pt x="365" y="143"/>
                  </a:lnTo>
                  <a:lnTo>
                    <a:pt x="359" y="142"/>
                  </a:lnTo>
                  <a:lnTo>
                    <a:pt x="354" y="141"/>
                  </a:lnTo>
                  <a:lnTo>
                    <a:pt x="348" y="139"/>
                  </a:lnTo>
                  <a:lnTo>
                    <a:pt x="343" y="139"/>
                  </a:lnTo>
                  <a:lnTo>
                    <a:pt x="338" y="138"/>
                  </a:lnTo>
                  <a:lnTo>
                    <a:pt x="332" y="137"/>
                  </a:lnTo>
                  <a:lnTo>
                    <a:pt x="326" y="136"/>
                  </a:lnTo>
                  <a:lnTo>
                    <a:pt x="320" y="137"/>
                  </a:lnTo>
                  <a:lnTo>
                    <a:pt x="314" y="138"/>
                  </a:lnTo>
                  <a:lnTo>
                    <a:pt x="307" y="141"/>
                  </a:lnTo>
                  <a:lnTo>
                    <a:pt x="301" y="146"/>
                  </a:lnTo>
                  <a:lnTo>
                    <a:pt x="295" y="152"/>
                  </a:lnTo>
                  <a:lnTo>
                    <a:pt x="290" y="159"/>
                  </a:lnTo>
                  <a:lnTo>
                    <a:pt x="286" y="166"/>
                  </a:lnTo>
                  <a:lnTo>
                    <a:pt x="284" y="175"/>
                  </a:lnTo>
                  <a:lnTo>
                    <a:pt x="282" y="184"/>
                  </a:lnTo>
                  <a:lnTo>
                    <a:pt x="283" y="194"/>
                  </a:lnTo>
                  <a:lnTo>
                    <a:pt x="285" y="199"/>
                  </a:lnTo>
                  <a:lnTo>
                    <a:pt x="286" y="204"/>
                  </a:lnTo>
                  <a:lnTo>
                    <a:pt x="286" y="210"/>
                  </a:lnTo>
                  <a:lnTo>
                    <a:pt x="287" y="217"/>
                  </a:lnTo>
                  <a:lnTo>
                    <a:pt x="289" y="222"/>
                  </a:lnTo>
                  <a:lnTo>
                    <a:pt x="290" y="229"/>
                  </a:lnTo>
                  <a:lnTo>
                    <a:pt x="292" y="235"/>
                  </a:lnTo>
                  <a:lnTo>
                    <a:pt x="293" y="241"/>
                  </a:lnTo>
                  <a:lnTo>
                    <a:pt x="295" y="247"/>
                  </a:lnTo>
                  <a:lnTo>
                    <a:pt x="298" y="253"/>
                  </a:lnTo>
                  <a:lnTo>
                    <a:pt x="300" y="259"/>
                  </a:lnTo>
                  <a:lnTo>
                    <a:pt x="304" y="264"/>
                  </a:lnTo>
                  <a:lnTo>
                    <a:pt x="308" y="268"/>
                  </a:lnTo>
                  <a:lnTo>
                    <a:pt x="313" y="273"/>
                  </a:lnTo>
                  <a:lnTo>
                    <a:pt x="319" y="276"/>
                  </a:lnTo>
                  <a:lnTo>
                    <a:pt x="326" y="279"/>
                  </a:lnTo>
                  <a:lnTo>
                    <a:pt x="332" y="282"/>
                  </a:lnTo>
                  <a:lnTo>
                    <a:pt x="339" y="284"/>
                  </a:lnTo>
                  <a:lnTo>
                    <a:pt x="345" y="284"/>
                  </a:lnTo>
                  <a:lnTo>
                    <a:pt x="351" y="284"/>
                  </a:lnTo>
                  <a:lnTo>
                    <a:pt x="357" y="282"/>
                  </a:lnTo>
                  <a:lnTo>
                    <a:pt x="362" y="280"/>
                  </a:lnTo>
                  <a:lnTo>
                    <a:pt x="367" y="278"/>
                  </a:lnTo>
                  <a:lnTo>
                    <a:pt x="373" y="274"/>
                  </a:lnTo>
                  <a:lnTo>
                    <a:pt x="379" y="272"/>
                  </a:lnTo>
                  <a:lnTo>
                    <a:pt x="385" y="268"/>
                  </a:lnTo>
                  <a:lnTo>
                    <a:pt x="390" y="266"/>
                  </a:lnTo>
                  <a:lnTo>
                    <a:pt x="396" y="264"/>
                  </a:lnTo>
                  <a:lnTo>
                    <a:pt x="402" y="262"/>
                  </a:lnTo>
                  <a:lnTo>
                    <a:pt x="407" y="260"/>
                  </a:lnTo>
                  <a:lnTo>
                    <a:pt x="414" y="260"/>
                  </a:lnTo>
                  <a:lnTo>
                    <a:pt x="420" y="261"/>
                  </a:lnTo>
                  <a:lnTo>
                    <a:pt x="426" y="265"/>
                  </a:lnTo>
                  <a:lnTo>
                    <a:pt x="429" y="270"/>
                  </a:lnTo>
                  <a:lnTo>
                    <a:pt x="432" y="275"/>
                  </a:lnTo>
                  <a:lnTo>
                    <a:pt x="434" y="281"/>
                  </a:lnTo>
                  <a:lnTo>
                    <a:pt x="436" y="287"/>
                  </a:lnTo>
                  <a:lnTo>
                    <a:pt x="439" y="292"/>
                  </a:lnTo>
                  <a:lnTo>
                    <a:pt x="439" y="299"/>
                  </a:lnTo>
                  <a:lnTo>
                    <a:pt x="440" y="305"/>
                  </a:lnTo>
                  <a:lnTo>
                    <a:pt x="442" y="312"/>
                  </a:lnTo>
                  <a:lnTo>
                    <a:pt x="442" y="319"/>
                  </a:lnTo>
                  <a:lnTo>
                    <a:pt x="443" y="325"/>
                  </a:lnTo>
                  <a:lnTo>
                    <a:pt x="443" y="332"/>
                  </a:lnTo>
                  <a:lnTo>
                    <a:pt x="444" y="338"/>
                  </a:lnTo>
                  <a:lnTo>
                    <a:pt x="445" y="345"/>
                  </a:lnTo>
                  <a:lnTo>
                    <a:pt x="445" y="352"/>
                  </a:lnTo>
                  <a:lnTo>
                    <a:pt x="446" y="358"/>
                  </a:lnTo>
                  <a:lnTo>
                    <a:pt x="436" y="358"/>
                  </a:lnTo>
                  <a:lnTo>
                    <a:pt x="426" y="359"/>
                  </a:lnTo>
                  <a:lnTo>
                    <a:pt x="417" y="361"/>
                  </a:lnTo>
                  <a:lnTo>
                    <a:pt x="406" y="363"/>
                  </a:lnTo>
                  <a:lnTo>
                    <a:pt x="397" y="366"/>
                  </a:lnTo>
                  <a:lnTo>
                    <a:pt x="386" y="369"/>
                  </a:lnTo>
                  <a:lnTo>
                    <a:pt x="377" y="372"/>
                  </a:lnTo>
                  <a:lnTo>
                    <a:pt x="366" y="377"/>
                  </a:lnTo>
                  <a:lnTo>
                    <a:pt x="363" y="380"/>
                  </a:lnTo>
                  <a:lnTo>
                    <a:pt x="359" y="385"/>
                  </a:lnTo>
                  <a:lnTo>
                    <a:pt x="354" y="391"/>
                  </a:lnTo>
                  <a:lnTo>
                    <a:pt x="351" y="398"/>
                  </a:lnTo>
                  <a:lnTo>
                    <a:pt x="347" y="406"/>
                  </a:lnTo>
                  <a:lnTo>
                    <a:pt x="346" y="414"/>
                  </a:lnTo>
                  <a:lnTo>
                    <a:pt x="347" y="421"/>
                  </a:lnTo>
                  <a:lnTo>
                    <a:pt x="350" y="429"/>
                  </a:lnTo>
                  <a:lnTo>
                    <a:pt x="353" y="437"/>
                  </a:lnTo>
                  <a:lnTo>
                    <a:pt x="358" y="444"/>
                  </a:lnTo>
                  <a:lnTo>
                    <a:pt x="363" y="450"/>
                  </a:lnTo>
                  <a:lnTo>
                    <a:pt x="368" y="458"/>
                  </a:lnTo>
                  <a:lnTo>
                    <a:pt x="372" y="464"/>
                  </a:lnTo>
                  <a:lnTo>
                    <a:pt x="374" y="472"/>
                  </a:lnTo>
                  <a:lnTo>
                    <a:pt x="375" y="480"/>
                  </a:lnTo>
                  <a:lnTo>
                    <a:pt x="373" y="489"/>
                  </a:lnTo>
                  <a:lnTo>
                    <a:pt x="369" y="492"/>
                  </a:lnTo>
                  <a:lnTo>
                    <a:pt x="364" y="495"/>
                  </a:lnTo>
                  <a:lnTo>
                    <a:pt x="359" y="498"/>
                  </a:lnTo>
                  <a:lnTo>
                    <a:pt x="353" y="500"/>
                  </a:lnTo>
                  <a:lnTo>
                    <a:pt x="347" y="503"/>
                  </a:lnTo>
                  <a:lnTo>
                    <a:pt x="341" y="505"/>
                  </a:lnTo>
                  <a:lnTo>
                    <a:pt x="336" y="508"/>
                  </a:lnTo>
                  <a:lnTo>
                    <a:pt x="330" y="509"/>
                  </a:lnTo>
                  <a:lnTo>
                    <a:pt x="323" y="511"/>
                  </a:lnTo>
                  <a:lnTo>
                    <a:pt x="317" y="512"/>
                  </a:lnTo>
                  <a:lnTo>
                    <a:pt x="311" y="514"/>
                  </a:lnTo>
                  <a:lnTo>
                    <a:pt x="304" y="515"/>
                  </a:lnTo>
                  <a:lnTo>
                    <a:pt x="298" y="516"/>
                  </a:lnTo>
                  <a:lnTo>
                    <a:pt x="292" y="517"/>
                  </a:lnTo>
                  <a:lnTo>
                    <a:pt x="285" y="518"/>
                  </a:lnTo>
                  <a:lnTo>
                    <a:pt x="279" y="519"/>
                  </a:lnTo>
                  <a:lnTo>
                    <a:pt x="272" y="51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59" name="Freeform 11"/>
            <p:cNvSpPr>
              <a:spLocks/>
            </p:cNvSpPr>
            <p:nvPr/>
          </p:nvSpPr>
          <p:spPr bwMode="grayWhite">
            <a:xfrm>
              <a:off x="49" y="2440"/>
              <a:ext cx="409" cy="621"/>
            </a:xfrm>
            <a:custGeom>
              <a:avLst/>
              <a:gdLst>
                <a:gd name="T0" fmla="*/ 232 w 409"/>
                <a:gd name="T1" fmla="*/ 620 h 621"/>
                <a:gd name="T2" fmla="*/ 189 w 409"/>
                <a:gd name="T3" fmla="*/ 605 h 621"/>
                <a:gd name="T4" fmla="*/ 182 w 409"/>
                <a:gd name="T5" fmla="*/ 565 h 621"/>
                <a:gd name="T6" fmla="*/ 193 w 409"/>
                <a:gd name="T7" fmla="*/ 519 h 621"/>
                <a:gd name="T8" fmla="*/ 165 w 409"/>
                <a:gd name="T9" fmla="*/ 492 h 621"/>
                <a:gd name="T10" fmla="*/ 126 w 409"/>
                <a:gd name="T11" fmla="*/ 490 h 621"/>
                <a:gd name="T12" fmla="*/ 87 w 409"/>
                <a:gd name="T13" fmla="*/ 497 h 621"/>
                <a:gd name="T14" fmla="*/ 44 w 409"/>
                <a:gd name="T15" fmla="*/ 505 h 621"/>
                <a:gd name="T16" fmla="*/ 25 w 409"/>
                <a:gd name="T17" fmla="*/ 493 h 621"/>
                <a:gd name="T18" fmla="*/ 21 w 409"/>
                <a:gd name="T19" fmla="*/ 472 h 621"/>
                <a:gd name="T20" fmla="*/ 19 w 409"/>
                <a:gd name="T21" fmla="*/ 448 h 621"/>
                <a:gd name="T22" fmla="*/ 17 w 409"/>
                <a:gd name="T23" fmla="*/ 423 h 621"/>
                <a:gd name="T24" fmla="*/ 21 w 409"/>
                <a:gd name="T25" fmla="*/ 396 h 621"/>
                <a:gd name="T26" fmla="*/ 52 w 409"/>
                <a:gd name="T27" fmla="*/ 377 h 621"/>
                <a:gd name="T28" fmla="*/ 82 w 409"/>
                <a:gd name="T29" fmla="*/ 375 h 621"/>
                <a:gd name="T30" fmla="*/ 116 w 409"/>
                <a:gd name="T31" fmla="*/ 373 h 621"/>
                <a:gd name="T32" fmla="*/ 137 w 409"/>
                <a:gd name="T33" fmla="*/ 354 h 621"/>
                <a:gd name="T34" fmla="*/ 151 w 409"/>
                <a:gd name="T35" fmla="*/ 327 h 621"/>
                <a:gd name="T36" fmla="*/ 151 w 409"/>
                <a:gd name="T37" fmla="*/ 294 h 621"/>
                <a:gd name="T38" fmla="*/ 137 w 409"/>
                <a:gd name="T39" fmla="*/ 262 h 621"/>
                <a:gd name="T40" fmla="*/ 111 w 409"/>
                <a:gd name="T41" fmla="*/ 256 h 621"/>
                <a:gd name="T42" fmla="*/ 86 w 409"/>
                <a:gd name="T43" fmla="*/ 264 h 621"/>
                <a:gd name="T44" fmla="*/ 60 w 409"/>
                <a:gd name="T45" fmla="*/ 275 h 621"/>
                <a:gd name="T46" fmla="*/ 35 w 409"/>
                <a:gd name="T47" fmla="*/ 282 h 621"/>
                <a:gd name="T48" fmla="*/ 6 w 409"/>
                <a:gd name="T49" fmla="*/ 268 h 621"/>
                <a:gd name="T50" fmla="*/ 1 w 409"/>
                <a:gd name="T51" fmla="*/ 231 h 621"/>
                <a:gd name="T52" fmla="*/ 9 w 409"/>
                <a:gd name="T53" fmla="*/ 205 h 621"/>
                <a:gd name="T54" fmla="*/ 15 w 409"/>
                <a:gd name="T55" fmla="*/ 175 h 621"/>
                <a:gd name="T56" fmla="*/ 44 w 409"/>
                <a:gd name="T57" fmla="*/ 161 h 621"/>
                <a:gd name="T58" fmla="*/ 87 w 409"/>
                <a:gd name="T59" fmla="*/ 156 h 621"/>
                <a:gd name="T60" fmla="*/ 127 w 409"/>
                <a:gd name="T61" fmla="*/ 145 h 621"/>
                <a:gd name="T62" fmla="*/ 154 w 409"/>
                <a:gd name="T63" fmla="*/ 113 h 621"/>
                <a:gd name="T64" fmla="*/ 152 w 409"/>
                <a:gd name="T65" fmla="*/ 72 h 621"/>
                <a:gd name="T66" fmla="*/ 150 w 409"/>
                <a:gd name="T67" fmla="*/ 29 h 621"/>
                <a:gd name="T68" fmla="*/ 186 w 409"/>
                <a:gd name="T69" fmla="*/ 4 h 621"/>
                <a:gd name="T70" fmla="*/ 228 w 409"/>
                <a:gd name="T71" fmla="*/ 1 h 621"/>
                <a:gd name="T72" fmla="*/ 252 w 409"/>
                <a:gd name="T73" fmla="*/ 22 h 621"/>
                <a:gd name="T74" fmla="*/ 248 w 409"/>
                <a:gd name="T75" fmla="*/ 53 h 621"/>
                <a:gd name="T76" fmla="*/ 241 w 409"/>
                <a:gd name="T77" fmla="*/ 86 h 621"/>
                <a:gd name="T78" fmla="*/ 247 w 409"/>
                <a:gd name="T79" fmla="*/ 116 h 621"/>
                <a:gd name="T80" fmla="*/ 371 w 409"/>
                <a:gd name="T81" fmla="*/ 252 h 621"/>
                <a:gd name="T82" fmla="*/ 338 w 409"/>
                <a:gd name="T83" fmla="*/ 262 h 621"/>
                <a:gd name="T84" fmla="*/ 301 w 409"/>
                <a:gd name="T85" fmla="*/ 257 h 621"/>
                <a:gd name="T86" fmla="*/ 264 w 409"/>
                <a:gd name="T87" fmla="*/ 260 h 621"/>
                <a:gd name="T88" fmla="*/ 237 w 409"/>
                <a:gd name="T89" fmla="*/ 286 h 621"/>
                <a:gd name="T90" fmla="*/ 233 w 409"/>
                <a:gd name="T91" fmla="*/ 316 h 621"/>
                <a:gd name="T92" fmla="*/ 234 w 409"/>
                <a:gd name="T93" fmla="*/ 348 h 621"/>
                <a:gd name="T94" fmla="*/ 245 w 409"/>
                <a:gd name="T95" fmla="*/ 377 h 621"/>
                <a:gd name="T96" fmla="*/ 265 w 409"/>
                <a:gd name="T97" fmla="*/ 400 h 621"/>
                <a:gd name="T98" fmla="*/ 284 w 409"/>
                <a:gd name="T99" fmla="*/ 397 h 621"/>
                <a:gd name="T100" fmla="*/ 303 w 409"/>
                <a:gd name="T101" fmla="*/ 385 h 621"/>
                <a:gd name="T102" fmla="*/ 322 w 409"/>
                <a:gd name="T103" fmla="*/ 370 h 621"/>
                <a:gd name="T104" fmla="*/ 345 w 409"/>
                <a:gd name="T105" fmla="*/ 356 h 621"/>
                <a:gd name="T106" fmla="*/ 383 w 409"/>
                <a:gd name="T107" fmla="*/ 363 h 621"/>
                <a:gd name="T108" fmla="*/ 407 w 409"/>
                <a:gd name="T109" fmla="*/ 390 h 621"/>
                <a:gd name="T110" fmla="*/ 407 w 409"/>
                <a:gd name="T111" fmla="*/ 416 h 621"/>
                <a:gd name="T112" fmla="*/ 402 w 409"/>
                <a:gd name="T113" fmla="*/ 444 h 621"/>
                <a:gd name="T114" fmla="*/ 368 w 409"/>
                <a:gd name="T115" fmla="*/ 456 h 621"/>
                <a:gd name="T116" fmla="*/ 327 w 409"/>
                <a:gd name="T117" fmla="*/ 467 h 621"/>
                <a:gd name="T118" fmla="*/ 291 w 409"/>
                <a:gd name="T119" fmla="*/ 485 h 621"/>
                <a:gd name="T120" fmla="*/ 266 w 409"/>
                <a:gd name="T121" fmla="*/ 61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621">
                  <a:moveTo>
                    <a:pt x="266" y="611"/>
                  </a:moveTo>
                  <a:lnTo>
                    <a:pt x="254" y="616"/>
                  </a:lnTo>
                  <a:lnTo>
                    <a:pt x="243" y="618"/>
                  </a:lnTo>
                  <a:lnTo>
                    <a:pt x="232" y="620"/>
                  </a:lnTo>
                  <a:lnTo>
                    <a:pt x="221" y="619"/>
                  </a:lnTo>
                  <a:lnTo>
                    <a:pt x="210" y="617"/>
                  </a:lnTo>
                  <a:lnTo>
                    <a:pt x="199" y="611"/>
                  </a:lnTo>
                  <a:lnTo>
                    <a:pt x="189" y="605"/>
                  </a:lnTo>
                  <a:lnTo>
                    <a:pt x="179" y="598"/>
                  </a:lnTo>
                  <a:lnTo>
                    <a:pt x="179" y="588"/>
                  </a:lnTo>
                  <a:lnTo>
                    <a:pt x="180" y="577"/>
                  </a:lnTo>
                  <a:lnTo>
                    <a:pt x="182" y="565"/>
                  </a:lnTo>
                  <a:lnTo>
                    <a:pt x="186" y="555"/>
                  </a:lnTo>
                  <a:lnTo>
                    <a:pt x="190" y="543"/>
                  </a:lnTo>
                  <a:lnTo>
                    <a:pt x="192" y="531"/>
                  </a:lnTo>
                  <a:lnTo>
                    <a:pt x="193" y="519"/>
                  </a:lnTo>
                  <a:lnTo>
                    <a:pt x="189" y="506"/>
                  </a:lnTo>
                  <a:lnTo>
                    <a:pt x="182" y="500"/>
                  </a:lnTo>
                  <a:lnTo>
                    <a:pt x="173" y="495"/>
                  </a:lnTo>
                  <a:lnTo>
                    <a:pt x="165" y="492"/>
                  </a:lnTo>
                  <a:lnTo>
                    <a:pt x="155" y="489"/>
                  </a:lnTo>
                  <a:lnTo>
                    <a:pt x="146" y="489"/>
                  </a:lnTo>
                  <a:lnTo>
                    <a:pt x="136" y="488"/>
                  </a:lnTo>
                  <a:lnTo>
                    <a:pt x="126" y="490"/>
                  </a:lnTo>
                  <a:lnTo>
                    <a:pt x="117" y="490"/>
                  </a:lnTo>
                  <a:lnTo>
                    <a:pt x="107" y="493"/>
                  </a:lnTo>
                  <a:lnTo>
                    <a:pt x="97" y="495"/>
                  </a:lnTo>
                  <a:lnTo>
                    <a:pt x="87" y="497"/>
                  </a:lnTo>
                  <a:lnTo>
                    <a:pt x="76" y="499"/>
                  </a:lnTo>
                  <a:lnTo>
                    <a:pt x="65" y="502"/>
                  </a:lnTo>
                  <a:lnTo>
                    <a:pt x="55" y="503"/>
                  </a:lnTo>
                  <a:lnTo>
                    <a:pt x="44" y="505"/>
                  </a:lnTo>
                  <a:lnTo>
                    <a:pt x="34" y="506"/>
                  </a:lnTo>
                  <a:lnTo>
                    <a:pt x="30" y="502"/>
                  </a:lnTo>
                  <a:lnTo>
                    <a:pt x="28" y="498"/>
                  </a:lnTo>
                  <a:lnTo>
                    <a:pt x="25" y="493"/>
                  </a:lnTo>
                  <a:lnTo>
                    <a:pt x="23" y="489"/>
                  </a:lnTo>
                  <a:lnTo>
                    <a:pt x="23" y="483"/>
                  </a:lnTo>
                  <a:lnTo>
                    <a:pt x="21" y="478"/>
                  </a:lnTo>
                  <a:lnTo>
                    <a:pt x="21" y="472"/>
                  </a:lnTo>
                  <a:lnTo>
                    <a:pt x="20" y="466"/>
                  </a:lnTo>
                  <a:lnTo>
                    <a:pt x="19" y="460"/>
                  </a:lnTo>
                  <a:lnTo>
                    <a:pt x="19" y="454"/>
                  </a:lnTo>
                  <a:lnTo>
                    <a:pt x="19" y="448"/>
                  </a:lnTo>
                  <a:lnTo>
                    <a:pt x="19" y="442"/>
                  </a:lnTo>
                  <a:lnTo>
                    <a:pt x="18" y="435"/>
                  </a:lnTo>
                  <a:lnTo>
                    <a:pt x="17" y="429"/>
                  </a:lnTo>
                  <a:lnTo>
                    <a:pt x="17" y="423"/>
                  </a:lnTo>
                  <a:lnTo>
                    <a:pt x="15" y="417"/>
                  </a:lnTo>
                  <a:lnTo>
                    <a:pt x="14" y="410"/>
                  </a:lnTo>
                  <a:lnTo>
                    <a:pt x="17" y="402"/>
                  </a:lnTo>
                  <a:lnTo>
                    <a:pt x="21" y="396"/>
                  </a:lnTo>
                  <a:lnTo>
                    <a:pt x="26" y="391"/>
                  </a:lnTo>
                  <a:lnTo>
                    <a:pt x="35" y="386"/>
                  </a:lnTo>
                  <a:lnTo>
                    <a:pt x="42" y="381"/>
                  </a:lnTo>
                  <a:lnTo>
                    <a:pt x="52" y="377"/>
                  </a:lnTo>
                  <a:lnTo>
                    <a:pt x="61" y="374"/>
                  </a:lnTo>
                  <a:lnTo>
                    <a:pt x="67" y="373"/>
                  </a:lnTo>
                  <a:lnTo>
                    <a:pt x="75" y="374"/>
                  </a:lnTo>
                  <a:lnTo>
                    <a:pt x="82" y="375"/>
                  </a:lnTo>
                  <a:lnTo>
                    <a:pt x="91" y="375"/>
                  </a:lnTo>
                  <a:lnTo>
                    <a:pt x="98" y="376"/>
                  </a:lnTo>
                  <a:lnTo>
                    <a:pt x="107" y="375"/>
                  </a:lnTo>
                  <a:lnTo>
                    <a:pt x="116" y="373"/>
                  </a:lnTo>
                  <a:lnTo>
                    <a:pt x="127" y="371"/>
                  </a:lnTo>
                  <a:lnTo>
                    <a:pt x="130" y="366"/>
                  </a:lnTo>
                  <a:lnTo>
                    <a:pt x="134" y="359"/>
                  </a:lnTo>
                  <a:lnTo>
                    <a:pt x="137" y="354"/>
                  </a:lnTo>
                  <a:lnTo>
                    <a:pt x="140" y="348"/>
                  </a:lnTo>
                  <a:lnTo>
                    <a:pt x="144" y="341"/>
                  </a:lnTo>
                  <a:lnTo>
                    <a:pt x="148" y="334"/>
                  </a:lnTo>
                  <a:lnTo>
                    <a:pt x="151" y="327"/>
                  </a:lnTo>
                  <a:lnTo>
                    <a:pt x="156" y="321"/>
                  </a:lnTo>
                  <a:lnTo>
                    <a:pt x="153" y="313"/>
                  </a:lnTo>
                  <a:lnTo>
                    <a:pt x="151" y="304"/>
                  </a:lnTo>
                  <a:lnTo>
                    <a:pt x="151" y="294"/>
                  </a:lnTo>
                  <a:lnTo>
                    <a:pt x="149" y="285"/>
                  </a:lnTo>
                  <a:lnTo>
                    <a:pt x="147" y="275"/>
                  </a:lnTo>
                  <a:lnTo>
                    <a:pt x="143" y="269"/>
                  </a:lnTo>
                  <a:lnTo>
                    <a:pt x="137" y="262"/>
                  </a:lnTo>
                  <a:lnTo>
                    <a:pt x="129" y="257"/>
                  </a:lnTo>
                  <a:lnTo>
                    <a:pt x="123" y="257"/>
                  </a:lnTo>
                  <a:lnTo>
                    <a:pt x="117" y="257"/>
                  </a:lnTo>
                  <a:lnTo>
                    <a:pt x="111" y="256"/>
                  </a:lnTo>
                  <a:lnTo>
                    <a:pt x="104" y="258"/>
                  </a:lnTo>
                  <a:lnTo>
                    <a:pt x="98" y="259"/>
                  </a:lnTo>
                  <a:lnTo>
                    <a:pt x="92" y="261"/>
                  </a:lnTo>
                  <a:lnTo>
                    <a:pt x="86" y="264"/>
                  </a:lnTo>
                  <a:lnTo>
                    <a:pt x="80" y="266"/>
                  </a:lnTo>
                  <a:lnTo>
                    <a:pt x="73" y="270"/>
                  </a:lnTo>
                  <a:lnTo>
                    <a:pt x="67" y="273"/>
                  </a:lnTo>
                  <a:lnTo>
                    <a:pt x="60" y="275"/>
                  </a:lnTo>
                  <a:lnTo>
                    <a:pt x="55" y="278"/>
                  </a:lnTo>
                  <a:lnTo>
                    <a:pt x="48" y="280"/>
                  </a:lnTo>
                  <a:lnTo>
                    <a:pt x="41" y="282"/>
                  </a:lnTo>
                  <a:lnTo>
                    <a:pt x="35" y="282"/>
                  </a:lnTo>
                  <a:lnTo>
                    <a:pt x="28" y="283"/>
                  </a:lnTo>
                  <a:lnTo>
                    <a:pt x="20" y="280"/>
                  </a:lnTo>
                  <a:lnTo>
                    <a:pt x="12" y="275"/>
                  </a:lnTo>
                  <a:lnTo>
                    <a:pt x="6" y="268"/>
                  </a:lnTo>
                  <a:lnTo>
                    <a:pt x="2" y="259"/>
                  </a:lnTo>
                  <a:lnTo>
                    <a:pt x="2" y="252"/>
                  </a:lnTo>
                  <a:lnTo>
                    <a:pt x="0" y="241"/>
                  </a:lnTo>
                  <a:lnTo>
                    <a:pt x="1" y="231"/>
                  </a:lnTo>
                  <a:lnTo>
                    <a:pt x="5" y="222"/>
                  </a:lnTo>
                  <a:lnTo>
                    <a:pt x="6" y="217"/>
                  </a:lnTo>
                  <a:lnTo>
                    <a:pt x="8" y="210"/>
                  </a:lnTo>
                  <a:lnTo>
                    <a:pt x="9" y="205"/>
                  </a:lnTo>
                  <a:lnTo>
                    <a:pt x="10" y="196"/>
                  </a:lnTo>
                  <a:lnTo>
                    <a:pt x="12" y="190"/>
                  </a:lnTo>
                  <a:lnTo>
                    <a:pt x="13" y="183"/>
                  </a:lnTo>
                  <a:lnTo>
                    <a:pt x="15" y="175"/>
                  </a:lnTo>
                  <a:lnTo>
                    <a:pt x="17" y="167"/>
                  </a:lnTo>
                  <a:lnTo>
                    <a:pt x="26" y="165"/>
                  </a:lnTo>
                  <a:lnTo>
                    <a:pt x="34" y="163"/>
                  </a:lnTo>
                  <a:lnTo>
                    <a:pt x="44" y="161"/>
                  </a:lnTo>
                  <a:lnTo>
                    <a:pt x="54" y="160"/>
                  </a:lnTo>
                  <a:lnTo>
                    <a:pt x="64" y="158"/>
                  </a:lnTo>
                  <a:lnTo>
                    <a:pt x="75" y="158"/>
                  </a:lnTo>
                  <a:lnTo>
                    <a:pt x="87" y="156"/>
                  </a:lnTo>
                  <a:lnTo>
                    <a:pt x="97" y="155"/>
                  </a:lnTo>
                  <a:lnTo>
                    <a:pt x="108" y="153"/>
                  </a:lnTo>
                  <a:lnTo>
                    <a:pt x="118" y="150"/>
                  </a:lnTo>
                  <a:lnTo>
                    <a:pt x="127" y="145"/>
                  </a:lnTo>
                  <a:lnTo>
                    <a:pt x="136" y="140"/>
                  </a:lnTo>
                  <a:lnTo>
                    <a:pt x="142" y="132"/>
                  </a:lnTo>
                  <a:lnTo>
                    <a:pt x="148" y="124"/>
                  </a:lnTo>
                  <a:lnTo>
                    <a:pt x="154" y="113"/>
                  </a:lnTo>
                  <a:lnTo>
                    <a:pt x="157" y="99"/>
                  </a:lnTo>
                  <a:lnTo>
                    <a:pt x="157" y="91"/>
                  </a:lnTo>
                  <a:lnTo>
                    <a:pt x="156" y="81"/>
                  </a:lnTo>
                  <a:lnTo>
                    <a:pt x="152" y="72"/>
                  </a:lnTo>
                  <a:lnTo>
                    <a:pt x="149" y="61"/>
                  </a:lnTo>
                  <a:lnTo>
                    <a:pt x="147" y="51"/>
                  </a:lnTo>
                  <a:lnTo>
                    <a:pt x="147" y="39"/>
                  </a:lnTo>
                  <a:lnTo>
                    <a:pt x="150" y="29"/>
                  </a:lnTo>
                  <a:lnTo>
                    <a:pt x="156" y="18"/>
                  </a:lnTo>
                  <a:lnTo>
                    <a:pt x="166" y="13"/>
                  </a:lnTo>
                  <a:lnTo>
                    <a:pt x="175" y="8"/>
                  </a:lnTo>
                  <a:lnTo>
                    <a:pt x="186" y="4"/>
                  </a:lnTo>
                  <a:lnTo>
                    <a:pt x="196" y="1"/>
                  </a:lnTo>
                  <a:lnTo>
                    <a:pt x="207" y="0"/>
                  </a:lnTo>
                  <a:lnTo>
                    <a:pt x="217" y="0"/>
                  </a:lnTo>
                  <a:lnTo>
                    <a:pt x="228" y="1"/>
                  </a:lnTo>
                  <a:lnTo>
                    <a:pt x="239" y="3"/>
                  </a:lnTo>
                  <a:lnTo>
                    <a:pt x="246" y="9"/>
                  </a:lnTo>
                  <a:lnTo>
                    <a:pt x="249" y="14"/>
                  </a:lnTo>
                  <a:lnTo>
                    <a:pt x="252" y="22"/>
                  </a:lnTo>
                  <a:lnTo>
                    <a:pt x="252" y="29"/>
                  </a:lnTo>
                  <a:lnTo>
                    <a:pt x="252" y="36"/>
                  </a:lnTo>
                  <a:lnTo>
                    <a:pt x="250" y="44"/>
                  </a:lnTo>
                  <a:lnTo>
                    <a:pt x="248" y="53"/>
                  </a:lnTo>
                  <a:lnTo>
                    <a:pt x="246" y="61"/>
                  </a:lnTo>
                  <a:lnTo>
                    <a:pt x="244" y="69"/>
                  </a:lnTo>
                  <a:lnTo>
                    <a:pt x="241" y="78"/>
                  </a:lnTo>
                  <a:lnTo>
                    <a:pt x="241" y="86"/>
                  </a:lnTo>
                  <a:lnTo>
                    <a:pt x="239" y="94"/>
                  </a:lnTo>
                  <a:lnTo>
                    <a:pt x="241" y="102"/>
                  </a:lnTo>
                  <a:lnTo>
                    <a:pt x="242" y="109"/>
                  </a:lnTo>
                  <a:lnTo>
                    <a:pt x="247" y="116"/>
                  </a:lnTo>
                  <a:lnTo>
                    <a:pt x="253" y="122"/>
                  </a:lnTo>
                  <a:lnTo>
                    <a:pt x="376" y="124"/>
                  </a:lnTo>
                  <a:lnTo>
                    <a:pt x="377" y="244"/>
                  </a:lnTo>
                  <a:lnTo>
                    <a:pt x="371" y="252"/>
                  </a:lnTo>
                  <a:lnTo>
                    <a:pt x="363" y="257"/>
                  </a:lnTo>
                  <a:lnTo>
                    <a:pt x="354" y="260"/>
                  </a:lnTo>
                  <a:lnTo>
                    <a:pt x="347" y="262"/>
                  </a:lnTo>
                  <a:lnTo>
                    <a:pt x="338" y="262"/>
                  </a:lnTo>
                  <a:lnTo>
                    <a:pt x="328" y="261"/>
                  </a:lnTo>
                  <a:lnTo>
                    <a:pt x="319" y="260"/>
                  </a:lnTo>
                  <a:lnTo>
                    <a:pt x="310" y="259"/>
                  </a:lnTo>
                  <a:lnTo>
                    <a:pt x="301" y="257"/>
                  </a:lnTo>
                  <a:lnTo>
                    <a:pt x="292" y="256"/>
                  </a:lnTo>
                  <a:lnTo>
                    <a:pt x="282" y="257"/>
                  </a:lnTo>
                  <a:lnTo>
                    <a:pt x="274" y="257"/>
                  </a:lnTo>
                  <a:lnTo>
                    <a:pt x="264" y="260"/>
                  </a:lnTo>
                  <a:lnTo>
                    <a:pt x="256" y="264"/>
                  </a:lnTo>
                  <a:lnTo>
                    <a:pt x="248" y="271"/>
                  </a:lnTo>
                  <a:lnTo>
                    <a:pt x="240" y="280"/>
                  </a:lnTo>
                  <a:lnTo>
                    <a:pt x="237" y="286"/>
                  </a:lnTo>
                  <a:lnTo>
                    <a:pt x="236" y="293"/>
                  </a:lnTo>
                  <a:lnTo>
                    <a:pt x="235" y="300"/>
                  </a:lnTo>
                  <a:lnTo>
                    <a:pt x="234" y="308"/>
                  </a:lnTo>
                  <a:lnTo>
                    <a:pt x="233" y="316"/>
                  </a:lnTo>
                  <a:lnTo>
                    <a:pt x="233" y="323"/>
                  </a:lnTo>
                  <a:lnTo>
                    <a:pt x="233" y="331"/>
                  </a:lnTo>
                  <a:lnTo>
                    <a:pt x="234" y="339"/>
                  </a:lnTo>
                  <a:lnTo>
                    <a:pt x="234" y="348"/>
                  </a:lnTo>
                  <a:lnTo>
                    <a:pt x="237" y="355"/>
                  </a:lnTo>
                  <a:lnTo>
                    <a:pt x="238" y="362"/>
                  </a:lnTo>
                  <a:lnTo>
                    <a:pt x="241" y="370"/>
                  </a:lnTo>
                  <a:lnTo>
                    <a:pt x="245" y="377"/>
                  </a:lnTo>
                  <a:lnTo>
                    <a:pt x="249" y="385"/>
                  </a:lnTo>
                  <a:lnTo>
                    <a:pt x="254" y="392"/>
                  </a:lnTo>
                  <a:lnTo>
                    <a:pt x="259" y="397"/>
                  </a:lnTo>
                  <a:lnTo>
                    <a:pt x="265" y="400"/>
                  </a:lnTo>
                  <a:lnTo>
                    <a:pt x="270" y="400"/>
                  </a:lnTo>
                  <a:lnTo>
                    <a:pt x="275" y="400"/>
                  </a:lnTo>
                  <a:lnTo>
                    <a:pt x="278" y="398"/>
                  </a:lnTo>
                  <a:lnTo>
                    <a:pt x="284" y="397"/>
                  </a:lnTo>
                  <a:lnTo>
                    <a:pt x="289" y="394"/>
                  </a:lnTo>
                  <a:lnTo>
                    <a:pt x="294" y="392"/>
                  </a:lnTo>
                  <a:lnTo>
                    <a:pt x="298" y="388"/>
                  </a:lnTo>
                  <a:lnTo>
                    <a:pt x="303" y="385"/>
                  </a:lnTo>
                  <a:lnTo>
                    <a:pt x="308" y="381"/>
                  </a:lnTo>
                  <a:lnTo>
                    <a:pt x="313" y="378"/>
                  </a:lnTo>
                  <a:lnTo>
                    <a:pt x="318" y="373"/>
                  </a:lnTo>
                  <a:lnTo>
                    <a:pt x="322" y="370"/>
                  </a:lnTo>
                  <a:lnTo>
                    <a:pt x="326" y="366"/>
                  </a:lnTo>
                  <a:lnTo>
                    <a:pt x="331" y="363"/>
                  </a:lnTo>
                  <a:lnTo>
                    <a:pt x="336" y="360"/>
                  </a:lnTo>
                  <a:lnTo>
                    <a:pt x="345" y="356"/>
                  </a:lnTo>
                  <a:lnTo>
                    <a:pt x="355" y="355"/>
                  </a:lnTo>
                  <a:lnTo>
                    <a:pt x="365" y="356"/>
                  </a:lnTo>
                  <a:lnTo>
                    <a:pt x="375" y="359"/>
                  </a:lnTo>
                  <a:lnTo>
                    <a:pt x="383" y="363"/>
                  </a:lnTo>
                  <a:lnTo>
                    <a:pt x="392" y="369"/>
                  </a:lnTo>
                  <a:lnTo>
                    <a:pt x="400" y="376"/>
                  </a:lnTo>
                  <a:lnTo>
                    <a:pt x="406" y="383"/>
                  </a:lnTo>
                  <a:lnTo>
                    <a:pt x="407" y="390"/>
                  </a:lnTo>
                  <a:lnTo>
                    <a:pt x="408" y="396"/>
                  </a:lnTo>
                  <a:lnTo>
                    <a:pt x="408" y="403"/>
                  </a:lnTo>
                  <a:lnTo>
                    <a:pt x="408" y="410"/>
                  </a:lnTo>
                  <a:lnTo>
                    <a:pt x="407" y="416"/>
                  </a:lnTo>
                  <a:lnTo>
                    <a:pt x="408" y="423"/>
                  </a:lnTo>
                  <a:lnTo>
                    <a:pt x="408" y="431"/>
                  </a:lnTo>
                  <a:lnTo>
                    <a:pt x="408" y="438"/>
                  </a:lnTo>
                  <a:lnTo>
                    <a:pt x="402" y="444"/>
                  </a:lnTo>
                  <a:lnTo>
                    <a:pt x="395" y="447"/>
                  </a:lnTo>
                  <a:lnTo>
                    <a:pt x="387" y="451"/>
                  </a:lnTo>
                  <a:lnTo>
                    <a:pt x="378" y="454"/>
                  </a:lnTo>
                  <a:lnTo>
                    <a:pt x="368" y="456"/>
                  </a:lnTo>
                  <a:lnTo>
                    <a:pt x="358" y="459"/>
                  </a:lnTo>
                  <a:lnTo>
                    <a:pt x="348" y="463"/>
                  </a:lnTo>
                  <a:lnTo>
                    <a:pt x="338" y="465"/>
                  </a:lnTo>
                  <a:lnTo>
                    <a:pt x="327" y="467"/>
                  </a:lnTo>
                  <a:lnTo>
                    <a:pt x="317" y="471"/>
                  </a:lnTo>
                  <a:lnTo>
                    <a:pt x="309" y="475"/>
                  </a:lnTo>
                  <a:lnTo>
                    <a:pt x="299" y="480"/>
                  </a:lnTo>
                  <a:lnTo>
                    <a:pt x="291" y="485"/>
                  </a:lnTo>
                  <a:lnTo>
                    <a:pt x="283" y="490"/>
                  </a:lnTo>
                  <a:lnTo>
                    <a:pt x="277" y="498"/>
                  </a:lnTo>
                  <a:lnTo>
                    <a:pt x="271" y="508"/>
                  </a:lnTo>
                  <a:lnTo>
                    <a:pt x="266" y="611"/>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0" name="Freeform 12"/>
            <p:cNvSpPr>
              <a:spLocks/>
            </p:cNvSpPr>
            <p:nvPr/>
          </p:nvSpPr>
          <p:spPr bwMode="grayWhite">
            <a:xfrm>
              <a:off x="548" y="-13"/>
              <a:ext cx="439" cy="396"/>
            </a:xfrm>
            <a:custGeom>
              <a:avLst/>
              <a:gdLst>
                <a:gd name="T0" fmla="*/ 246 w 439"/>
                <a:gd name="T1" fmla="*/ 372 h 396"/>
                <a:gd name="T2" fmla="*/ 237 w 439"/>
                <a:gd name="T3" fmla="*/ 330 h 396"/>
                <a:gd name="T4" fmla="*/ 222 w 439"/>
                <a:gd name="T5" fmla="*/ 293 h 396"/>
                <a:gd name="T6" fmla="*/ 185 w 439"/>
                <a:gd name="T7" fmla="*/ 278 h 396"/>
                <a:gd name="T8" fmla="*/ 142 w 439"/>
                <a:gd name="T9" fmla="*/ 289 h 396"/>
                <a:gd name="T10" fmla="*/ 104 w 439"/>
                <a:gd name="T11" fmla="*/ 293 h 396"/>
                <a:gd name="T12" fmla="*/ 85 w 439"/>
                <a:gd name="T13" fmla="*/ 275 h 396"/>
                <a:gd name="T14" fmla="*/ 73 w 439"/>
                <a:gd name="T15" fmla="*/ 247 h 396"/>
                <a:gd name="T16" fmla="*/ 67 w 439"/>
                <a:gd name="T17" fmla="*/ 215 h 396"/>
                <a:gd name="T18" fmla="*/ 68 w 439"/>
                <a:gd name="T19" fmla="*/ 185 h 396"/>
                <a:gd name="T20" fmla="*/ 99 w 439"/>
                <a:gd name="T21" fmla="*/ 176 h 396"/>
                <a:gd name="T22" fmla="*/ 139 w 439"/>
                <a:gd name="T23" fmla="*/ 183 h 396"/>
                <a:gd name="T24" fmla="*/ 167 w 439"/>
                <a:gd name="T25" fmla="*/ 170 h 396"/>
                <a:gd name="T26" fmla="*/ 179 w 439"/>
                <a:gd name="T27" fmla="*/ 149 h 396"/>
                <a:gd name="T28" fmla="*/ 181 w 439"/>
                <a:gd name="T29" fmla="*/ 123 h 396"/>
                <a:gd name="T30" fmla="*/ 180 w 439"/>
                <a:gd name="T31" fmla="*/ 96 h 396"/>
                <a:gd name="T32" fmla="*/ 170 w 439"/>
                <a:gd name="T33" fmla="*/ 68 h 396"/>
                <a:gd name="T34" fmla="*/ 146 w 439"/>
                <a:gd name="T35" fmla="*/ 48 h 396"/>
                <a:gd name="T36" fmla="*/ 115 w 439"/>
                <a:gd name="T37" fmla="*/ 49 h 396"/>
                <a:gd name="T38" fmla="*/ 86 w 439"/>
                <a:gd name="T39" fmla="*/ 62 h 396"/>
                <a:gd name="T40" fmla="*/ 56 w 439"/>
                <a:gd name="T41" fmla="*/ 71 h 396"/>
                <a:gd name="T42" fmla="*/ 26 w 439"/>
                <a:gd name="T43" fmla="*/ 62 h 396"/>
                <a:gd name="T44" fmla="*/ 11 w 439"/>
                <a:gd name="T45" fmla="*/ 43 h 396"/>
                <a:gd name="T46" fmla="*/ 1 w 439"/>
                <a:gd name="T47" fmla="*/ 22 h 396"/>
                <a:gd name="T48" fmla="*/ 388 w 439"/>
                <a:gd name="T49" fmla="*/ 18 h 396"/>
                <a:gd name="T50" fmla="*/ 367 w 439"/>
                <a:gd name="T51" fmla="*/ 21 h 396"/>
                <a:gd name="T52" fmla="*/ 346 w 439"/>
                <a:gd name="T53" fmla="*/ 18 h 396"/>
                <a:gd name="T54" fmla="*/ 324 w 439"/>
                <a:gd name="T55" fmla="*/ 13 h 396"/>
                <a:gd name="T56" fmla="*/ 299 w 439"/>
                <a:gd name="T57" fmla="*/ 18 h 396"/>
                <a:gd name="T58" fmla="*/ 278 w 439"/>
                <a:gd name="T59" fmla="*/ 43 h 396"/>
                <a:gd name="T60" fmla="*/ 277 w 439"/>
                <a:gd name="T61" fmla="*/ 75 h 396"/>
                <a:gd name="T62" fmla="*/ 281 w 439"/>
                <a:gd name="T63" fmla="*/ 99 h 396"/>
                <a:gd name="T64" fmla="*/ 287 w 439"/>
                <a:gd name="T65" fmla="*/ 124 h 396"/>
                <a:gd name="T66" fmla="*/ 300 w 439"/>
                <a:gd name="T67" fmla="*/ 145 h 396"/>
                <a:gd name="T68" fmla="*/ 325 w 439"/>
                <a:gd name="T69" fmla="*/ 159 h 396"/>
                <a:gd name="T70" fmla="*/ 349 w 439"/>
                <a:gd name="T71" fmla="*/ 158 h 396"/>
                <a:gd name="T72" fmla="*/ 371 w 439"/>
                <a:gd name="T73" fmla="*/ 148 h 396"/>
                <a:gd name="T74" fmla="*/ 394 w 439"/>
                <a:gd name="T75" fmla="*/ 138 h 396"/>
                <a:gd name="T76" fmla="*/ 418 w 439"/>
                <a:gd name="T77" fmla="*/ 142 h 396"/>
                <a:gd name="T78" fmla="*/ 428 w 439"/>
                <a:gd name="T79" fmla="*/ 163 h 396"/>
                <a:gd name="T80" fmla="*/ 434 w 439"/>
                <a:gd name="T81" fmla="*/ 188 h 396"/>
                <a:gd name="T82" fmla="*/ 436 w 439"/>
                <a:gd name="T83" fmla="*/ 215 h 396"/>
                <a:gd name="T84" fmla="*/ 428 w 439"/>
                <a:gd name="T85" fmla="*/ 234 h 396"/>
                <a:gd name="T86" fmla="*/ 389 w 439"/>
                <a:gd name="T87" fmla="*/ 242 h 396"/>
                <a:gd name="T88" fmla="*/ 355 w 439"/>
                <a:gd name="T89" fmla="*/ 257 h 396"/>
                <a:gd name="T90" fmla="*/ 339 w 439"/>
                <a:gd name="T91" fmla="*/ 282 h 396"/>
                <a:gd name="T92" fmla="*/ 345 w 439"/>
                <a:gd name="T93" fmla="*/ 313 h 396"/>
                <a:gd name="T94" fmla="*/ 364 w 439"/>
                <a:gd name="T95" fmla="*/ 340 h 396"/>
                <a:gd name="T96" fmla="*/ 361 w 439"/>
                <a:gd name="T97" fmla="*/ 368 h 396"/>
                <a:gd name="T98" fmla="*/ 339 w 439"/>
                <a:gd name="T99" fmla="*/ 379 h 396"/>
                <a:gd name="T100" fmla="*/ 315 w 439"/>
                <a:gd name="T101" fmla="*/ 387 h 396"/>
                <a:gd name="T102" fmla="*/ 290 w 439"/>
                <a:gd name="T103" fmla="*/ 392 h 396"/>
                <a:gd name="T104" fmla="*/ 264 w 439"/>
                <a:gd name="T105" fmla="*/ 39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9" h="396">
                  <a:moveTo>
                    <a:pt x="264" y="395"/>
                  </a:moveTo>
                  <a:lnTo>
                    <a:pt x="257" y="388"/>
                  </a:lnTo>
                  <a:lnTo>
                    <a:pt x="251" y="381"/>
                  </a:lnTo>
                  <a:lnTo>
                    <a:pt x="246" y="372"/>
                  </a:lnTo>
                  <a:lnTo>
                    <a:pt x="244" y="362"/>
                  </a:lnTo>
                  <a:lnTo>
                    <a:pt x="240" y="351"/>
                  </a:lnTo>
                  <a:lnTo>
                    <a:pt x="238" y="341"/>
                  </a:lnTo>
                  <a:lnTo>
                    <a:pt x="237" y="330"/>
                  </a:lnTo>
                  <a:lnTo>
                    <a:pt x="234" y="320"/>
                  </a:lnTo>
                  <a:lnTo>
                    <a:pt x="231" y="310"/>
                  </a:lnTo>
                  <a:lnTo>
                    <a:pt x="227" y="301"/>
                  </a:lnTo>
                  <a:lnTo>
                    <a:pt x="222" y="293"/>
                  </a:lnTo>
                  <a:lnTo>
                    <a:pt x="215" y="287"/>
                  </a:lnTo>
                  <a:lnTo>
                    <a:pt x="207" y="282"/>
                  </a:lnTo>
                  <a:lnTo>
                    <a:pt x="197" y="279"/>
                  </a:lnTo>
                  <a:lnTo>
                    <a:pt x="185" y="278"/>
                  </a:lnTo>
                  <a:lnTo>
                    <a:pt x="169" y="280"/>
                  </a:lnTo>
                  <a:lnTo>
                    <a:pt x="160" y="283"/>
                  </a:lnTo>
                  <a:lnTo>
                    <a:pt x="151" y="286"/>
                  </a:lnTo>
                  <a:lnTo>
                    <a:pt x="142" y="289"/>
                  </a:lnTo>
                  <a:lnTo>
                    <a:pt x="132" y="291"/>
                  </a:lnTo>
                  <a:lnTo>
                    <a:pt x="123" y="292"/>
                  </a:lnTo>
                  <a:lnTo>
                    <a:pt x="114" y="293"/>
                  </a:lnTo>
                  <a:lnTo>
                    <a:pt x="104" y="293"/>
                  </a:lnTo>
                  <a:lnTo>
                    <a:pt x="94" y="293"/>
                  </a:lnTo>
                  <a:lnTo>
                    <a:pt x="91" y="288"/>
                  </a:lnTo>
                  <a:lnTo>
                    <a:pt x="88" y="282"/>
                  </a:lnTo>
                  <a:lnTo>
                    <a:pt x="85" y="275"/>
                  </a:lnTo>
                  <a:lnTo>
                    <a:pt x="82" y="269"/>
                  </a:lnTo>
                  <a:lnTo>
                    <a:pt x="79" y="261"/>
                  </a:lnTo>
                  <a:lnTo>
                    <a:pt x="76" y="254"/>
                  </a:lnTo>
                  <a:lnTo>
                    <a:pt x="73" y="247"/>
                  </a:lnTo>
                  <a:lnTo>
                    <a:pt x="72" y="238"/>
                  </a:lnTo>
                  <a:lnTo>
                    <a:pt x="70" y="231"/>
                  </a:lnTo>
                  <a:lnTo>
                    <a:pt x="68" y="224"/>
                  </a:lnTo>
                  <a:lnTo>
                    <a:pt x="67" y="215"/>
                  </a:lnTo>
                  <a:lnTo>
                    <a:pt x="66" y="208"/>
                  </a:lnTo>
                  <a:lnTo>
                    <a:pt x="66" y="201"/>
                  </a:lnTo>
                  <a:lnTo>
                    <a:pt x="67" y="192"/>
                  </a:lnTo>
                  <a:lnTo>
                    <a:pt x="68" y="185"/>
                  </a:lnTo>
                  <a:lnTo>
                    <a:pt x="70" y="179"/>
                  </a:lnTo>
                  <a:lnTo>
                    <a:pt x="79" y="175"/>
                  </a:lnTo>
                  <a:lnTo>
                    <a:pt x="89" y="174"/>
                  </a:lnTo>
                  <a:lnTo>
                    <a:pt x="99" y="176"/>
                  </a:lnTo>
                  <a:lnTo>
                    <a:pt x="108" y="179"/>
                  </a:lnTo>
                  <a:lnTo>
                    <a:pt x="119" y="181"/>
                  </a:lnTo>
                  <a:lnTo>
                    <a:pt x="128" y="183"/>
                  </a:lnTo>
                  <a:lnTo>
                    <a:pt x="139" y="183"/>
                  </a:lnTo>
                  <a:lnTo>
                    <a:pt x="149" y="182"/>
                  </a:lnTo>
                  <a:lnTo>
                    <a:pt x="157" y="179"/>
                  </a:lnTo>
                  <a:lnTo>
                    <a:pt x="162" y="174"/>
                  </a:lnTo>
                  <a:lnTo>
                    <a:pt x="167" y="170"/>
                  </a:lnTo>
                  <a:lnTo>
                    <a:pt x="171" y="166"/>
                  </a:lnTo>
                  <a:lnTo>
                    <a:pt x="174" y="160"/>
                  </a:lnTo>
                  <a:lnTo>
                    <a:pt x="177" y="155"/>
                  </a:lnTo>
                  <a:lnTo>
                    <a:pt x="179" y="149"/>
                  </a:lnTo>
                  <a:lnTo>
                    <a:pt x="179" y="142"/>
                  </a:lnTo>
                  <a:lnTo>
                    <a:pt x="180" y="136"/>
                  </a:lnTo>
                  <a:lnTo>
                    <a:pt x="181" y="129"/>
                  </a:lnTo>
                  <a:lnTo>
                    <a:pt x="181" y="123"/>
                  </a:lnTo>
                  <a:lnTo>
                    <a:pt x="181" y="115"/>
                  </a:lnTo>
                  <a:lnTo>
                    <a:pt x="181" y="109"/>
                  </a:lnTo>
                  <a:lnTo>
                    <a:pt x="181" y="102"/>
                  </a:lnTo>
                  <a:lnTo>
                    <a:pt x="180" y="96"/>
                  </a:lnTo>
                  <a:lnTo>
                    <a:pt x="180" y="89"/>
                  </a:lnTo>
                  <a:lnTo>
                    <a:pt x="178" y="81"/>
                  </a:lnTo>
                  <a:lnTo>
                    <a:pt x="174" y="74"/>
                  </a:lnTo>
                  <a:lnTo>
                    <a:pt x="170" y="68"/>
                  </a:lnTo>
                  <a:lnTo>
                    <a:pt x="165" y="62"/>
                  </a:lnTo>
                  <a:lnTo>
                    <a:pt x="159" y="57"/>
                  </a:lnTo>
                  <a:lnTo>
                    <a:pt x="153" y="52"/>
                  </a:lnTo>
                  <a:lnTo>
                    <a:pt x="146" y="48"/>
                  </a:lnTo>
                  <a:lnTo>
                    <a:pt x="138" y="44"/>
                  </a:lnTo>
                  <a:lnTo>
                    <a:pt x="130" y="44"/>
                  </a:lnTo>
                  <a:lnTo>
                    <a:pt x="122" y="46"/>
                  </a:lnTo>
                  <a:lnTo>
                    <a:pt x="115" y="49"/>
                  </a:lnTo>
                  <a:lnTo>
                    <a:pt x="108" y="51"/>
                  </a:lnTo>
                  <a:lnTo>
                    <a:pt x="100" y="55"/>
                  </a:lnTo>
                  <a:lnTo>
                    <a:pt x="92" y="59"/>
                  </a:lnTo>
                  <a:lnTo>
                    <a:pt x="86" y="62"/>
                  </a:lnTo>
                  <a:lnTo>
                    <a:pt x="79" y="65"/>
                  </a:lnTo>
                  <a:lnTo>
                    <a:pt x="71" y="68"/>
                  </a:lnTo>
                  <a:lnTo>
                    <a:pt x="63" y="70"/>
                  </a:lnTo>
                  <a:lnTo>
                    <a:pt x="56" y="71"/>
                  </a:lnTo>
                  <a:lnTo>
                    <a:pt x="48" y="71"/>
                  </a:lnTo>
                  <a:lnTo>
                    <a:pt x="40" y="69"/>
                  </a:lnTo>
                  <a:lnTo>
                    <a:pt x="33" y="67"/>
                  </a:lnTo>
                  <a:lnTo>
                    <a:pt x="26" y="62"/>
                  </a:lnTo>
                  <a:lnTo>
                    <a:pt x="19" y="55"/>
                  </a:lnTo>
                  <a:lnTo>
                    <a:pt x="16" y="51"/>
                  </a:lnTo>
                  <a:lnTo>
                    <a:pt x="13" y="48"/>
                  </a:lnTo>
                  <a:lnTo>
                    <a:pt x="11" y="43"/>
                  </a:lnTo>
                  <a:lnTo>
                    <a:pt x="7" y="38"/>
                  </a:lnTo>
                  <a:lnTo>
                    <a:pt x="6" y="33"/>
                  </a:lnTo>
                  <a:lnTo>
                    <a:pt x="3" y="27"/>
                  </a:lnTo>
                  <a:lnTo>
                    <a:pt x="1" y="22"/>
                  </a:lnTo>
                  <a:lnTo>
                    <a:pt x="0" y="16"/>
                  </a:lnTo>
                  <a:lnTo>
                    <a:pt x="405" y="0"/>
                  </a:lnTo>
                  <a:lnTo>
                    <a:pt x="393" y="14"/>
                  </a:lnTo>
                  <a:lnTo>
                    <a:pt x="388" y="18"/>
                  </a:lnTo>
                  <a:lnTo>
                    <a:pt x="383" y="20"/>
                  </a:lnTo>
                  <a:lnTo>
                    <a:pt x="378" y="21"/>
                  </a:lnTo>
                  <a:lnTo>
                    <a:pt x="372" y="21"/>
                  </a:lnTo>
                  <a:lnTo>
                    <a:pt x="367" y="21"/>
                  </a:lnTo>
                  <a:lnTo>
                    <a:pt x="362" y="21"/>
                  </a:lnTo>
                  <a:lnTo>
                    <a:pt x="357" y="20"/>
                  </a:lnTo>
                  <a:lnTo>
                    <a:pt x="351" y="18"/>
                  </a:lnTo>
                  <a:lnTo>
                    <a:pt x="346" y="18"/>
                  </a:lnTo>
                  <a:lnTo>
                    <a:pt x="340" y="16"/>
                  </a:lnTo>
                  <a:lnTo>
                    <a:pt x="335" y="15"/>
                  </a:lnTo>
                  <a:lnTo>
                    <a:pt x="330" y="14"/>
                  </a:lnTo>
                  <a:lnTo>
                    <a:pt x="324" y="13"/>
                  </a:lnTo>
                  <a:lnTo>
                    <a:pt x="318" y="13"/>
                  </a:lnTo>
                  <a:lnTo>
                    <a:pt x="312" y="13"/>
                  </a:lnTo>
                  <a:lnTo>
                    <a:pt x="306" y="14"/>
                  </a:lnTo>
                  <a:lnTo>
                    <a:pt x="299" y="18"/>
                  </a:lnTo>
                  <a:lnTo>
                    <a:pt x="293" y="22"/>
                  </a:lnTo>
                  <a:lnTo>
                    <a:pt x="287" y="28"/>
                  </a:lnTo>
                  <a:lnTo>
                    <a:pt x="282" y="36"/>
                  </a:lnTo>
                  <a:lnTo>
                    <a:pt x="278" y="43"/>
                  </a:lnTo>
                  <a:lnTo>
                    <a:pt x="276" y="51"/>
                  </a:lnTo>
                  <a:lnTo>
                    <a:pt x="274" y="60"/>
                  </a:lnTo>
                  <a:lnTo>
                    <a:pt x="275" y="70"/>
                  </a:lnTo>
                  <a:lnTo>
                    <a:pt x="277" y="75"/>
                  </a:lnTo>
                  <a:lnTo>
                    <a:pt x="278" y="81"/>
                  </a:lnTo>
                  <a:lnTo>
                    <a:pt x="278" y="87"/>
                  </a:lnTo>
                  <a:lnTo>
                    <a:pt x="279" y="93"/>
                  </a:lnTo>
                  <a:lnTo>
                    <a:pt x="281" y="99"/>
                  </a:lnTo>
                  <a:lnTo>
                    <a:pt x="282" y="105"/>
                  </a:lnTo>
                  <a:lnTo>
                    <a:pt x="284" y="111"/>
                  </a:lnTo>
                  <a:lnTo>
                    <a:pt x="285" y="118"/>
                  </a:lnTo>
                  <a:lnTo>
                    <a:pt x="287" y="124"/>
                  </a:lnTo>
                  <a:lnTo>
                    <a:pt x="290" y="129"/>
                  </a:lnTo>
                  <a:lnTo>
                    <a:pt x="292" y="135"/>
                  </a:lnTo>
                  <a:lnTo>
                    <a:pt x="296" y="140"/>
                  </a:lnTo>
                  <a:lnTo>
                    <a:pt x="300" y="145"/>
                  </a:lnTo>
                  <a:lnTo>
                    <a:pt x="305" y="149"/>
                  </a:lnTo>
                  <a:lnTo>
                    <a:pt x="311" y="152"/>
                  </a:lnTo>
                  <a:lnTo>
                    <a:pt x="318" y="156"/>
                  </a:lnTo>
                  <a:lnTo>
                    <a:pt x="325" y="159"/>
                  </a:lnTo>
                  <a:lnTo>
                    <a:pt x="331" y="160"/>
                  </a:lnTo>
                  <a:lnTo>
                    <a:pt x="337" y="160"/>
                  </a:lnTo>
                  <a:lnTo>
                    <a:pt x="343" y="160"/>
                  </a:lnTo>
                  <a:lnTo>
                    <a:pt x="349" y="158"/>
                  </a:lnTo>
                  <a:lnTo>
                    <a:pt x="354" y="156"/>
                  </a:lnTo>
                  <a:lnTo>
                    <a:pt x="359" y="154"/>
                  </a:lnTo>
                  <a:lnTo>
                    <a:pt x="365" y="151"/>
                  </a:lnTo>
                  <a:lnTo>
                    <a:pt x="371" y="148"/>
                  </a:lnTo>
                  <a:lnTo>
                    <a:pt x="377" y="145"/>
                  </a:lnTo>
                  <a:lnTo>
                    <a:pt x="382" y="142"/>
                  </a:lnTo>
                  <a:lnTo>
                    <a:pt x="388" y="140"/>
                  </a:lnTo>
                  <a:lnTo>
                    <a:pt x="394" y="138"/>
                  </a:lnTo>
                  <a:lnTo>
                    <a:pt x="399" y="137"/>
                  </a:lnTo>
                  <a:lnTo>
                    <a:pt x="406" y="137"/>
                  </a:lnTo>
                  <a:lnTo>
                    <a:pt x="412" y="137"/>
                  </a:lnTo>
                  <a:lnTo>
                    <a:pt x="418" y="142"/>
                  </a:lnTo>
                  <a:lnTo>
                    <a:pt x="421" y="146"/>
                  </a:lnTo>
                  <a:lnTo>
                    <a:pt x="424" y="151"/>
                  </a:lnTo>
                  <a:lnTo>
                    <a:pt x="426" y="157"/>
                  </a:lnTo>
                  <a:lnTo>
                    <a:pt x="428" y="163"/>
                  </a:lnTo>
                  <a:lnTo>
                    <a:pt x="431" y="169"/>
                  </a:lnTo>
                  <a:lnTo>
                    <a:pt x="431" y="175"/>
                  </a:lnTo>
                  <a:lnTo>
                    <a:pt x="432" y="182"/>
                  </a:lnTo>
                  <a:lnTo>
                    <a:pt x="434" y="188"/>
                  </a:lnTo>
                  <a:lnTo>
                    <a:pt x="434" y="195"/>
                  </a:lnTo>
                  <a:lnTo>
                    <a:pt x="435" y="202"/>
                  </a:lnTo>
                  <a:lnTo>
                    <a:pt x="435" y="208"/>
                  </a:lnTo>
                  <a:lnTo>
                    <a:pt x="436" y="215"/>
                  </a:lnTo>
                  <a:lnTo>
                    <a:pt x="437" y="221"/>
                  </a:lnTo>
                  <a:lnTo>
                    <a:pt x="437" y="228"/>
                  </a:lnTo>
                  <a:lnTo>
                    <a:pt x="438" y="234"/>
                  </a:lnTo>
                  <a:lnTo>
                    <a:pt x="428" y="234"/>
                  </a:lnTo>
                  <a:lnTo>
                    <a:pt x="418" y="235"/>
                  </a:lnTo>
                  <a:lnTo>
                    <a:pt x="409" y="237"/>
                  </a:lnTo>
                  <a:lnTo>
                    <a:pt x="398" y="239"/>
                  </a:lnTo>
                  <a:lnTo>
                    <a:pt x="389" y="242"/>
                  </a:lnTo>
                  <a:lnTo>
                    <a:pt x="378" y="245"/>
                  </a:lnTo>
                  <a:lnTo>
                    <a:pt x="369" y="248"/>
                  </a:lnTo>
                  <a:lnTo>
                    <a:pt x="358" y="253"/>
                  </a:lnTo>
                  <a:lnTo>
                    <a:pt x="355" y="257"/>
                  </a:lnTo>
                  <a:lnTo>
                    <a:pt x="351" y="261"/>
                  </a:lnTo>
                  <a:lnTo>
                    <a:pt x="346" y="267"/>
                  </a:lnTo>
                  <a:lnTo>
                    <a:pt x="343" y="275"/>
                  </a:lnTo>
                  <a:lnTo>
                    <a:pt x="339" y="282"/>
                  </a:lnTo>
                  <a:lnTo>
                    <a:pt x="338" y="290"/>
                  </a:lnTo>
                  <a:lnTo>
                    <a:pt x="339" y="298"/>
                  </a:lnTo>
                  <a:lnTo>
                    <a:pt x="342" y="305"/>
                  </a:lnTo>
                  <a:lnTo>
                    <a:pt x="345" y="313"/>
                  </a:lnTo>
                  <a:lnTo>
                    <a:pt x="350" y="320"/>
                  </a:lnTo>
                  <a:lnTo>
                    <a:pt x="355" y="326"/>
                  </a:lnTo>
                  <a:lnTo>
                    <a:pt x="360" y="334"/>
                  </a:lnTo>
                  <a:lnTo>
                    <a:pt x="364" y="340"/>
                  </a:lnTo>
                  <a:lnTo>
                    <a:pt x="366" y="348"/>
                  </a:lnTo>
                  <a:lnTo>
                    <a:pt x="367" y="356"/>
                  </a:lnTo>
                  <a:lnTo>
                    <a:pt x="365" y="365"/>
                  </a:lnTo>
                  <a:lnTo>
                    <a:pt x="361" y="368"/>
                  </a:lnTo>
                  <a:lnTo>
                    <a:pt x="356" y="372"/>
                  </a:lnTo>
                  <a:lnTo>
                    <a:pt x="351" y="374"/>
                  </a:lnTo>
                  <a:lnTo>
                    <a:pt x="345" y="376"/>
                  </a:lnTo>
                  <a:lnTo>
                    <a:pt x="339" y="379"/>
                  </a:lnTo>
                  <a:lnTo>
                    <a:pt x="333" y="381"/>
                  </a:lnTo>
                  <a:lnTo>
                    <a:pt x="328" y="384"/>
                  </a:lnTo>
                  <a:lnTo>
                    <a:pt x="322" y="385"/>
                  </a:lnTo>
                  <a:lnTo>
                    <a:pt x="315" y="387"/>
                  </a:lnTo>
                  <a:lnTo>
                    <a:pt x="309" y="388"/>
                  </a:lnTo>
                  <a:lnTo>
                    <a:pt x="303" y="390"/>
                  </a:lnTo>
                  <a:lnTo>
                    <a:pt x="296" y="391"/>
                  </a:lnTo>
                  <a:lnTo>
                    <a:pt x="290" y="392"/>
                  </a:lnTo>
                  <a:lnTo>
                    <a:pt x="284" y="393"/>
                  </a:lnTo>
                  <a:lnTo>
                    <a:pt x="277" y="394"/>
                  </a:lnTo>
                  <a:lnTo>
                    <a:pt x="271" y="395"/>
                  </a:lnTo>
                  <a:lnTo>
                    <a:pt x="264" y="395"/>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1" name="Freeform 13"/>
            <p:cNvSpPr>
              <a:spLocks/>
            </p:cNvSpPr>
            <p:nvPr/>
          </p:nvSpPr>
          <p:spPr bwMode="grayWhite">
            <a:xfrm>
              <a:off x="-11" y="3121"/>
              <a:ext cx="513" cy="493"/>
            </a:xfrm>
            <a:custGeom>
              <a:avLst/>
              <a:gdLst>
                <a:gd name="T0" fmla="*/ 111 w 513"/>
                <a:gd name="T1" fmla="*/ 481 h 493"/>
                <a:gd name="T2" fmla="*/ 85 w 513"/>
                <a:gd name="T3" fmla="*/ 463 h 493"/>
                <a:gd name="T4" fmla="*/ 64 w 513"/>
                <a:gd name="T5" fmla="*/ 433 h 493"/>
                <a:gd name="T6" fmla="*/ 0 w 513"/>
                <a:gd name="T7" fmla="*/ 275 h 493"/>
                <a:gd name="T8" fmla="*/ 3 w 513"/>
                <a:gd name="T9" fmla="*/ 259 h 493"/>
                <a:gd name="T10" fmla="*/ 10 w 513"/>
                <a:gd name="T11" fmla="*/ 240 h 493"/>
                <a:gd name="T12" fmla="*/ 21 w 513"/>
                <a:gd name="T13" fmla="*/ 222 h 493"/>
                <a:gd name="T14" fmla="*/ 35 w 513"/>
                <a:gd name="T15" fmla="*/ 205 h 493"/>
                <a:gd name="T16" fmla="*/ 49 w 513"/>
                <a:gd name="T17" fmla="*/ 193 h 493"/>
                <a:gd name="T18" fmla="*/ 81 w 513"/>
                <a:gd name="T19" fmla="*/ 193 h 493"/>
                <a:gd name="T20" fmla="*/ 112 w 513"/>
                <a:gd name="T21" fmla="*/ 205 h 493"/>
                <a:gd name="T22" fmla="*/ 142 w 513"/>
                <a:gd name="T23" fmla="*/ 220 h 493"/>
                <a:gd name="T24" fmla="*/ 169 w 513"/>
                <a:gd name="T25" fmla="*/ 226 h 493"/>
                <a:gd name="T26" fmla="*/ 194 w 513"/>
                <a:gd name="T27" fmla="*/ 211 h 493"/>
                <a:gd name="T28" fmla="*/ 212 w 513"/>
                <a:gd name="T29" fmla="*/ 183 h 493"/>
                <a:gd name="T30" fmla="*/ 222 w 513"/>
                <a:gd name="T31" fmla="*/ 156 h 493"/>
                <a:gd name="T32" fmla="*/ 213 w 513"/>
                <a:gd name="T33" fmla="*/ 128 h 493"/>
                <a:gd name="T34" fmla="*/ 198 w 513"/>
                <a:gd name="T35" fmla="*/ 115 h 493"/>
                <a:gd name="T36" fmla="*/ 178 w 513"/>
                <a:gd name="T37" fmla="*/ 105 h 493"/>
                <a:gd name="T38" fmla="*/ 158 w 513"/>
                <a:gd name="T39" fmla="*/ 95 h 493"/>
                <a:gd name="T40" fmla="*/ 142 w 513"/>
                <a:gd name="T41" fmla="*/ 81 h 493"/>
                <a:gd name="T42" fmla="*/ 137 w 513"/>
                <a:gd name="T43" fmla="*/ 60 h 493"/>
                <a:gd name="T44" fmla="*/ 146 w 513"/>
                <a:gd name="T45" fmla="*/ 38 h 493"/>
                <a:gd name="T46" fmla="*/ 160 w 513"/>
                <a:gd name="T47" fmla="*/ 20 h 493"/>
                <a:gd name="T48" fmla="*/ 176 w 513"/>
                <a:gd name="T49" fmla="*/ 0 h 493"/>
                <a:gd name="T50" fmla="*/ 198 w 513"/>
                <a:gd name="T51" fmla="*/ 15 h 493"/>
                <a:gd name="T52" fmla="*/ 224 w 513"/>
                <a:gd name="T53" fmla="*/ 26 h 493"/>
                <a:gd name="T54" fmla="*/ 251 w 513"/>
                <a:gd name="T55" fmla="*/ 34 h 493"/>
                <a:gd name="T56" fmla="*/ 279 w 513"/>
                <a:gd name="T57" fmla="*/ 38 h 493"/>
                <a:gd name="T58" fmla="*/ 307 w 513"/>
                <a:gd name="T59" fmla="*/ 37 h 493"/>
                <a:gd name="T60" fmla="*/ 285 w 513"/>
                <a:gd name="T61" fmla="*/ 123 h 493"/>
                <a:gd name="T62" fmla="*/ 295 w 513"/>
                <a:gd name="T63" fmla="*/ 131 h 493"/>
                <a:gd name="T64" fmla="*/ 308 w 513"/>
                <a:gd name="T65" fmla="*/ 140 h 493"/>
                <a:gd name="T66" fmla="*/ 337 w 513"/>
                <a:gd name="T67" fmla="*/ 134 h 493"/>
                <a:gd name="T68" fmla="*/ 357 w 513"/>
                <a:gd name="T69" fmla="*/ 101 h 493"/>
                <a:gd name="T70" fmla="*/ 382 w 513"/>
                <a:gd name="T71" fmla="*/ 69 h 493"/>
                <a:gd name="T72" fmla="*/ 395 w 513"/>
                <a:gd name="T73" fmla="*/ 94 h 493"/>
                <a:gd name="T74" fmla="*/ 416 w 513"/>
                <a:gd name="T75" fmla="*/ 117 h 493"/>
                <a:gd name="T76" fmla="*/ 441 w 513"/>
                <a:gd name="T77" fmla="*/ 137 h 493"/>
                <a:gd name="T78" fmla="*/ 469 w 513"/>
                <a:gd name="T79" fmla="*/ 154 h 493"/>
                <a:gd name="T80" fmla="*/ 501 w 513"/>
                <a:gd name="T81" fmla="*/ 170 h 493"/>
                <a:gd name="T82" fmla="*/ 431 w 513"/>
                <a:gd name="T83" fmla="*/ 287 h 493"/>
                <a:gd name="T84" fmla="*/ 316 w 513"/>
                <a:gd name="T85" fmla="*/ 222 h 493"/>
                <a:gd name="T86" fmla="*/ 299 w 513"/>
                <a:gd name="T87" fmla="*/ 240 h 493"/>
                <a:gd name="T88" fmla="*/ 283 w 513"/>
                <a:gd name="T89" fmla="*/ 261 h 493"/>
                <a:gd name="T90" fmla="*/ 271 w 513"/>
                <a:gd name="T91" fmla="*/ 284 h 493"/>
                <a:gd name="T92" fmla="*/ 262 w 513"/>
                <a:gd name="T93" fmla="*/ 308 h 493"/>
                <a:gd name="T94" fmla="*/ 265 w 513"/>
                <a:gd name="T95" fmla="*/ 334 h 493"/>
                <a:gd name="T96" fmla="*/ 290 w 513"/>
                <a:gd name="T97" fmla="*/ 351 h 493"/>
                <a:gd name="T98" fmla="*/ 325 w 513"/>
                <a:gd name="T99" fmla="*/ 356 h 493"/>
                <a:gd name="T100" fmla="*/ 360 w 513"/>
                <a:gd name="T101" fmla="*/ 359 h 493"/>
                <a:gd name="T102" fmla="*/ 388 w 513"/>
                <a:gd name="T103" fmla="*/ 370 h 493"/>
                <a:gd name="T104" fmla="*/ 400 w 513"/>
                <a:gd name="T105" fmla="*/ 401 h 493"/>
                <a:gd name="T106" fmla="*/ 202 w 513"/>
                <a:gd name="T107" fmla="*/ 404 h 493"/>
                <a:gd name="T108" fmla="*/ 162 w 513"/>
                <a:gd name="T109" fmla="*/ 479 h 493"/>
                <a:gd name="T110" fmla="*/ 150 w 513"/>
                <a:gd name="T111" fmla="*/ 484 h 493"/>
                <a:gd name="T112" fmla="*/ 138 w 513"/>
                <a:gd name="T113" fmla="*/ 4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93">
                  <a:moveTo>
                    <a:pt x="130" y="492"/>
                  </a:moveTo>
                  <a:lnTo>
                    <a:pt x="120" y="486"/>
                  </a:lnTo>
                  <a:lnTo>
                    <a:pt x="111" y="481"/>
                  </a:lnTo>
                  <a:lnTo>
                    <a:pt x="101" y="475"/>
                  </a:lnTo>
                  <a:lnTo>
                    <a:pt x="93" y="469"/>
                  </a:lnTo>
                  <a:lnTo>
                    <a:pt x="85" y="463"/>
                  </a:lnTo>
                  <a:lnTo>
                    <a:pt x="78" y="454"/>
                  </a:lnTo>
                  <a:lnTo>
                    <a:pt x="71" y="444"/>
                  </a:lnTo>
                  <a:lnTo>
                    <a:pt x="64" y="433"/>
                  </a:lnTo>
                  <a:lnTo>
                    <a:pt x="111" y="353"/>
                  </a:lnTo>
                  <a:lnTo>
                    <a:pt x="0" y="280"/>
                  </a:lnTo>
                  <a:lnTo>
                    <a:pt x="0" y="275"/>
                  </a:lnTo>
                  <a:lnTo>
                    <a:pt x="0" y="270"/>
                  </a:lnTo>
                  <a:lnTo>
                    <a:pt x="1" y="264"/>
                  </a:lnTo>
                  <a:lnTo>
                    <a:pt x="3" y="259"/>
                  </a:lnTo>
                  <a:lnTo>
                    <a:pt x="5" y="252"/>
                  </a:lnTo>
                  <a:lnTo>
                    <a:pt x="7" y="246"/>
                  </a:lnTo>
                  <a:lnTo>
                    <a:pt x="10" y="240"/>
                  </a:lnTo>
                  <a:lnTo>
                    <a:pt x="13" y="234"/>
                  </a:lnTo>
                  <a:lnTo>
                    <a:pt x="17" y="227"/>
                  </a:lnTo>
                  <a:lnTo>
                    <a:pt x="21" y="222"/>
                  </a:lnTo>
                  <a:lnTo>
                    <a:pt x="26" y="216"/>
                  </a:lnTo>
                  <a:lnTo>
                    <a:pt x="30" y="211"/>
                  </a:lnTo>
                  <a:lnTo>
                    <a:pt x="35" y="205"/>
                  </a:lnTo>
                  <a:lnTo>
                    <a:pt x="40" y="201"/>
                  </a:lnTo>
                  <a:lnTo>
                    <a:pt x="44" y="196"/>
                  </a:lnTo>
                  <a:lnTo>
                    <a:pt x="49" y="193"/>
                  </a:lnTo>
                  <a:lnTo>
                    <a:pt x="60" y="191"/>
                  </a:lnTo>
                  <a:lnTo>
                    <a:pt x="70" y="191"/>
                  </a:lnTo>
                  <a:lnTo>
                    <a:pt x="81" y="193"/>
                  </a:lnTo>
                  <a:lnTo>
                    <a:pt x="92" y="196"/>
                  </a:lnTo>
                  <a:lnTo>
                    <a:pt x="102" y="201"/>
                  </a:lnTo>
                  <a:lnTo>
                    <a:pt x="112" y="205"/>
                  </a:lnTo>
                  <a:lnTo>
                    <a:pt x="122" y="211"/>
                  </a:lnTo>
                  <a:lnTo>
                    <a:pt x="132" y="216"/>
                  </a:lnTo>
                  <a:lnTo>
                    <a:pt x="142" y="220"/>
                  </a:lnTo>
                  <a:lnTo>
                    <a:pt x="150" y="223"/>
                  </a:lnTo>
                  <a:lnTo>
                    <a:pt x="160" y="226"/>
                  </a:lnTo>
                  <a:lnTo>
                    <a:pt x="169" y="226"/>
                  </a:lnTo>
                  <a:lnTo>
                    <a:pt x="178" y="223"/>
                  </a:lnTo>
                  <a:lnTo>
                    <a:pt x="186" y="219"/>
                  </a:lnTo>
                  <a:lnTo>
                    <a:pt x="194" y="211"/>
                  </a:lnTo>
                  <a:lnTo>
                    <a:pt x="202" y="200"/>
                  </a:lnTo>
                  <a:lnTo>
                    <a:pt x="207" y="192"/>
                  </a:lnTo>
                  <a:lnTo>
                    <a:pt x="212" y="183"/>
                  </a:lnTo>
                  <a:lnTo>
                    <a:pt x="216" y="174"/>
                  </a:lnTo>
                  <a:lnTo>
                    <a:pt x="219" y="165"/>
                  </a:lnTo>
                  <a:lnTo>
                    <a:pt x="222" y="156"/>
                  </a:lnTo>
                  <a:lnTo>
                    <a:pt x="222" y="146"/>
                  </a:lnTo>
                  <a:lnTo>
                    <a:pt x="219" y="138"/>
                  </a:lnTo>
                  <a:lnTo>
                    <a:pt x="213" y="128"/>
                  </a:lnTo>
                  <a:lnTo>
                    <a:pt x="210" y="123"/>
                  </a:lnTo>
                  <a:lnTo>
                    <a:pt x="204" y="119"/>
                  </a:lnTo>
                  <a:lnTo>
                    <a:pt x="198" y="115"/>
                  </a:lnTo>
                  <a:lnTo>
                    <a:pt x="192" y="112"/>
                  </a:lnTo>
                  <a:lnTo>
                    <a:pt x="186" y="109"/>
                  </a:lnTo>
                  <a:lnTo>
                    <a:pt x="178" y="105"/>
                  </a:lnTo>
                  <a:lnTo>
                    <a:pt x="171" y="102"/>
                  </a:lnTo>
                  <a:lnTo>
                    <a:pt x="165" y="98"/>
                  </a:lnTo>
                  <a:lnTo>
                    <a:pt x="158" y="95"/>
                  </a:lnTo>
                  <a:lnTo>
                    <a:pt x="152" y="91"/>
                  </a:lnTo>
                  <a:lnTo>
                    <a:pt x="146" y="86"/>
                  </a:lnTo>
                  <a:lnTo>
                    <a:pt x="142" y="81"/>
                  </a:lnTo>
                  <a:lnTo>
                    <a:pt x="139" y="74"/>
                  </a:lnTo>
                  <a:lnTo>
                    <a:pt x="137" y="68"/>
                  </a:lnTo>
                  <a:lnTo>
                    <a:pt x="137" y="60"/>
                  </a:lnTo>
                  <a:lnTo>
                    <a:pt x="138" y="51"/>
                  </a:lnTo>
                  <a:lnTo>
                    <a:pt x="142" y="44"/>
                  </a:lnTo>
                  <a:lnTo>
                    <a:pt x="146" y="38"/>
                  </a:lnTo>
                  <a:lnTo>
                    <a:pt x="150" y="32"/>
                  </a:lnTo>
                  <a:lnTo>
                    <a:pt x="155" y="26"/>
                  </a:lnTo>
                  <a:lnTo>
                    <a:pt x="160" y="20"/>
                  </a:lnTo>
                  <a:lnTo>
                    <a:pt x="165" y="14"/>
                  </a:lnTo>
                  <a:lnTo>
                    <a:pt x="170" y="8"/>
                  </a:lnTo>
                  <a:lnTo>
                    <a:pt x="176" y="0"/>
                  </a:lnTo>
                  <a:lnTo>
                    <a:pt x="183" y="5"/>
                  </a:lnTo>
                  <a:lnTo>
                    <a:pt x="191" y="10"/>
                  </a:lnTo>
                  <a:lnTo>
                    <a:pt x="198" y="15"/>
                  </a:lnTo>
                  <a:lnTo>
                    <a:pt x="207" y="19"/>
                  </a:lnTo>
                  <a:lnTo>
                    <a:pt x="215" y="23"/>
                  </a:lnTo>
                  <a:lnTo>
                    <a:pt x="224" y="26"/>
                  </a:lnTo>
                  <a:lnTo>
                    <a:pt x="233" y="29"/>
                  </a:lnTo>
                  <a:lnTo>
                    <a:pt x="242" y="32"/>
                  </a:lnTo>
                  <a:lnTo>
                    <a:pt x="251" y="34"/>
                  </a:lnTo>
                  <a:lnTo>
                    <a:pt x="261" y="36"/>
                  </a:lnTo>
                  <a:lnTo>
                    <a:pt x="270" y="37"/>
                  </a:lnTo>
                  <a:lnTo>
                    <a:pt x="279" y="38"/>
                  </a:lnTo>
                  <a:lnTo>
                    <a:pt x="288" y="38"/>
                  </a:lnTo>
                  <a:lnTo>
                    <a:pt x="298" y="38"/>
                  </a:lnTo>
                  <a:lnTo>
                    <a:pt x="307" y="37"/>
                  </a:lnTo>
                  <a:lnTo>
                    <a:pt x="316" y="36"/>
                  </a:lnTo>
                  <a:lnTo>
                    <a:pt x="282" y="120"/>
                  </a:lnTo>
                  <a:lnTo>
                    <a:pt x="285" y="123"/>
                  </a:lnTo>
                  <a:lnTo>
                    <a:pt x="288" y="126"/>
                  </a:lnTo>
                  <a:lnTo>
                    <a:pt x="291" y="129"/>
                  </a:lnTo>
                  <a:lnTo>
                    <a:pt x="295" y="131"/>
                  </a:lnTo>
                  <a:lnTo>
                    <a:pt x="298" y="134"/>
                  </a:lnTo>
                  <a:lnTo>
                    <a:pt x="303" y="137"/>
                  </a:lnTo>
                  <a:lnTo>
                    <a:pt x="308" y="140"/>
                  </a:lnTo>
                  <a:lnTo>
                    <a:pt x="313" y="142"/>
                  </a:lnTo>
                  <a:lnTo>
                    <a:pt x="327" y="140"/>
                  </a:lnTo>
                  <a:lnTo>
                    <a:pt x="337" y="134"/>
                  </a:lnTo>
                  <a:lnTo>
                    <a:pt x="345" y="125"/>
                  </a:lnTo>
                  <a:lnTo>
                    <a:pt x="352" y="113"/>
                  </a:lnTo>
                  <a:lnTo>
                    <a:pt x="357" y="101"/>
                  </a:lnTo>
                  <a:lnTo>
                    <a:pt x="363" y="89"/>
                  </a:lnTo>
                  <a:lnTo>
                    <a:pt x="372" y="78"/>
                  </a:lnTo>
                  <a:lnTo>
                    <a:pt x="382" y="69"/>
                  </a:lnTo>
                  <a:lnTo>
                    <a:pt x="385" y="77"/>
                  </a:lnTo>
                  <a:lnTo>
                    <a:pt x="390" y="86"/>
                  </a:lnTo>
                  <a:lnTo>
                    <a:pt x="395" y="94"/>
                  </a:lnTo>
                  <a:lnTo>
                    <a:pt x="402" y="101"/>
                  </a:lnTo>
                  <a:lnTo>
                    <a:pt x="409" y="109"/>
                  </a:lnTo>
                  <a:lnTo>
                    <a:pt x="416" y="117"/>
                  </a:lnTo>
                  <a:lnTo>
                    <a:pt x="424" y="123"/>
                  </a:lnTo>
                  <a:lnTo>
                    <a:pt x="432" y="130"/>
                  </a:lnTo>
                  <a:lnTo>
                    <a:pt x="441" y="137"/>
                  </a:lnTo>
                  <a:lnTo>
                    <a:pt x="450" y="143"/>
                  </a:lnTo>
                  <a:lnTo>
                    <a:pt x="459" y="149"/>
                  </a:lnTo>
                  <a:lnTo>
                    <a:pt x="469" y="154"/>
                  </a:lnTo>
                  <a:lnTo>
                    <a:pt x="480" y="159"/>
                  </a:lnTo>
                  <a:lnTo>
                    <a:pt x="490" y="165"/>
                  </a:lnTo>
                  <a:lnTo>
                    <a:pt x="501" y="170"/>
                  </a:lnTo>
                  <a:lnTo>
                    <a:pt x="512" y="174"/>
                  </a:lnTo>
                  <a:lnTo>
                    <a:pt x="447" y="287"/>
                  </a:lnTo>
                  <a:lnTo>
                    <a:pt x="431" y="287"/>
                  </a:lnTo>
                  <a:lnTo>
                    <a:pt x="328" y="211"/>
                  </a:lnTo>
                  <a:lnTo>
                    <a:pt x="322" y="216"/>
                  </a:lnTo>
                  <a:lnTo>
                    <a:pt x="316" y="222"/>
                  </a:lnTo>
                  <a:lnTo>
                    <a:pt x="311" y="227"/>
                  </a:lnTo>
                  <a:lnTo>
                    <a:pt x="305" y="234"/>
                  </a:lnTo>
                  <a:lnTo>
                    <a:pt x="299" y="240"/>
                  </a:lnTo>
                  <a:lnTo>
                    <a:pt x="293" y="247"/>
                  </a:lnTo>
                  <a:lnTo>
                    <a:pt x="288" y="253"/>
                  </a:lnTo>
                  <a:lnTo>
                    <a:pt x="283" y="261"/>
                  </a:lnTo>
                  <a:lnTo>
                    <a:pt x="279" y="268"/>
                  </a:lnTo>
                  <a:lnTo>
                    <a:pt x="275" y="276"/>
                  </a:lnTo>
                  <a:lnTo>
                    <a:pt x="271" y="284"/>
                  </a:lnTo>
                  <a:lnTo>
                    <a:pt x="267" y="292"/>
                  </a:lnTo>
                  <a:lnTo>
                    <a:pt x="265" y="300"/>
                  </a:lnTo>
                  <a:lnTo>
                    <a:pt x="262" y="308"/>
                  </a:lnTo>
                  <a:lnTo>
                    <a:pt x="261" y="316"/>
                  </a:lnTo>
                  <a:lnTo>
                    <a:pt x="259" y="324"/>
                  </a:lnTo>
                  <a:lnTo>
                    <a:pt x="265" y="334"/>
                  </a:lnTo>
                  <a:lnTo>
                    <a:pt x="272" y="342"/>
                  </a:lnTo>
                  <a:lnTo>
                    <a:pt x="281" y="347"/>
                  </a:lnTo>
                  <a:lnTo>
                    <a:pt x="290" y="351"/>
                  </a:lnTo>
                  <a:lnTo>
                    <a:pt x="302" y="353"/>
                  </a:lnTo>
                  <a:lnTo>
                    <a:pt x="313" y="355"/>
                  </a:lnTo>
                  <a:lnTo>
                    <a:pt x="325" y="356"/>
                  </a:lnTo>
                  <a:lnTo>
                    <a:pt x="337" y="357"/>
                  </a:lnTo>
                  <a:lnTo>
                    <a:pt x="348" y="357"/>
                  </a:lnTo>
                  <a:lnTo>
                    <a:pt x="360" y="359"/>
                  </a:lnTo>
                  <a:lnTo>
                    <a:pt x="370" y="361"/>
                  </a:lnTo>
                  <a:lnTo>
                    <a:pt x="380" y="365"/>
                  </a:lnTo>
                  <a:lnTo>
                    <a:pt x="388" y="370"/>
                  </a:lnTo>
                  <a:lnTo>
                    <a:pt x="394" y="378"/>
                  </a:lnTo>
                  <a:lnTo>
                    <a:pt x="399" y="387"/>
                  </a:lnTo>
                  <a:lnTo>
                    <a:pt x="400" y="401"/>
                  </a:lnTo>
                  <a:lnTo>
                    <a:pt x="347" y="480"/>
                  </a:lnTo>
                  <a:lnTo>
                    <a:pt x="225" y="398"/>
                  </a:lnTo>
                  <a:lnTo>
                    <a:pt x="202" y="404"/>
                  </a:lnTo>
                  <a:lnTo>
                    <a:pt x="168" y="477"/>
                  </a:lnTo>
                  <a:lnTo>
                    <a:pt x="165" y="478"/>
                  </a:lnTo>
                  <a:lnTo>
                    <a:pt x="162" y="479"/>
                  </a:lnTo>
                  <a:lnTo>
                    <a:pt x="158" y="481"/>
                  </a:lnTo>
                  <a:lnTo>
                    <a:pt x="154" y="483"/>
                  </a:lnTo>
                  <a:lnTo>
                    <a:pt x="150" y="484"/>
                  </a:lnTo>
                  <a:lnTo>
                    <a:pt x="146" y="487"/>
                  </a:lnTo>
                  <a:lnTo>
                    <a:pt x="142" y="489"/>
                  </a:lnTo>
                  <a:lnTo>
                    <a:pt x="138" y="492"/>
                  </a:lnTo>
                  <a:lnTo>
                    <a:pt x="130" y="492"/>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2" name="Freeform 14"/>
            <p:cNvSpPr>
              <a:spLocks/>
            </p:cNvSpPr>
            <p:nvPr/>
          </p:nvSpPr>
          <p:spPr bwMode="grayWhite">
            <a:xfrm>
              <a:off x="380" y="3463"/>
              <a:ext cx="512" cy="509"/>
            </a:xfrm>
            <a:custGeom>
              <a:avLst/>
              <a:gdLst>
                <a:gd name="T0" fmla="*/ 67 w 512"/>
                <a:gd name="T1" fmla="*/ 492 h 509"/>
                <a:gd name="T2" fmla="*/ 45 w 512"/>
                <a:gd name="T3" fmla="*/ 451 h 509"/>
                <a:gd name="T4" fmla="*/ 68 w 512"/>
                <a:gd name="T5" fmla="*/ 418 h 509"/>
                <a:gd name="T6" fmla="*/ 106 w 512"/>
                <a:gd name="T7" fmla="*/ 391 h 509"/>
                <a:gd name="T8" fmla="*/ 105 w 512"/>
                <a:gd name="T9" fmla="*/ 352 h 509"/>
                <a:gd name="T10" fmla="*/ 79 w 512"/>
                <a:gd name="T11" fmla="*/ 324 h 509"/>
                <a:gd name="T12" fmla="*/ 44 w 512"/>
                <a:gd name="T13" fmla="*/ 302 h 509"/>
                <a:gd name="T14" fmla="*/ 7 w 512"/>
                <a:gd name="T15" fmla="*/ 280 h 509"/>
                <a:gd name="T16" fmla="*/ 2 w 512"/>
                <a:gd name="T17" fmla="*/ 258 h 509"/>
                <a:gd name="T18" fmla="*/ 13 w 512"/>
                <a:gd name="T19" fmla="*/ 239 h 509"/>
                <a:gd name="T20" fmla="*/ 29 w 512"/>
                <a:gd name="T21" fmla="*/ 220 h 509"/>
                <a:gd name="T22" fmla="*/ 43 w 512"/>
                <a:gd name="T23" fmla="*/ 201 h 509"/>
                <a:gd name="T24" fmla="*/ 65 w 512"/>
                <a:gd name="T25" fmla="*/ 184 h 509"/>
                <a:gd name="T26" fmla="*/ 100 w 512"/>
                <a:gd name="T27" fmla="*/ 191 h 509"/>
                <a:gd name="T28" fmla="*/ 124 w 512"/>
                <a:gd name="T29" fmla="*/ 210 h 509"/>
                <a:gd name="T30" fmla="*/ 150 w 512"/>
                <a:gd name="T31" fmla="*/ 233 h 509"/>
                <a:gd name="T32" fmla="*/ 179 w 512"/>
                <a:gd name="T33" fmla="*/ 232 h 509"/>
                <a:gd name="T34" fmla="*/ 207 w 512"/>
                <a:gd name="T35" fmla="*/ 223 h 509"/>
                <a:gd name="T36" fmla="*/ 230 w 512"/>
                <a:gd name="T37" fmla="*/ 198 h 509"/>
                <a:gd name="T38" fmla="*/ 242 w 512"/>
                <a:gd name="T39" fmla="*/ 165 h 509"/>
                <a:gd name="T40" fmla="*/ 226 w 512"/>
                <a:gd name="T41" fmla="*/ 143 h 509"/>
                <a:gd name="T42" fmla="*/ 203 w 512"/>
                <a:gd name="T43" fmla="*/ 132 h 509"/>
                <a:gd name="T44" fmla="*/ 176 w 512"/>
                <a:gd name="T45" fmla="*/ 122 h 509"/>
                <a:gd name="T46" fmla="*/ 153 w 512"/>
                <a:gd name="T47" fmla="*/ 111 h 509"/>
                <a:gd name="T48" fmla="*/ 142 w 512"/>
                <a:gd name="T49" fmla="*/ 80 h 509"/>
                <a:gd name="T50" fmla="*/ 163 w 512"/>
                <a:gd name="T51" fmla="*/ 50 h 509"/>
                <a:gd name="T52" fmla="*/ 187 w 512"/>
                <a:gd name="T53" fmla="*/ 36 h 509"/>
                <a:gd name="T54" fmla="*/ 211 w 512"/>
                <a:gd name="T55" fmla="*/ 18 h 509"/>
                <a:gd name="T56" fmla="*/ 243 w 512"/>
                <a:gd name="T57" fmla="*/ 28 h 509"/>
                <a:gd name="T58" fmla="*/ 277 w 512"/>
                <a:gd name="T59" fmla="*/ 54 h 509"/>
                <a:gd name="T60" fmla="*/ 314 w 512"/>
                <a:gd name="T61" fmla="*/ 72 h 509"/>
                <a:gd name="T62" fmla="*/ 355 w 512"/>
                <a:gd name="T63" fmla="*/ 68 h 509"/>
                <a:gd name="T64" fmla="*/ 382 w 512"/>
                <a:gd name="T65" fmla="*/ 36 h 509"/>
                <a:gd name="T66" fmla="*/ 411 w 512"/>
                <a:gd name="T67" fmla="*/ 3 h 509"/>
                <a:gd name="T68" fmla="*/ 453 w 512"/>
                <a:gd name="T69" fmla="*/ 10 h 509"/>
                <a:gd name="T70" fmla="*/ 486 w 512"/>
                <a:gd name="T71" fmla="*/ 36 h 509"/>
                <a:gd name="T72" fmla="*/ 489 w 512"/>
                <a:gd name="T73" fmla="*/ 68 h 509"/>
                <a:gd name="T74" fmla="*/ 466 w 512"/>
                <a:gd name="T75" fmla="*/ 88 h 509"/>
                <a:gd name="T76" fmla="*/ 437 w 512"/>
                <a:gd name="T77" fmla="*/ 107 h 509"/>
                <a:gd name="T78" fmla="*/ 422 w 512"/>
                <a:gd name="T79" fmla="*/ 133 h 509"/>
                <a:gd name="T80" fmla="*/ 419 w 512"/>
                <a:gd name="T81" fmla="*/ 317 h 509"/>
                <a:gd name="T82" fmla="*/ 388 w 512"/>
                <a:gd name="T83" fmla="*/ 302 h 509"/>
                <a:gd name="T84" fmla="*/ 364 w 512"/>
                <a:gd name="T85" fmla="*/ 273 h 509"/>
                <a:gd name="T86" fmla="*/ 336 w 512"/>
                <a:gd name="T87" fmla="*/ 250 h 509"/>
                <a:gd name="T88" fmla="*/ 299 w 512"/>
                <a:gd name="T89" fmla="*/ 252 h 509"/>
                <a:gd name="T90" fmla="*/ 275 w 512"/>
                <a:gd name="T91" fmla="*/ 270 h 509"/>
                <a:gd name="T92" fmla="*/ 255 w 512"/>
                <a:gd name="T93" fmla="*/ 294 h 509"/>
                <a:gd name="T94" fmla="*/ 242 w 512"/>
                <a:gd name="T95" fmla="*/ 323 h 509"/>
                <a:gd name="T96" fmla="*/ 241 w 512"/>
                <a:gd name="T97" fmla="*/ 353 h 509"/>
                <a:gd name="T98" fmla="*/ 257 w 512"/>
                <a:gd name="T99" fmla="*/ 364 h 509"/>
                <a:gd name="T100" fmla="*/ 279 w 512"/>
                <a:gd name="T101" fmla="*/ 368 h 509"/>
                <a:gd name="T102" fmla="*/ 304 w 512"/>
                <a:gd name="T103" fmla="*/ 370 h 509"/>
                <a:gd name="T104" fmla="*/ 330 w 512"/>
                <a:gd name="T105" fmla="*/ 376 h 509"/>
                <a:gd name="T106" fmla="*/ 353 w 512"/>
                <a:gd name="T107" fmla="*/ 407 h 509"/>
                <a:gd name="T108" fmla="*/ 352 w 512"/>
                <a:gd name="T109" fmla="*/ 443 h 509"/>
                <a:gd name="T110" fmla="*/ 334 w 512"/>
                <a:gd name="T111" fmla="*/ 462 h 509"/>
                <a:gd name="T112" fmla="*/ 311 w 512"/>
                <a:gd name="T113" fmla="*/ 479 h 509"/>
                <a:gd name="T114" fmla="*/ 278 w 512"/>
                <a:gd name="T115" fmla="*/ 465 h 509"/>
                <a:gd name="T116" fmla="*/ 241 w 512"/>
                <a:gd name="T117" fmla="*/ 445 h 509"/>
                <a:gd name="T118" fmla="*/ 202 w 512"/>
                <a:gd name="T119" fmla="*/ 432 h 509"/>
                <a:gd name="T120" fmla="*/ 98 w 512"/>
                <a:gd name="T121" fmla="*/ 50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9">
                  <a:moveTo>
                    <a:pt x="98" y="508"/>
                  </a:moveTo>
                  <a:lnTo>
                    <a:pt x="86" y="504"/>
                  </a:lnTo>
                  <a:lnTo>
                    <a:pt x="76" y="498"/>
                  </a:lnTo>
                  <a:lnTo>
                    <a:pt x="67" y="492"/>
                  </a:lnTo>
                  <a:lnTo>
                    <a:pt x="60" y="483"/>
                  </a:lnTo>
                  <a:lnTo>
                    <a:pt x="53" y="474"/>
                  </a:lnTo>
                  <a:lnTo>
                    <a:pt x="49" y="463"/>
                  </a:lnTo>
                  <a:lnTo>
                    <a:pt x="45" y="451"/>
                  </a:lnTo>
                  <a:lnTo>
                    <a:pt x="43" y="439"/>
                  </a:lnTo>
                  <a:lnTo>
                    <a:pt x="49" y="432"/>
                  </a:lnTo>
                  <a:lnTo>
                    <a:pt x="58" y="425"/>
                  </a:lnTo>
                  <a:lnTo>
                    <a:pt x="68" y="418"/>
                  </a:lnTo>
                  <a:lnTo>
                    <a:pt x="78" y="413"/>
                  </a:lnTo>
                  <a:lnTo>
                    <a:pt x="88" y="407"/>
                  </a:lnTo>
                  <a:lnTo>
                    <a:pt x="98" y="399"/>
                  </a:lnTo>
                  <a:lnTo>
                    <a:pt x="106" y="391"/>
                  </a:lnTo>
                  <a:lnTo>
                    <a:pt x="113" y="380"/>
                  </a:lnTo>
                  <a:lnTo>
                    <a:pt x="112" y="370"/>
                  </a:lnTo>
                  <a:lnTo>
                    <a:pt x="109" y="360"/>
                  </a:lnTo>
                  <a:lnTo>
                    <a:pt x="105" y="352"/>
                  </a:lnTo>
                  <a:lnTo>
                    <a:pt x="100" y="344"/>
                  </a:lnTo>
                  <a:lnTo>
                    <a:pt x="93" y="337"/>
                  </a:lnTo>
                  <a:lnTo>
                    <a:pt x="87" y="330"/>
                  </a:lnTo>
                  <a:lnTo>
                    <a:pt x="79" y="324"/>
                  </a:lnTo>
                  <a:lnTo>
                    <a:pt x="71" y="318"/>
                  </a:lnTo>
                  <a:lnTo>
                    <a:pt x="62" y="313"/>
                  </a:lnTo>
                  <a:lnTo>
                    <a:pt x="53" y="308"/>
                  </a:lnTo>
                  <a:lnTo>
                    <a:pt x="44" y="302"/>
                  </a:lnTo>
                  <a:lnTo>
                    <a:pt x="35" y="297"/>
                  </a:lnTo>
                  <a:lnTo>
                    <a:pt x="25" y="291"/>
                  </a:lnTo>
                  <a:lnTo>
                    <a:pt x="17" y="286"/>
                  </a:lnTo>
                  <a:lnTo>
                    <a:pt x="7" y="280"/>
                  </a:lnTo>
                  <a:lnTo>
                    <a:pt x="0" y="273"/>
                  </a:lnTo>
                  <a:lnTo>
                    <a:pt x="0" y="268"/>
                  </a:lnTo>
                  <a:lnTo>
                    <a:pt x="0" y="263"/>
                  </a:lnTo>
                  <a:lnTo>
                    <a:pt x="2" y="258"/>
                  </a:lnTo>
                  <a:lnTo>
                    <a:pt x="4" y="253"/>
                  </a:lnTo>
                  <a:lnTo>
                    <a:pt x="7" y="248"/>
                  </a:lnTo>
                  <a:lnTo>
                    <a:pt x="10" y="244"/>
                  </a:lnTo>
                  <a:lnTo>
                    <a:pt x="13" y="239"/>
                  </a:lnTo>
                  <a:lnTo>
                    <a:pt x="17" y="234"/>
                  </a:lnTo>
                  <a:lnTo>
                    <a:pt x="20" y="230"/>
                  </a:lnTo>
                  <a:lnTo>
                    <a:pt x="24" y="225"/>
                  </a:lnTo>
                  <a:lnTo>
                    <a:pt x="29" y="220"/>
                  </a:lnTo>
                  <a:lnTo>
                    <a:pt x="32" y="216"/>
                  </a:lnTo>
                  <a:lnTo>
                    <a:pt x="37" y="210"/>
                  </a:lnTo>
                  <a:lnTo>
                    <a:pt x="40" y="205"/>
                  </a:lnTo>
                  <a:lnTo>
                    <a:pt x="43" y="201"/>
                  </a:lnTo>
                  <a:lnTo>
                    <a:pt x="46" y="195"/>
                  </a:lnTo>
                  <a:lnTo>
                    <a:pt x="51" y="190"/>
                  </a:lnTo>
                  <a:lnTo>
                    <a:pt x="58" y="186"/>
                  </a:lnTo>
                  <a:lnTo>
                    <a:pt x="65" y="184"/>
                  </a:lnTo>
                  <a:lnTo>
                    <a:pt x="73" y="184"/>
                  </a:lnTo>
                  <a:lnTo>
                    <a:pt x="82" y="186"/>
                  </a:lnTo>
                  <a:lnTo>
                    <a:pt x="91" y="187"/>
                  </a:lnTo>
                  <a:lnTo>
                    <a:pt x="100" y="191"/>
                  </a:lnTo>
                  <a:lnTo>
                    <a:pt x="109" y="195"/>
                  </a:lnTo>
                  <a:lnTo>
                    <a:pt x="114" y="199"/>
                  </a:lnTo>
                  <a:lnTo>
                    <a:pt x="120" y="205"/>
                  </a:lnTo>
                  <a:lnTo>
                    <a:pt x="124" y="210"/>
                  </a:lnTo>
                  <a:lnTo>
                    <a:pt x="130" y="216"/>
                  </a:lnTo>
                  <a:lnTo>
                    <a:pt x="136" y="222"/>
                  </a:lnTo>
                  <a:lnTo>
                    <a:pt x="143" y="228"/>
                  </a:lnTo>
                  <a:lnTo>
                    <a:pt x="150" y="233"/>
                  </a:lnTo>
                  <a:lnTo>
                    <a:pt x="160" y="237"/>
                  </a:lnTo>
                  <a:lnTo>
                    <a:pt x="166" y="236"/>
                  </a:lnTo>
                  <a:lnTo>
                    <a:pt x="173" y="234"/>
                  </a:lnTo>
                  <a:lnTo>
                    <a:pt x="179" y="232"/>
                  </a:lnTo>
                  <a:lnTo>
                    <a:pt x="186" y="230"/>
                  </a:lnTo>
                  <a:lnTo>
                    <a:pt x="193" y="228"/>
                  </a:lnTo>
                  <a:lnTo>
                    <a:pt x="200" y="225"/>
                  </a:lnTo>
                  <a:lnTo>
                    <a:pt x="207" y="223"/>
                  </a:lnTo>
                  <a:lnTo>
                    <a:pt x="215" y="220"/>
                  </a:lnTo>
                  <a:lnTo>
                    <a:pt x="218" y="213"/>
                  </a:lnTo>
                  <a:lnTo>
                    <a:pt x="224" y="205"/>
                  </a:lnTo>
                  <a:lnTo>
                    <a:pt x="230" y="198"/>
                  </a:lnTo>
                  <a:lnTo>
                    <a:pt x="235" y="190"/>
                  </a:lnTo>
                  <a:lnTo>
                    <a:pt x="239" y="182"/>
                  </a:lnTo>
                  <a:lnTo>
                    <a:pt x="242" y="174"/>
                  </a:lnTo>
                  <a:lnTo>
                    <a:pt x="242" y="165"/>
                  </a:lnTo>
                  <a:lnTo>
                    <a:pt x="238" y="156"/>
                  </a:lnTo>
                  <a:lnTo>
                    <a:pt x="235" y="151"/>
                  </a:lnTo>
                  <a:lnTo>
                    <a:pt x="230" y="147"/>
                  </a:lnTo>
                  <a:lnTo>
                    <a:pt x="226" y="143"/>
                  </a:lnTo>
                  <a:lnTo>
                    <a:pt x="220" y="140"/>
                  </a:lnTo>
                  <a:lnTo>
                    <a:pt x="215" y="136"/>
                  </a:lnTo>
                  <a:lnTo>
                    <a:pt x="209" y="134"/>
                  </a:lnTo>
                  <a:lnTo>
                    <a:pt x="203" y="132"/>
                  </a:lnTo>
                  <a:lnTo>
                    <a:pt x="196" y="129"/>
                  </a:lnTo>
                  <a:lnTo>
                    <a:pt x="189" y="127"/>
                  </a:lnTo>
                  <a:lnTo>
                    <a:pt x="183" y="125"/>
                  </a:lnTo>
                  <a:lnTo>
                    <a:pt x="176" y="122"/>
                  </a:lnTo>
                  <a:lnTo>
                    <a:pt x="170" y="121"/>
                  </a:lnTo>
                  <a:lnTo>
                    <a:pt x="164" y="117"/>
                  </a:lnTo>
                  <a:lnTo>
                    <a:pt x="158" y="114"/>
                  </a:lnTo>
                  <a:lnTo>
                    <a:pt x="153" y="111"/>
                  </a:lnTo>
                  <a:lnTo>
                    <a:pt x="148" y="106"/>
                  </a:lnTo>
                  <a:lnTo>
                    <a:pt x="143" y="98"/>
                  </a:lnTo>
                  <a:lnTo>
                    <a:pt x="142" y="90"/>
                  </a:lnTo>
                  <a:lnTo>
                    <a:pt x="142" y="80"/>
                  </a:lnTo>
                  <a:lnTo>
                    <a:pt x="145" y="72"/>
                  </a:lnTo>
                  <a:lnTo>
                    <a:pt x="149" y="64"/>
                  </a:lnTo>
                  <a:lnTo>
                    <a:pt x="156" y="57"/>
                  </a:lnTo>
                  <a:lnTo>
                    <a:pt x="163" y="50"/>
                  </a:lnTo>
                  <a:lnTo>
                    <a:pt x="172" y="46"/>
                  </a:lnTo>
                  <a:lnTo>
                    <a:pt x="177" y="43"/>
                  </a:lnTo>
                  <a:lnTo>
                    <a:pt x="183" y="39"/>
                  </a:lnTo>
                  <a:lnTo>
                    <a:pt x="187" y="36"/>
                  </a:lnTo>
                  <a:lnTo>
                    <a:pt x="193" y="31"/>
                  </a:lnTo>
                  <a:lnTo>
                    <a:pt x="199" y="27"/>
                  </a:lnTo>
                  <a:lnTo>
                    <a:pt x="205" y="23"/>
                  </a:lnTo>
                  <a:lnTo>
                    <a:pt x="211" y="18"/>
                  </a:lnTo>
                  <a:lnTo>
                    <a:pt x="218" y="14"/>
                  </a:lnTo>
                  <a:lnTo>
                    <a:pt x="226" y="18"/>
                  </a:lnTo>
                  <a:lnTo>
                    <a:pt x="235" y="22"/>
                  </a:lnTo>
                  <a:lnTo>
                    <a:pt x="243" y="28"/>
                  </a:lnTo>
                  <a:lnTo>
                    <a:pt x="251" y="34"/>
                  </a:lnTo>
                  <a:lnTo>
                    <a:pt x="259" y="40"/>
                  </a:lnTo>
                  <a:lnTo>
                    <a:pt x="267" y="47"/>
                  </a:lnTo>
                  <a:lnTo>
                    <a:pt x="277" y="54"/>
                  </a:lnTo>
                  <a:lnTo>
                    <a:pt x="286" y="60"/>
                  </a:lnTo>
                  <a:lnTo>
                    <a:pt x="294" y="65"/>
                  </a:lnTo>
                  <a:lnTo>
                    <a:pt x="304" y="69"/>
                  </a:lnTo>
                  <a:lnTo>
                    <a:pt x="314" y="72"/>
                  </a:lnTo>
                  <a:lnTo>
                    <a:pt x="324" y="75"/>
                  </a:lnTo>
                  <a:lnTo>
                    <a:pt x="334" y="74"/>
                  </a:lnTo>
                  <a:lnTo>
                    <a:pt x="344" y="72"/>
                  </a:lnTo>
                  <a:lnTo>
                    <a:pt x="355" y="68"/>
                  </a:lnTo>
                  <a:lnTo>
                    <a:pt x="367" y="60"/>
                  </a:lnTo>
                  <a:lnTo>
                    <a:pt x="373" y="54"/>
                  </a:lnTo>
                  <a:lnTo>
                    <a:pt x="378" y="46"/>
                  </a:lnTo>
                  <a:lnTo>
                    <a:pt x="382" y="36"/>
                  </a:lnTo>
                  <a:lnTo>
                    <a:pt x="387" y="27"/>
                  </a:lnTo>
                  <a:lnTo>
                    <a:pt x="393" y="18"/>
                  </a:lnTo>
                  <a:lnTo>
                    <a:pt x="401" y="10"/>
                  </a:lnTo>
                  <a:lnTo>
                    <a:pt x="411" y="3"/>
                  </a:lnTo>
                  <a:lnTo>
                    <a:pt x="422" y="0"/>
                  </a:lnTo>
                  <a:lnTo>
                    <a:pt x="432" y="3"/>
                  </a:lnTo>
                  <a:lnTo>
                    <a:pt x="442" y="6"/>
                  </a:lnTo>
                  <a:lnTo>
                    <a:pt x="453" y="10"/>
                  </a:lnTo>
                  <a:lnTo>
                    <a:pt x="463" y="15"/>
                  </a:lnTo>
                  <a:lnTo>
                    <a:pt x="472" y="21"/>
                  </a:lnTo>
                  <a:lnTo>
                    <a:pt x="479" y="28"/>
                  </a:lnTo>
                  <a:lnTo>
                    <a:pt x="486" y="36"/>
                  </a:lnTo>
                  <a:lnTo>
                    <a:pt x="492" y="46"/>
                  </a:lnTo>
                  <a:lnTo>
                    <a:pt x="493" y="54"/>
                  </a:lnTo>
                  <a:lnTo>
                    <a:pt x="492" y="61"/>
                  </a:lnTo>
                  <a:lnTo>
                    <a:pt x="489" y="68"/>
                  </a:lnTo>
                  <a:lnTo>
                    <a:pt x="485" y="73"/>
                  </a:lnTo>
                  <a:lnTo>
                    <a:pt x="479" y="79"/>
                  </a:lnTo>
                  <a:lnTo>
                    <a:pt x="473" y="83"/>
                  </a:lnTo>
                  <a:lnTo>
                    <a:pt x="466" y="88"/>
                  </a:lnTo>
                  <a:lnTo>
                    <a:pt x="458" y="93"/>
                  </a:lnTo>
                  <a:lnTo>
                    <a:pt x="451" y="97"/>
                  </a:lnTo>
                  <a:lnTo>
                    <a:pt x="443" y="101"/>
                  </a:lnTo>
                  <a:lnTo>
                    <a:pt x="437" y="107"/>
                  </a:lnTo>
                  <a:lnTo>
                    <a:pt x="431" y="112"/>
                  </a:lnTo>
                  <a:lnTo>
                    <a:pt x="427" y="118"/>
                  </a:lnTo>
                  <a:lnTo>
                    <a:pt x="423" y="125"/>
                  </a:lnTo>
                  <a:lnTo>
                    <a:pt x="422" y="133"/>
                  </a:lnTo>
                  <a:lnTo>
                    <a:pt x="422" y="142"/>
                  </a:lnTo>
                  <a:lnTo>
                    <a:pt x="511" y="227"/>
                  </a:lnTo>
                  <a:lnTo>
                    <a:pt x="429" y="316"/>
                  </a:lnTo>
                  <a:lnTo>
                    <a:pt x="419" y="317"/>
                  </a:lnTo>
                  <a:lnTo>
                    <a:pt x="411" y="315"/>
                  </a:lnTo>
                  <a:lnTo>
                    <a:pt x="402" y="312"/>
                  </a:lnTo>
                  <a:lnTo>
                    <a:pt x="395" y="308"/>
                  </a:lnTo>
                  <a:lnTo>
                    <a:pt x="388" y="302"/>
                  </a:lnTo>
                  <a:lnTo>
                    <a:pt x="382" y="295"/>
                  </a:lnTo>
                  <a:lnTo>
                    <a:pt x="376" y="288"/>
                  </a:lnTo>
                  <a:lnTo>
                    <a:pt x="370" y="281"/>
                  </a:lnTo>
                  <a:lnTo>
                    <a:pt x="364" y="273"/>
                  </a:lnTo>
                  <a:lnTo>
                    <a:pt x="358" y="266"/>
                  </a:lnTo>
                  <a:lnTo>
                    <a:pt x="351" y="260"/>
                  </a:lnTo>
                  <a:lnTo>
                    <a:pt x="344" y="255"/>
                  </a:lnTo>
                  <a:lnTo>
                    <a:pt x="336" y="250"/>
                  </a:lnTo>
                  <a:lnTo>
                    <a:pt x="327" y="248"/>
                  </a:lnTo>
                  <a:lnTo>
                    <a:pt x="317" y="247"/>
                  </a:lnTo>
                  <a:lnTo>
                    <a:pt x="305" y="248"/>
                  </a:lnTo>
                  <a:lnTo>
                    <a:pt x="299" y="252"/>
                  </a:lnTo>
                  <a:lnTo>
                    <a:pt x="293" y="255"/>
                  </a:lnTo>
                  <a:lnTo>
                    <a:pt x="287" y="260"/>
                  </a:lnTo>
                  <a:lnTo>
                    <a:pt x="281" y="265"/>
                  </a:lnTo>
                  <a:lnTo>
                    <a:pt x="275" y="270"/>
                  </a:lnTo>
                  <a:lnTo>
                    <a:pt x="270" y="275"/>
                  </a:lnTo>
                  <a:lnTo>
                    <a:pt x="265" y="281"/>
                  </a:lnTo>
                  <a:lnTo>
                    <a:pt x="260" y="288"/>
                  </a:lnTo>
                  <a:lnTo>
                    <a:pt x="255" y="294"/>
                  </a:lnTo>
                  <a:lnTo>
                    <a:pt x="251" y="300"/>
                  </a:lnTo>
                  <a:lnTo>
                    <a:pt x="247" y="308"/>
                  </a:lnTo>
                  <a:lnTo>
                    <a:pt x="244" y="315"/>
                  </a:lnTo>
                  <a:lnTo>
                    <a:pt x="242" y="323"/>
                  </a:lnTo>
                  <a:lnTo>
                    <a:pt x="239" y="331"/>
                  </a:lnTo>
                  <a:lnTo>
                    <a:pt x="238" y="339"/>
                  </a:lnTo>
                  <a:lnTo>
                    <a:pt x="238" y="348"/>
                  </a:lnTo>
                  <a:lnTo>
                    <a:pt x="241" y="353"/>
                  </a:lnTo>
                  <a:lnTo>
                    <a:pt x="244" y="356"/>
                  </a:lnTo>
                  <a:lnTo>
                    <a:pt x="248" y="360"/>
                  </a:lnTo>
                  <a:lnTo>
                    <a:pt x="252" y="362"/>
                  </a:lnTo>
                  <a:lnTo>
                    <a:pt x="257" y="364"/>
                  </a:lnTo>
                  <a:lnTo>
                    <a:pt x="262" y="366"/>
                  </a:lnTo>
                  <a:lnTo>
                    <a:pt x="267" y="367"/>
                  </a:lnTo>
                  <a:lnTo>
                    <a:pt x="274" y="368"/>
                  </a:lnTo>
                  <a:lnTo>
                    <a:pt x="279" y="368"/>
                  </a:lnTo>
                  <a:lnTo>
                    <a:pt x="285" y="369"/>
                  </a:lnTo>
                  <a:lnTo>
                    <a:pt x="292" y="370"/>
                  </a:lnTo>
                  <a:lnTo>
                    <a:pt x="298" y="370"/>
                  </a:lnTo>
                  <a:lnTo>
                    <a:pt x="304" y="370"/>
                  </a:lnTo>
                  <a:lnTo>
                    <a:pt x="309" y="371"/>
                  </a:lnTo>
                  <a:lnTo>
                    <a:pt x="315" y="371"/>
                  </a:lnTo>
                  <a:lnTo>
                    <a:pt x="320" y="373"/>
                  </a:lnTo>
                  <a:lnTo>
                    <a:pt x="330" y="376"/>
                  </a:lnTo>
                  <a:lnTo>
                    <a:pt x="337" y="382"/>
                  </a:lnTo>
                  <a:lnTo>
                    <a:pt x="344" y="389"/>
                  </a:lnTo>
                  <a:lnTo>
                    <a:pt x="349" y="398"/>
                  </a:lnTo>
                  <a:lnTo>
                    <a:pt x="353" y="407"/>
                  </a:lnTo>
                  <a:lnTo>
                    <a:pt x="355" y="417"/>
                  </a:lnTo>
                  <a:lnTo>
                    <a:pt x="356" y="427"/>
                  </a:lnTo>
                  <a:lnTo>
                    <a:pt x="355" y="436"/>
                  </a:lnTo>
                  <a:lnTo>
                    <a:pt x="352" y="443"/>
                  </a:lnTo>
                  <a:lnTo>
                    <a:pt x="348" y="448"/>
                  </a:lnTo>
                  <a:lnTo>
                    <a:pt x="343" y="453"/>
                  </a:lnTo>
                  <a:lnTo>
                    <a:pt x="339" y="458"/>
                  </a:lnTo>
                  <a:lnTo>
                    <a:pt x="334" y="462"/>
                  </a:lnTo>
                  <a:lnTo>
                    <a:pt x="330" y="468"/>
                  </a:lnTo>
                  <a:lnTo>
                    <a:pt x="324" y="473"/>
                  </a:lnTo>
                  <a:lnTo>
                    <a:pt x="320" y="479"/>
                  </a:lnTo>
                  <a:lnTo>
                    <a:pt x="311" y="479"/>
                  </a:lnTo>
                  <a:lnTo>
                    <a:pt x="304" y="477"/>
                  </a:lnTo>
                  <a:lnTo>
                    <a:pt x="295" y="474"/>
                  </a:lnTo>
                  <a:lnTo>
                    <a:pt x="286" y="470"/>
                  </a:lnTo>
                  <a:lnTo>
                    <a:pt x="278" y="465"/>
                  </a:lnTo>
                  <a:lnTo>
                    <a:pt x="268" y="461"/>
                  </a:lnTo>
                  <a:lnTo>
                    <a:pt x="259" y="455"/>
                  </a:lnTo>
                  <a:lnTo>
                    <a:pt x="250" y="450"/>
                  </a:lnTo>
                  <a:lnTo>
                    <a:pt x="241" y="445"/>
                  </a:lnTo>
                  <a:lnTo>
                    <a:pt x="231" y="441"/>
                  </a:lnTo>
                  <a:lnTo>
                    <a:pt x="222" y="437"/>
                  </a:lnTo>
                  <a:lnTo>
                    <a:pt x="211" y="435"/>
                  </a:lnTo>
                  <a:lnTo>
                    <a:pt x="202" y="432"/>
                  </a:lnTo>
                  <a:lnTo>
                    <a:pt x="193" y="432"/>
                  </a:lnTo>
                  <a:lnTo>
                    <a:pt x="182" y="433"/>
                  </a:lnTo>
                  <a:lnTo>
                    <a:pt x="172" y="436"/>
                  </a:lnTo>
                  <a:lnTo>
                    <a:pt x="98" y="508"/>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3" name="Freeform 15"/>
            <p:cNvSpPr>
              <a:spLocks/>
            </p:cNvSpPr>
            <p:nvPr/>
          </p:nvSpPr>
          <p:spPr bwMode="grayWhite">
            <a:xfrm>
              <a:off x="705" y="3827"/>
              <a:ext cx="513" cy="493"/>
            </a:xfrm>
            <a:custGeom>
              <a:avLst/>
              <a:gdLst>
                <a:gd name="T0" fmla="*/ 111 w 513"/>
                <a:gd name="T1" fmla="*/ 481 h 493"/>
                <a:gd name="T2" fmla="*/ 85 w 513"/>
                <a:gd name="T3" fmla="*/ 463 h 493"/>
                <a:gd name="T4" fmla="*/ 64 w 513"/>
                <a:gd name="T5" fmla="*/ 433 h 493"/>
                <a:gd name="T6" fmla="*/ 0 w 513"/>
                <a:gd name="T7" fmla="*/ 275 h 493"/>
                <a:gd name="T8" fmla="*/ 3 w 513"/>
                <a:gd name="T9" fmla="*/ 259 h 493"/>
                <a:gd name="T10" fmla="*/ 10 w 513"/>
                <a:gd name="T11" fmla="*/ 240 h 493"/>
                <a:gd name="T12" fmla="*/ 21 w 513"/>
                <a:gd name="T13" fmla="*/ 222 h 493"/>
                <a:gd name="T14" fmla="*/ 35 w 513"/>
                <a:gd name="T15" fmla="*/ 205 h 493"/>
                <a:gd name="T16" fmla="*/ 49 w 513"/>
                <a:gd name="T17" fmla="*/ 193 h 493"/>
                <a:gd name="T18" fmla="*/ 81 w 513"/>
                <a:gd name="T19" fmla="*/ 193 h 493"/>
                <a:gd name="T20" fmla="*/ 112 w 513"/>
                <a:gd name="T21" fmla="*/ 205 h 493"/>
                <a:gd name="T22" fmla="*/ 142 w 513"/>
                <a:gd name="T23" fmla="*/ 220 h 493"/>
                <a:gd name="T24" fmla="*/ 169 w 513"/>
                <a:gd name="T25" fmla="*/ 226 h 493"/>
                <a:gd name="T26" fmla="*/ 194 w 513"/>
                <a:gd name="T27" fmla="*/ 211 h 493"/>
                <a:gd name="T28" fmla="*/ 212 w 513"/>
                <a:gd name="T29" fmla="*/ 183 h 493"/>
                <a:gd name="T30" fmla="*/ 222 w 513"/>
                <a:gd name="T31" fmla="*/ 156 h 493"/>
                <a:gd name="T32" fmla="*/ 213 w 513"/>
                <a:gd name="T33" fmla="*/ 128 h 493"/>
                <a:gd name="T34" fmla="*/ 198 w 513"/>
                <a:gd name="T35" fmla="*/ 115 h 493"/>
                <a:gd name="T36" fmla="*/ 178 w 513"/>
                <a:gd name="T37" fmla="*/ 105 h 493"/>
                <a:gd name="T38" fmla="*/ 158 w 513"/>
                <a:gd name="T39" fmla="*/ 95 h 493"/>
                <a:gd name="T40" fmla="*/ 142 w 513"/>
                <a:gd name="T41" fmla="*/ 81 h 493"/>
                <a:gd name="T42" fmla="*/ 137 w 513"/>
                <a:gd name="T43" fmla="*/ 60 h 493"/>
                <a:gd name="T44" fmla="*/ 146 w 513"/>
                <a:gd name="T45" fmla="*/ 38 h 493"/>
                <a:gd name="T46" fmla="*/ 160 w 513"/>
                <a:gd name="T47" fmla="*/ 20 h 493"/>
                <a:gd name="T48" fmla="*/ 176 w 513"/>
                <a:gd name="T49" fmla="*/ 0 h 493"/>
                <a:gd name="T50" fmla="*/ 198 w 513"/>
                <a:gd name="T51" fmla="*/ 15 h 493"/>
                <a:gd name="T52" fmla="*/ 224 w 513"/>
                <a:gd name="T53" fmla="*/ 26 h 493"/>
                <a:gd name="T54" fmla="*/ 251 w 513"/>
                <a:gd name="T55" fmla="*/ 34 h 493"/>
                <a:gd name="T56" fmla="*/ 279 w 513"/>
                <a:gd name="T57" fmla="*/ 38 h 493"/>
                <a:gd name="T58" fmla="*/ 307 w 513"/>
                <a:gd name="T59" fmla="*/ 37 h 493"/>
                <a:gd name="T60" fmla="*/ 285 w 513"/>
                <a:gd name="T61" fmla="*/ 123 h 493"/>
                <a:gd name="T62" fmla="*/ 295 w 513"/>
                <a:gd name="T63" fmla="*/ 131 h 493"/>
                <a:gd name="T64" fmla="*/ 308 w 513"/>
                <a:gd name="T65" fmla="*/ 140 h 493"/>
                <a:gd name="T66" fmla="*/ 337 w 513"/>
                <a:gd name="T67" fmla="*/ 134 h 493"/>
                <a:gd name="T68" fmla="*/ 357 w 513"/>
                <a:gd name="T69" fmla="*/ 101 h 493"/>
                <a:gd name="T70" fmla="*/ 382 w 513"/>
                <a:gd name="T71" fmla="*/ 69 h 493"/>
                <a:gd name="T72" fmla="*/ 395 w 513"/>
                <a:gd name="T73" fmla="*/ 94 h 493"/>
                <a:gd name="T74" fmla="*/ 416 w 513"/>
                <a:gd name="T75" fmla="*/ 117 h 493"/>
                <a:gd name="T76" fmla="*/ 441 w 513"/>
                <a:gd name="T77" fmla="*/ 137 h 493"/>
                <a:gd name="T78" fmla="*/ 469 w 513"/>
                <a:gd name="T79" fmla="*/ 154 h 493"/>
                <a:gd name="T80" fmla="*/ 501 w 513"/>
                <a:gd name="T81" fmla="*/ 170 h 493"/>
                <a:gd name="T82" fmla="*/ 431 w 513"/>
                <a:gd name="T83" fmla="*/ 287 h 493"/>
                <a:gd name="T84" fmla="*/ 316 w 513"/>
                <a:gd name="T85" fmla="*/ 222 h 493"/>
                <a:gd name="T86" fmla="*/ 299 w 513"/>
                <a:gd name="T87" fmla="*/ 240 h 493"/>
                <a:gd name="T88" fmla="*/ 283 w 513"/>
                <a:gd name="T89" fmla="*/ 261 h 493"/>
                <a:gd name="T90" fmla="*/ 271 w 513"/>
                <a:gd name="T91" fmla="*/ 284 h 493"/>
                <a:gd name="T92" fmla="*/ 262 w 513"/>
                <a:gd name="T93" fmla="*/ 308 h 493"/>
                <a:gd name="T94" fmla="*/ 265 w 513"/>
                <a:gd name="T95" fmla="*/ 334 h 493"/>
                <a:gd name="T96" fmla="*/ 290 w 513"/>
                <a:gd name="T97" fmla="*/ 351 h 493"/>
                <a:gd name="T98" fmla="*/ 325 w 513"/>
                <a:gd name="T99" fmla="*/ 356 h 493"/>
                <a:gd name="T100" fmla="*/ 360 w 513"/>
                <a:gd name="T101" fmla="*/ 359 h 493"/>
                <a:gd name="T102" fmla="*/ 388 w 513"/>
                <a:gd name="T103" fmla="*/ 370 h 493"/>
                <a:gd name="T104" fmla="*/ 400 w 513"/>
                <a:gd name="T105" fmla="*/ 401 h 493"/>
                <a:gd name="T106" fmla="*/ 202 w 513"/>
                <a:gd name="T107" fmla="*/ 404 h 493"/>
                <a:gd name="T108" fmla="*/ 162 w 513"/>
                <a:gd name="T109" fmla="*/ 479 h 493"/>
                <a:gd name="T110" fmla="*/ 150 w 513"/>
                <a:gd name="T111" fmla="*/ 484 h 493"/>
                <a:gd name="T112" fmla="*/ 138 w 513"/>
                <a:gd name="T113" fmla="*/ 4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93">
                  <a:moveTo>
                    <a:pt x="130" y="492"/>
                  </a:moveTo>
                  <a:lnTo>
                    <a:pt x="120" y="486"/>
                  </a:lnTo>
                  <a:lnTo>
                    <a:pt x="111" y="481"/>
                  </a:lnTo>
                  <a:lnTo>
                    <a:pt x="101" y="475"/>
                  </a:lnTo>
                  <a:lnTo>
                    <a:pt x="93" y="469"/>
                  </a:lnTo>
                  <a:lnTo>
                    <a:pt x="85" y="463"/>
                  </a:lnTo>
                  <a:lnTo>
                    <a:pt x="78" y="454"/>
                  </a:lnTo>
                  <a:lnTo>
                    <a:pt x="71" y="444"/>
                  </a:lnTo>
                  <a:lnTo>
                    <a:pt x="64" y="433"/>
                  </a:lnTo>
                  <a:lnTo>
                    <a:pt x="111" y="353"/>
                  </a:lnTo>
                  <a:lnTo>
                    <a:pt x="0" y="280"/>
                  </a:lnTo>
                  <a:lnTo>
                    <a:pt x="0" y="275"/>
                  </a:lnTo>
                  <a:lnTo>
                    <a:pt x="0" y="270"/>
                  </a:lnTo>
                  <a:lnTo>
                    <a:pt x="1" y="264"/>
                  </a:lnTo>
                  <a:lnTo>
                    <a:pt x="3" y="259"/>
                  </a:lnTo>
                  <a:lnTo>
                    <a:pt x="5" y="252"/>
                  </a:lnTo>
                  <a:lnTo>
                    <a:pt x="7" y="246"/>
                  </a:lnTo>
                  <a:lnTo>
                    <a:pt x="10" y="240"/>
                  </a:lnTo>
                  <a:lnTo>
                    <a:pt x="13" y="234"/>
                  </a:lnTo>
                  <a:lnTo>
                    <a:pt x="17" y="227"/>
                  </a:lnTo>
                  <a:lnTo>
                    <a:pt x="21" y="222"/>
                  </a:lnTo>
                  <a:lnTo>
                    <a:pt x="26" y="216"/>
                  </a:lnTo>
                  <a:lnTo>
                    <a:pt x="30" y="211"/>
                  </a:lnTo>
                  <a:lnTo>
                    <a:pt x="35" y="205"/>
                  </a:lnTo>
                  <a:lnTo>
                    <a:pt x="40" y="201"/>
                  </a:lnTo>
                  <a:lnTo>
                    <a:pt x="44" y="196"/>
                  </a:lnTo>
                  <a:lnTo>
                    <a:pt x="49" y="193"/>
                  </a:lnTo>
                  <a:lnTo>
                    <a:pt x="60" y="191"/>
                  </a:lnTo>
                  <a:lnTo>
                    <a:pt x="70" y="191"/>
                  </a:lnTo>
                  <a:lnTo>
                    <a:pt x="81" y="193"/>
                  </a:lnTo>
                  <a:lnTo>
                    <a:pt x="92" y="196"/>
                  </a:lnTo>
                  <a:lnTo>
                    <a:pt x="102" y="201"/>
                  </a:lnTo>
                  <a:lnTo>
                    <a:pt x="112" y="205"/>
                  </a:lnTo>
                  <a:lnTo>
                    <a:pt x="122" y="211"/>
                  </a:lnTo>
                  <a:lnTo>
                    <a:pt x="132" y="216"/>
                  </a:lnTo>
                  <a:lnTo>
                    <a:pt x="142" y="220"/>
                  </a:lnTo>
                  <a:lnTo>
                    <a:pt x="150" y="223"/>
                  </a:lnTo>
                  <a:lnTo>
                    <a:pt x="160" y="226"/>
                  </a:lnTo>
                  <a:lnTo>
                    <a:pt x="169" y="226"/>
                  </a:lnTo>
                  <a:lnTo>
                    <a:pt x="178" y="223"/>
                  </a:lnTo>
                  <a:lnTo>
                    <a:pt x="186" y="219"/>
                  </a:lnTo>
                  <a:lnTo>
                    <a:pt x="194" y="211"/>
                  </a:lnTo>
                  <a:lnTo>
                    <a:pt x="202" y="200"/>
                  </a:lnTo>
                  <a:lnTo>
                    <a:pt x="207" y="192"/>
                  </a:lnTo>
                  <a:lnTo>
                    <a:pt x="212" y="183"/>
                  </a:lnTo>
                  <a:lnTo>
                    <a:pt x="216" y="174"/>
                  </a:lnTo>
                  <a:lnTo>
                    <a:pt x="219" y="165"/>
                  </a:lnTo>
                  <a:lnTo>
                    <a:pt x="222" y="156"/>
                  </a:lnTo>
                  <a:lnTo>
                    <a:pt x="222" y="146"/>
                  </a:lnTo>
                  <a:lnTo>
                    <a:pt x="219" y="138"/>
                  </a:lnTo>
                  <a:lnTo>
                    <a:pt x="213" y="128"/>
                  </a:lnTo>
                  <a:lnTo>
                    <a:pt x="210" y="123"/>
                  </a:lnTo>
                  <a:lnTo>
                    <a:pt x="204" y="119"/>
                  </a:lnTo>
                  <a:lnTo>
                    <a:pt x="198" y="115"/>
                  </a:lnTo>
                  <a:lnTo>
                    <a:pt x="192" y="112"/>
                  </a:lnTo>
                  <a:lnTo>
                    <a:pt x="186" y="109"/>
                  </a:lnTo>
                  <a:lnTo>
                    <a:pt x="178" y="105"/>
                  </a:lnTo>
                  <a:lnTo>
                    <a:pt x="171" y="102"/>
                  </a:lnTo>
                  <a:lnTo>
                    <a:pt x="165" y="98"/>
                  </a:lnTo>
                  <a:lnTo>
                    <a:pt x="158" y="95"/>
                  </a:lnTo>
                  <a:lnTo>
                    <a:pt x="152" y="91"/>
                  </a:lnTo>
                  <a:lnTo>
                    <a:pt x="146" y="86"/>
                  </a:lnTo>
                  <a:lnTo>
                    <a:pt x="142" y="81"/>
                  </a:lnTo>
                  <a:lnTo>
                    <a:pt x="139" y="74"/>
                  </a:lnTo>
                  <a:lnTo>
                    <a:pt x="137" y="68"/>
                  </a:lnTo>
                  <a:lnTo>
                    <a:pt x="137" y="60"/>
                  </a:lnTo>
                  <a:lnTo>
                    <a:pt x="138" y="51"/>
                  </a:lnTo>
                  <a:lnTo>
                    <a:pt x="142" y="44"/>
                  </a:lnTo>
                  <a:lnTo>
                    <a:pt x="146" y="38"/>
                  </a:lnTo>
                  <a:lnTo>
                    <a:pt x="150" y="32"/>
                  </a:lnTo>
                  <a:lnTo>
                    <a:pt x="155" y="26"/>
                  </a:lnTo>
                  <a:lnTo>
                    <a:pt x="160" y="20"/>
                  </a:lnTo>
                  <a:lnTo>
                    <a:pt x="165" y="14"/>
                  </a:lnTo>
                  <a:lnTo>
                    <a:pt x="170" y="8"/>
                  </a:lnTo>
                  <a:lnTo>
                    <a:pt x="176" y="0"/>
                  </a:lnTo>
                  <a:lnTo>
                    <a:pt x="183" y="5"/>
                  </a:lnTo>
                  <a:lnTo>
                    <a:pt x="191" y="10"/>
                  </a:lnTo>
                  <a:lnTo>
                    <a:pt x="198" y="15"/>
                  </a:lnTo>
                  <a:lnTo>
                    <a:pt x="207" y="19"/>
                  </a:lnTo>
                  <a:lnTo>
                    <a:pt x="215" y="23"/>
                  </a:lnTo>
                  <a:lnTo>
                    <a:pt x="224" y="26"/>
                  </a:lnTo>
                  <a:lnTo>
                    <a:pt x="233" y="29"/>
                  </a:lnTo>
                  <a:lnTo>
                    <a:pt x="242" y="32"/>
                  </a:lnTo>
                  <a:lnTo>
                    <a:pt x="251" y="34"/>
                  </a:lnTo>
                  <a:lnTo>
                    <a:pt x="261" y="36"/>
                  </a:lnTo>
                  <a:lnTo>
                    <a:pt x="270" y="37"/>
                  </a:lnTo>
                  <a:lnTo>
                    <a:pt x="279" y="38"/>
                  </a:lnTo>
                  <a:lnTo>
                    <a:pt x="288" y="38"/>
                  </a:lnTo>
                  <a:lnTo>
                    <a:pt x="298" y="38"/>
                  </a:lnTo>
                  <a:lnTo>
                    <a:pt x="307" y="37"/>
                  </a:lnTo>
                  <a:lnTo>
                    <a:pt x="316" y="36"/>
                  </a:lnTo>
                  <a:lnTo>
                    <a:pt x="282" y="120"/>
                  </a:lnTo>
                  <a:lnTo>
                    <a:pt x="285" y="123"/>
                  </a:lnTo>
                  <a:lnTo>
                    <a:pt x="288" y="126"/>
                  </a:lnTo>
                  <a:lnTo>
                    <a:pt x="291" y="129"/>
                  </a:lnTo>
                  <a:lnTo>
                    <a:pt x="295" y="131"/>
                  </a:lnTo>
                  <a:lnTo>
                    <a:pt x="298" y="134"/>
                  </a:lnTo>
                  <a:lnTo>
                    <a:pt x="303" y="137"/>
                  </a:lnTo>
                  <a:lnTo>
                    <a:pt x="308" y="140"/>
                  </a:lnTo>
                  <a:lnTo>
                    <a:pt x="313" y="142"/>
                  </a:lnTo>
                  <a:lnTo>
                    <a:pt x="327" y="140"/>
                  </a:lnTo>
                  <a:lnTo>
                    <a:pt x="337" y="134"/>
                  </a:lnTo>
                  <a:lnTo>
                    <a:pt x="345" y="125"/>
                  </a:lnTo>
                  <a:lnTo>
                    <a:pt x="352" y="113"/>
                  </a:lnTo>
                  <a:lnTo>
                    <a:pt x="357" y="101"/>
                  </a:lnTo>
                  <a:lnTo>
                    <a:pt x="363" y="89"/>
                  </a:lnTo>
                  <a:lnTo>
                    <a:pt x="372" y="78"/>
                  </a:lnTo>
                  <a:lnTo>
                    <a:pt x="382" y="69"/>
                  </a:lnTo>
                  <a:lnTo>
                    <a:pt x="385" y="77"/>
                  </a:lnTo>
                  <a:lnTo>
                    <a:pt x="390" y="86"/>
                  </a:lnTo>
                  <a:lnTo>
                    <a:pt x="395" y="94"/>
                  </a:lnTo>
                  <a:lnTo>
                    <a:pt x="402" y="101"/>
                  </a:lnTo>
                  <a:lnTo>
                    <a:pt x="409" y="109"/>
                  </a:lnTo>
                  <a:lnTo>
                    <a:pt x="416" y="117"/>
                  </a:lnTo>
                  <a:lnTo>
                    <a:pt x="424" y="123"/>
                  </a:lnTo>
                  <a:lnTo>
                    <a:pt x="432" y="130"/>
                  </a:lnTo>
                  <a:lnTo>
                    <a:pt x="441" y="137"/>
                  </a:lnTo>
                  <a:lnTo>
                    <a:pt x="450" y="143"/>
                  </a:lnTo>
                  <a:lnTo>
                    <a:pt x="459" y="149"/>
                  </a:lnTo>
                  <a:lnTo>
                    <a:pt x="469" y="154"/>
                  </a:lnTo>
                  <a:lnTo>
                    <a:pt x="480" y="159"/>
                  </a:lnTo>
                  <a:lnTo>
                    <a:pt x="490" y="165"/>
                  </a:lnTo>
                  <a:lnTo>
                    <a:pt x="501" y="170"/>
                  </a:lnTo>
                  <a:lnTo>
                    <a:pt x="512" y="174"/>
                  </a:lnTo>
                  <a:lnTo>
                    <a:pt x="447" y="287"/>
                  </a:lnTo>
                  <a:lnTo>
                    <a:pt x="431" y="287"/>
                  </a:lnTo>
                  <a:lnTo>
                    <a:pt x="328" y="211"/>
                  </a:lnTo>
                  <a:lnTo>
                    <a:pt x="322" y="216"/>
                  </a:lnTo>
                  <a:lnTo>
                    <a:pt x="316" y="222"/>
                  </a:lnTo>
                  <a:lnTo>
                    <a:pt x="311" y="227"/>
                  </a:lnTo>
                  <a:lnTo>
                    <a:pt x="305" y="234"/>
                  </a:lnTo>
                  <a:lnTo>
                    <a:pt x="299" y="240"/>
                  </a:lnTo>
                  <a:lnTo>
                    <a:pt x="293" y="247"/>
                  </a:lnTo>
                  <a:lnTo>
                    <a:pt x="288" y="253"/>
                  </a:lnTo>
                  <a:lnTo>
                    <a:pt x="283" y="261"/>
                  </a:lnTo>
                  <a:lnTo>
                    <a:pt x="279" y="268"/>
                  </a:lnTo>
                  <a:lnTo>
                    <a:pt x="275" y="276"/>
                  </a:lnTo>
                  <a:lnTo>
                    <a:pt x="271" y="284"/>
                  </a:lnTo>
                  <a:lnTo>
                    <a:pt x="267" y="292"/>
                  </a:lnTo>
                  <a:lnTo>
                    <a:pt x="265" y="300"/>
                  </a:lnTo>
                  <a:lnTo>
                    <a:pt x="262" y="308"/>
                  </a:lnTo>
                  <a:lnTo>
                    <a:pt x="261" y="316"/>
                  </a:lnTo>
                  <a:lnTo>
                    <a:pt x="259" y="324"/>
                  </a:lnTo>
                  <a:lnTo>
                    <a:pt x="265" y="334"/>
                  </a:lnTo>
                  <a:lnTo>
                    <a:pt x="272" y="342"/>
                  </a:lnTo>
                  <a:lnTo>
                    <a:pt x="281" y="347"/>
                  </a:lnTo>
                  <a:lnTo>
                    <a:pt x="290" y="351"/>
                  </a:lnTo>
                  <a:lnTo>
                    <a:pt x="302" y="353"/>
                  </a:lnTo>
                  <a:lnTo>
                    <a:pt x="313" y="355"/>
                  </a:lnTo>
                  <a:lnTo>
                    <a:pt x="325" y="356"/>
                  </a:lnTo>
                  <a:lnTo>
                    <a:pt x="337" y="357"/>
                  </a:lnTo>
                  <a:lnTo>
                    <a:pt x="348" y="357"/>
                  </a:lnTo>
                  <a:lnTo>
                    <a:pt x="360" y="359"/>
                  </a:lnTo>
                  <a:lnTo>
                    <a:pt x="370" y="361"/>
                  </a:lnTo>
                  <a:lnTo>
                    <a:pt x="380" y="365"/>
                  </a:lnTo>
                  <a:lnTo>
                    <a:pt x="388" y="370"/>
                  </a:lnTo>
                  <a:lnTo>
                    <a:pt x="394" y="378"/>
                  </a:lnTo>
                  <a:lnTo>
                    <a:pt x="399" y="387"/>
                  </a:lnTo>
                  <a:lnTo>
                    <a:pt x="400" y="401"/>
                  </a:lnTo>
                  <a:lnTo>
                    <a:pt x="347" y="480"/>
                  </a:lnTo>
                  <a:lnTo>
                    <a:pt x="225" y="398"/>
                  </a:lnTo>
                  <a:lnTo>
                    <a:pt x="202" y="404"/>
                  </a:lnTo>
                  <a:lnTo>
                    <a:pt x="168" y="477"/>
                  </a:lnTo>
                  <a:lnTo>
                    <a:pt x="165" y="478"/>
                  </a:lnTo>
                  <a:lnTo>
                    <a:pt x="162" y="479"/>
                  </a:lnTo>
                  <a:lnTo>
                    <a:pt x="158" y="481"/>
                  </a:lnTo>
                  <a:lnTo>
                    <a:pt x="154" y="483"/>
                  </a:lnTo>
                  <a:lnTo>
                    <a:pt x="150" y="484"/>
                  </a:lnTo>
                  <a:lnTo>
                    <a:pt x="146" y="487"/>
                  </a:lnTo>
                  <a:lnTo>
                    <a:pt x="142" y="489"/>
                  </a:lnTo>
                  <a:lnTo>
                    <a:pt x="138" y="492"/>
                  </a:lnTo>
                  <a:lnTo>
                    <a:pt x="130" y="492"/>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4" name="Freeform 16"/>
            <p:cNvSpPr>
              <a:spLocks/>
            </p:cNvSpPr>
            <p:nvPr/>
          </p:nvSpPr>
          <p:spPr bwMode="grayWhite">
            <a:xfrm>
              <a:off x="-3" y="3739"/>
              <a:ext cx="337" cy="355"/>
            </a:xfrm>
            <a:custGeom>
              <a:avLst/>
              <a:gdLst>
                <a:gd name="T0" fmla="*/ 315 w 337"/>
                <a:gd name="T1" fmla="*/ 160 h 355"/>
                <a:gd name="T2" fmla="*/ 280 w 337"/>
                <a:gd name="T3" fmla="*/ 168 h 355"/>
                <a:gd name="T4" fmla="*/ 247 w 337"/>
                <a:gd name="T5" fmla="*/ 179 h 355"/>
                <a:gd name="T6" fmla="*/ 232 w 337"/>
                <a:gd name="T7" fmla="*/ 209 h 355"/>
                <a:gd name="T8" fmla="*/ 240 w 337"/>
                <a:gd name="T9" fmla="*/ 243 h 355"/>
                <a:gd name="T10" fmla="*/ 243 w 337"/>
                <a:gd name="T11" fmla="*/ 275 h 355"/>
                <a:gd name="T12" fmla="*/ 227 w 337"/>
                <a:gd name="T13" fmla="*/ 291 h 355"/>
                <a:gd name="T14" fmla="*/ 202 w 337"/>
                <a:gd name="T15" fmla="*/ 300 h 355"/>
                <a:gd name="T16" fmla="*/ 175 w 337"/>
                <a:gd name="T17" fmla="*/ 303 h 355"/>
                <a:gd name="T18" fmla="*/ 149 w 337"/>
                <a:gd name="T19" fmla="*/ 303 h 355"/>
                <a:gd name="T20" fmla="*/ 142 w 337"/>
                <a:gd name="T21" fmla="*/ 276 h 355"/>
                <a:gd name="T22" fmla="*/ 149 w 337"/>
                <a:gd name="T23" fmla="*/ 243 h 355"/>
                <a:gd name="T24" fmla="*/ 139 w 337"/>
                <a:gd name="T25" fmla="*/ 220 h 355"/>
                <a:gd name="T26" fmla="*/ 121 w 337"/>
                <a:gd name="T27" fmla="*/ 210 h 355"/>
                <a:gd name="T28" fmla="*/ 99 w 337"/>
                <a:gd name="T29" fmla="*/ 206 h 355"/>
                <a:gd name="T30" fmla="*/ 75 w 337"/>
                <a:gd name="T31" fmla="*/ 207 h 355"/>
                <a:gd name="T32" fmla="*/ 51 w 337"/>
                <a:gd name="T33" fmla="*/ 216 h 355"/>
                <a:gd name="T34" fmla="*/ 34 w 337"/>
                <a:gd name="T35" fmla="*/ 234 h 355"/>
                <a:gd name="T36" fmla="*/ 32 w 337"/>
                <a:gd name="T37" fmla="*/ 260 h 355"/>
                <a:gd name="T38" fmla="*/ 43 w 337"/>
                <a:gd name="T39" fmla="*/ 284 h 355"/>
                <a:gd name="T40" fmla="*/ 50 w 337"/>
                <a:gd name="T41" fmla="*/ 309 h 355"/>
                <a:gd name="T42" fmla="*/ 41 w 337"/>
                <a:gd name="T43" fmla="*/ 333 h 355"/>
                <a:gd name="T44" fmla="*/ 25 w 337"/>
                <a:gd name="T45" fmla="*/ 345 h 355"/>
                <a:gd name="T46" fmla="*/ 7 w 337"/>
                <a:gd name="T47" fmla="*/ 353 h 355"/>
                <a:gd name="T48" fmla="*/ 14 w 337"/>
                <a:gd name="T49" fmla="*/ 34 h 355"/>
                <a:gd name="T50" fmla="*/ 16 w 337"/>
                <a:gd name="T51" fmla="*/ 51 h 355"/>
                <a:gd name="T52" fmla="*/ 13 w 337"/>
                <a:gd name="T53" fmla="*/ 68 h 355"/>
                <a:gd name="T54" fmla="*/ 9 w 337"/>
                <a:gd name="T55" fmla="*/ 87 h 355"/>
                <a:gd name="T56" fmla="*/ 12 w 337"/>
                <a:gd name="T57" fmla="*/ 107 h 355"/>
                <a:gd name="T58" fmla="*/ 33 w 337"/>
                <a:gd name="T59" fmla="*/ 126 h 355"/>
                <a:gd name="T60" fmla="*/ 61 w 337"/>
                <a:gd name="T61" fmla="*/ 127 h 355"/>
                <a:gd name="T62" fmla="*/ 81 w 337"/>
                <a:gd name="T63" fmla="*/ 124 h 355"/>
                <a:gd name="T64" fmla="*/ 103 w 337"/>
                <a:gd name="T65" fmla="*/ 121 h 355"/>
                <a:gd name="T66" fmla="*/ 122 w 337"/>
                <a:gd name="T67" fmla="*/ 110 h 355"/>
                <a:gd name="T68" fmla="*/ 135 w 337"/>
                <a:gd name="T69" fmla="*/ 91 h 355"/>
                <a:gd name="T70" fmla="*/ 134 w 337"/>
                <a:gd name="T71" fmla="*/ 71 h 355"/>
                <a:gd name="T72" fmla="*/ 126 w 337"/>
                <a:gd name="T73" fmla="*/ 52 h 355"/>
                <a:gd name="T74" fmla="*/ 118 w 337"/>
                <a:gd name="T75" fmla="*/ 33 h 355"/>
                <a:gd name="T76" fmla="*/ 122 w 337"/>
                <a:gd name="T77" fmla="*/ 13 h 355"/>
                <a:gd name="T78" fmla="*/ 140 w 337"/>
                <a:gd name="T79" fmla="*/ 6 h 355"/>
                <a:gd name="T80" fmla="*/ 163 w 337"/>
                <a:gd name="T81" fmla="*/ 1 h 355"/>
                <a:gd name="T82" fmla="*/ 186 w 337"/>
                <a:gd name="T83" fmla="*/ 1 h 355"/>
                <a:gd name="T84" fmla="*/ 202 w 337"/>
                <a:gd name="T85" fmla="*/ 8 h 355"/>
                <a:gd name="T86" fmla="*/ 207 w 337"/>
                <a:gd name="T87" fmla="*/ 41 h 355"/>
                <a:gd name="T88" fmla="*/ 219 w 337"/>
                <a:gd name="T89" fmla="*/ 68 h 355"/>
                <a:gd name="T90" fmla="*/ 241 w 337"/>
                <a:gd name="T91" fmla="*/ 82 h 355"/>
                <a:gd name="T92" fmla="*/ 267 w 337"/>
                <a:gd name="T93" fmla="*/ 78 h 355"/>
                <a:gd name="T94" fmla="*/ 292 w 337"/>
                <a:gd name="T95" fmla="*/ 64 h 355"/>
                <a:gd name="T96" fmla="*/ 316 w 337"/>
                <a:gd name="T97" fmla="*/ 67 h 355"/>
                <a:gd name="T98" fmla="*/ 323 w 337"/>
                <a:gd name="T99" fmla="*/ 85 h 355"/>
                <a:gd name="T100" fmla="*/ 329 w 337"/>
                <a:gd name="T101" fmla="*/ 105 h 355"/>
                <a:gd name="T102" fmla="*/ 334 w 337"/>
                <a:gd name="T103" fmla="*/ 126 h 355"/>
                <a:gd name="T104" fmla="*/ 335 w 337"/>
                <a:gd name="T105" fmla="*/ 14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7" h="355">
                  <a:moveTo>
                    <a:pt x="335" y="147"/>
                  </a:moveTo>
                  <a:lnTo>
                    <a:pt x="329" y="153"/>
                  </a:lnTo>
                  <a:lnTo>
                    <a:pt x="323" y="158"/>
                  </a:lnTo>
                  <a:lnTo>
                    <a:pt x="315" y="160"/>
                  </a:lnTo>
                  <a:lnTo>
                    <a:pt x="306" y="163"/>
                  </a:lnTo>
                  <a:lnTo>
                    <a:pt x="297" y="165"/>
                  </a:lnTo>
                  <a:lnTo>
                    <a:pt x="288" y="167"/>
                  </a:lnTo>
                  <a:lnTo>
                    <a:pt x="280" y="168"/>
                  </a:lnTo>
                  <a:lnTo>
                    <a:pt x="270" y="170"/>
                  </a:lnTo>
                  <a:lnTo>
                    <a:pt x="261" y="172"/>
                  </a:lnTo>
                  <a:lnTo>
                    <a:pt x="254" y="175"/>
                  </a:lnTo>
                  <a:lnTo>
                    <a:pt x="247" y="179"/>
                  </a:lnTo>
                  <a:lnTo>
                    <a:pt x="242" y="183"/>
                  </a:lnTo>
                  <a:lnTo>
                    <a:pt x="237" y="191"/>
                  </a:lnTo>
                  <a:lnTo>
                    <a:pt x="233" y="199"/>
                  </a:lnTo>
                  <a:lnTo>
                    <a:pt x="232" y="209"/>
                  </a:lnTo>
                  <a:lnTo>
                    <a:pt x="233" y="222"/>
                  </a:lnTo>
                  <a:lnTo>
                    <a:pt x="236" y="229"/>
                  </a:lnTo>
                  <a:lnTo>
                    <a:pt x="239" y="237"/>
                  </a:lnTo>
                  <a:lnTo>
                    <a:pt x="240" y="243"/>
                  </a:lnTo>
                  <a:lnTo>
                    <a:pt x="242" y="252"/>
                  </a:lnTo>
                  <a:lnTo>
                    <a:pt x="242" y="259"/>
                  </a:lnTo>
                  <a:lnTo>
                    <a:pt x="243" y="266"/>
                  </a:lnTo>
                  <a:lnTo>
                    <a:pt x="243" y="275"/>
                  </a:lnTo>
                  <a:lnTo>
                    <a:pt x="243" y="283"/>
                  </a:lnTo>
                  <a:lnTo>
                    <a:pt x="237" y="286"/>
                  </a:lnTo>
                  <a:lnTo>
                    <a:pt x="232" y="289"/>
                  </a:lnTo>
                  <a:lnTo>
                    <a:pt x="227" y="291"/>
                  </a:lnTo>
                  <a:lnTo>
                    <a:pt x="221" y="293"/>
                  </a:lnTo>
                  <a:lnTo>
                    <a:pt x="216" y="294"/>
                  </a:lnTo>
                  <a:lnTo>
                    <a:pt x="209" y="297"/>
                  </a:lnTo>
                  <a:lnTo>
                    <a:pt x="202" y="300"/>
                  </a:lnTo>
                  <a:lnTo>
                    <a:pt x="195" y="300"/>
                  </a:lnTo>
                  <a:lnTo>
                    <a:pt x="189" y="302"/>
                  </a:lnTo>
                  <a:lnTo>
                    <a:pt x="182" y="303"/>
                  </a:lnTo>
                  <a:lnTo>
                    <a:pt x="175" y="303"/>
                  </a:lnTo>
                  <a:lnTo>
                    <a:pt x="169" y="303"/>
                  </a:lnTo>
                  <a:lnTo>
                    <a:pt x="162" y="303"/>
                  </a:lnTo>
                  <a:lnTo>
                    <a:pt x="155" y="303"/>
                  </a:lnTo>
                  <a:lnTo>
                    <a:pt x="149" y="303"/>
                  </a:lnTo>
                  <a:lnTo>
                    <a:pt x="143" y="299"/>
                  </a:lnTo>
                  <a:lnTo>
                    <a:pt x="140" y="293"/>
                  </a:lnTo>
                  <a:lnTo>
                    <a:pt x="140" y="285"/>
                  </a:lnTo>
                  <a:lnTo>
                    <a:pt x="142" y="276"/>
                  </a:lnTo>
                  <a:lnTo>
                    <a:pt x="144" y="268"/>
                  </a:lnTo>
                  <a:lnTo>
                    <a:pt x="147" y="260"/>
                  </a:lnTo>
                  <a:lnTo>
                    <a:pt x="149" y="252"/>
                  </a:lnTo>
                  <a:lnTo>
                    <a:pt x="149" y="243"/>
                  </a:lnTo>
                  <a:lnTo>
                    <a:pt x="149" y="235"/>
                  </a:lnTo>
                  <a:lnTo>
                    <a:pt x="146" y="229"/>
                  </a:lnTo>
                  <a:lnTo>
                    <a:pt x="143" y="224"/>
                  </a:lnTo>
                  <a:lnTo>
                    <a:pt x="139" y="220"/>
                  </a:lnTo>
                  <a:lnTo>
                    <a:pt x="136" y="217"/>
                  </a:lnTo>
                  <a:lnTo>
                    <a:pt x="130" y="214"/>
                  </a:lnTo>
                  <a:lnTo>
                    <a:pt x="126" y="211"/>
                  </a:lnTo>
                  <a:lnTo>
                    <a:pt x="121" y="210"/>
                  </a:lnTo>
                  <a:lnTo>
                    <a:pt x="116" y="209"/>
                  </a:lnTo>
                  <a:lnTo>
                    <a:pt x="110" y="208"/>
                  </a:lnTo>
                  <a:lnTo>
                    <a:pt x="105" y="208"/>
                  </a:lnTo>
                  <a:lnTo>
                    <a:pt x="99" y="206"/>
                  </a:lnTo>
                  <a:lnTo>
                    <a:pt x="93" y="206"/>
                  </a:lnTo>
                  <a:lnTo>
                    <a:pt x="87" y="207"/>
                  </a:lnTo>
                  <a:lnTo>
                    <a:pt x="81" y="206"/>
                  </a:lnTo>
                  <a:lnTo>
                    <a:pt x="75" y="207"/>
                  </a:lnTo>
                  <a:lnTo>
                    <a:pt x="70" y="207"/>
                  </a:lnTo>
                  <a:lnTo>
                    <a:pt x="62" y="209"/>
                  </a:lnTo>
                  <a:lnTo>
                    <a:pt x="56" y="212"/>
                  </a:lnTo>
                  <a:lnTo>
                    <a:pt x="51" y="216"/>
                  </a:lnTo>
                  <a:lnTo>
                    <a:pt x="46" y="219"/>
                  </a:lnTo>
                  <a:lnTo>
                    <a:pt x="41" y="224"/>
                  </a:lnTo>
                  <a:lnTo>
                    <a:pt x="37" y="229"/>
                  </a:lnTo>
                  <a:lnTo>
                    <a:pt x="34" y="234"/>
                  </a:lnTo>
                  <a:lnTo>
                    <a:pt x="29" y="241"/>
                  </a:lnTo>
                  <a:lnTo>
                    <a:pt x="30" y="248"/>
                  </a:lnTo>
                  <a:lnTo>
                    <a:pt x="31" y="253"/>
                  </a:lnTo>
                  <a:lnTo>
                    <a:pt x="32" y="260"/>
                  </a:lnTo>
                  <a:lnTo>
                    <a:pt x="35" y="266"/>
                  </a:lnTo>
                  <a:lnTo>
                    <a:pt x="37" y="272"/>
                  </a:lnTo>
                  <a:lnTo>
                    <a:pt x="42" y="279"/>
                  </a:lnTo>
                  <a:lnTo>
                    <a:pt x="43" y="284"/>
                  </a:lnTo>
                  <a:lnTo>
                    <a:pt x="45" y="289"/>
                  </a:lnTo>
                  <a:lnTo>
                    <a:pt x="49" y="296"/>
                  </a:lnTo>
                  <a:lnTo>
                    <a:pt x="50" y="303"/>
                  </a:lnTo>
                  <a:lnTo>
                    <a:pt x="50" y="309"/>
                  </a:lnTo>
                  <a:lnTo>
                    <a:pt x="50" y="316"/>
                  </a:lnTo>
                  <a:lnTo>
                    <a:pt x="49" y="321"/>
                  </a:lnTo>
                  <a:lnTo>
                    <a:pt x="47" y="326"/>
                  </a:lnTo>
                  <a:lnTo>
                    <a:pt x="41" y="333"/>
                  </a:lnTo>
                  <a:lnTo>
                    <a:pt x="35" y="339"/>
                  </a:lnTo>
                  <a:lnTo>
                    <a:pt x="32" y="341"/>
                  </a:lnTo>
                  <a:lnTo>
                    <a:pt x="30" y="343"/>
                  </a:lnTo>
                  <a:lnTo>
                    <a:pt x="25" y="345"/>
                  </a:lnTo>
                  <a:lnTo>
                    <a:pt x="21" y="348"/>
                  </a:lnTo>
                  <a:lnTo>
                    <a:pt x="17" y="349"/>
                  </a:lnTo>
                  <a:lnTo>
                    <a:pt x="12" y="350"/>
                  </a:lnTo>
                  <a:lnTo>
                    <a:pt x="7" y="353"/>
                  </a:lnTo>
                  <a:lnTo>
                    <a:pt x="0" y="354"/>
                  </a:lnTo>
                  <a:lnTo>
                    <a:pt x="0" y="19"/>
                  </a:lnTo>
                  <a:lnTo>
                    <a:pt x="12" y="31"/>
                  </a:lnTo>
                  <a:lnTo>
                    <a:pt x="14" y="34"/>
                  </a:lnTo>
                  <a:lnTo>
                    <a:pt x="16" y="39"/>
                  </a:lnTo>
                  <a:lnTo>
                    <a:pt x="18" y="43"/>
                  </a:lnTo>
                  <a:lnTo>
                    <a:pt x="17" y="47"/>
                  </a:lnTo>
                  <a:lnTo>
                    <a:pt x="16" y="51"/>
                  </a:lnTo>
                  <a:lnTo>
                    <a:pt x="16" y="56"/>
                  </a:lnTo>
                  <a:lnTo>
                    <a:pt x="16" y="60"/>
                  </a:lnTo>
                  <a:lnTo>
                    <a:pt x="14" y="64"/>
                  </a:lnTo>
                  <a:lnTo>
                    <a:pt x="13" y="68"/>
                  </a:lnTo>
                  <a:lnTo>
                    <a:pt x="12" y="73"/>
                  </a:lnTo>
                  <a:lnTo>
                    <a:pt x="11" y="78"/>
                  </a:lnTo>
                  <a:lnTo>
                    <a:pt x="10" y="82"/>
                  </a:lnTo>
                  <a:lnTo>
                    <a:pt x="9" y="87"/>
                  </a:lnTo>
                  <a:lnTo>
                    <a:pt x="9" y="92"/>
                  </a:lnTo>
                  <a:lnTo>
                    <a:pt x="8" y="97"/>
                  </a:lnTo>
                  <a:lnTo>
                    <a:pt x="9" y="102"/>
                  </a:lnTo>
                  <a:lnTo>
                    <a:pt x="12" y="107"/>
                  </a:lnTo>
                  <a:lnTo>
                    <a:pt x="16" y="112"/>
                  </a:lnTo>
                  <a:lnTo>
                    <a:pt x="19" y="118"/>
                  </a:lnTo>
                  <a:lnTo>
                    <a:pt x="27" y="122"/>
                  </a:lnTo>
                  <a:lnTo>
                    <a:pt x="33" y="126"/>
                  </a:lnTo>
                  <a:lnTo>
                    <a:pt x="40" y="128"/>
                  </a:lnTo>
                  <a:lnTo>
                    <a:pt x="48" y="128"/>
                  </a:lnTo>
                  <a:lnTo>
                    <a:pt x="56" y="129"/>
                  </a:lnTo>
                  <a:lnTo>
                    <a:pt x="61" y="127"/>
                  </a:lnTo>
                  <a:lnTo>
                    <a:pt x="65" y="127"/>
                  </a:lnTo>
                  <a:lnTo>
                    <a:pt x="70" y="126"/>
                  </a:lnTo>
                  <a:lnTo>
                    <a:pt x="76" y="126"/>
                  </a:lnTo>
                  <a:lnTo>
                    <a:pt x="81" y="124"/>
                  </a:lnTo>
                  <a:lnTo>
                    <a:pt x="87" y="124"/>
                  </a:lnTo>
                  <a:lnTo>
                    <a:pt x="92" y="123"/>
                  </a:lnTo>
                  <a:lnTo>
                    <a:pt x="98" y="121"/>
                  </a:lnTo>
                  <a:lnTo>
                    <a:pt x="103" y="121"/>
                  </a:lnTo>
                  <a:lnTo>
                    <a:pt x="107" y="119"/>
                  </a:lnTo>
                  <a:lnTo>
                    <a:pt x="112" y="116"/>
                  </a:lnTo>
                  <a:lnTo>
                    <a:pt x="117" y="114"/>
                  </a:lnTo>
                  <a:lnTo>
                    <a:pt x="122" y="110"/>
                  </a:lnTo>
                  <a:lnTo>
                    <a:pt x="125" y="106"/>
                  </a:lnTo>
                  <a:lnTo>
                    <a:pt x="128" y="101"/>
                  </a:lnTo>
                  <a:lnTo>
                    <a:pt x="131" y="96"/>
                  </a:lnTo>
                  <a:lnTo>
                    <a:pt x="135" y="91"/>
                  </a:lnTo>
                  <a:lnTo>
                    <a:pt x="136" y="85"/>
                  </a:lnTo>
                  <a:lnTo>
                    <a:pt x="136" y="81"/>
                  </a:lnTo>
                  <a:lnTo>
                    <a:pt x="136" y="76"/>
                  </a:lnTo>
                  <a:lnTo>
                    <a:pt x="134" y="71"/>
                  </a:lnTo>
                  <a:lnTo>
                    <a:pt x="133" y="67"/>
                  </a:lnTo>
                  <a:lnTo>
                    <a:pt x="131" y="62"/>
                  </a:lnTo>
                  <a:lnTo>
                    <a:pt x="128" y="56"/>
                  </a:lnTo>
                  <a:lnTo>
                    <a:pt x="126" y="52"/>
                  </a:lnTo>
                  <a:lnTo>
                    <a:pt x="124" y="47"/>
                  </a:lnTo>
                  <a:lnTo>
                    <a:pt x="122" y="43"/>
                  </a:lnTo>
                  <a:lnTo>
                    <a:pt x="119" y="38"/>
                  </a:lnTo>
                  <a:lnTo>
                    <a:pt x="118" y="33"/>
                  </a:lnTo>
                  <a:lnTo>
                    <a:pt x="118" y="28"/>
                  </a:lnTo>
                  <a:lnTo>
                    <a:pt x="118" y="22"/>
                  </a:lnTo>
                  <a:lnTo>
                    <a:pt x="118" y="18"/>
                  </a:lnTo>
                  <a:lnTo>
                    <a:pt x="122" y="13"/>
                  </a:lnTo>
                  <a:lnTo>
                    <a:pt x="127" y="11"/>
                  </a:lnTo>
                  <a:lnTo>
                    <a:pt x="130" y="9"/>
                  </a:lnTo>
                  <a:lnTo>
                    <a:pt x="136" y="8"/>
                  </a:lnTo>
                  <a:lnTo>
                    <a:pt x="140" y="6"/>
                  </a:lnTo>
                  <a:lnTo>
                    <a:pt x="145" y="4"/>
                  </a:lnTo>
                  <a:lnTo>
                    <a:pt x="151" y="3"/>
                  </a:lnTo>
                  <a:lnTo>
                    <a:pt x="156" y="4"/>
                  </a:lnTo>
                  <a:lnTo>
                    <a:pt x="163" y="1"/>
                  </a:lnTo>
                  <a:lnTo>
                    <a:pt x="169" y="2"/>
                  </a:lnTo>
                  <a:lnTo>
                    <a:pt x="174" y="1"/>
                  </a:lnTo>
                  <a:lnTo>
                    <a:pt x="180" y="2"/>
                  </a:lnTo>
                  <a:lnTo>
                    <a:pt x="186" y="1"/>
                  </a:lnTo>
                  <a:lnTo>
                    <a:pt x="192" y="0"/>
                  </a:lnTo>
                  <a:lnTo>
                    <a:pt x="198" y="0"/>
                  </a:lnTo>
                  <a:lnTo>
                    <a:pt x="203" y="0"/>
                  </a:lnTo>
                  <a:lnTo>
                    <a:pt x="202" y="8"/>
                  </a:lnTo>
                  <a:lnTo>
                    <a:pt x="203" y="15"/>
                  </a:lnTo>
                  <a:lnTo>
                    <a:pt x="204" y="24"/>
                  </a:lnTo>
                  <a:lnTo>
                    <a:pt x="205" y="33"/>
                  </a:lnTo>
                  <a:lnTo>
                    <a:pt x="207" y="41"/>
                  </a:lnTo>
                  <a:lnTo>
                    <a:pt x="211" y="49"/>
                  </a:lnTo>
                  <a:lnTo>
                    <a:pt x="212" y="57"/>
                  </a:lnTo>
                  <a:lnTo>
                    <a:pt x="217" y="65"/>
                  </a:lnTo>
                  <a:lnTo>
                    <a:pt x="219" y="68"/>
                  </a:lnTo>
                  <a:lnTo>
                    <a:pt x="224" y="72"/>
                  </a:lnTo>
                  <a:lnTo>
                    <a:pt x="228" y="76"/>
                  </a:lnTo>
                  <a:lnTo>
                    <a:pt x="234" y="79"/>
                  </a:lnTo>
                  <a:lnTo>
                    <a:pt x="241" y="82"/>
                  </a:lnTo>
                  <a:lnTo>
                    <a:pt x="248" y="82"/>
                  </a:lnTo>
                  <a:lnTo>
                    <a:pt x="254" y="83"/>
                  </a:lnTo>
                  <a:lnTo>
                    <a:pt x="261" y="80"/>
                  </a:lnTo>
                  <a:lnTo>
                    <a:pt x="267" y="78"/>
                  </a:lnTo>
                  <a:lnTo>
                    <a:pt x="273" y="74"/>
                  </a:lnTo>
                  <a:lnTo>
                    <a:pt x="280" y="71"/>
                  </a:lnTo>
                  <a:lnTo>
                    <a:pt x="286" y="67"/>
                  </a:lnTo>
                  <a:lnTo>
                    <a:pt x="292" y="64"/>
                  </a:lnTo>
                  <a:lnTo>
                    <a:pt x="298" y="61"/>
                  </a:lnTo>
                  <a:lnTo>
                    <a:pt x="305" y="62"/>
                  </a:lnTo>
                  <a:lnTo>
                    <a:pt x="313" y="63"/>
                  </a:lnTo>
                  <a:lnTo>
                    <a:pt x="316" y="67"/>
                  </a:lnTo>
                  <a:lnTo>
                    <a:pt x="318" y="71"/>
                  </a:lnTo>
                  <a:lnTo>
                    <a:pt x="320" y="74"/>
                  </a:lnTo>
                  <a:lnTo>
                    <a:pt x="322" y="80"/>
                  </a:lnTo>
                  <a:lnTo>
                    <a:pt x="323" y="85"/>
                  </a:lnTo>
                  <a:lnTo>
                    <a:pt x="326" y="90"/>
                  </a:lnTo>
                  <a:lnTo>
                    <a:pt x="329" y="94"/>
                  </a:lnTo>
                  <a:lnTo>
                    <a:pt x="328" y="100"/>
                  </a:lnTo>
                  <a:lnTo>
                    <a:pt x="329" y="105"/>
                  </a:lnTo>
                  <a:lnTo>
                    <a:pt x="331" y="110"/>
                  </a:lnTo>
                  <a:lnTo>
                    <a:pt x="332" y="115"/>
                  </a:lnTo>
                  <a:lnTo>
                    <a:pt x="333" y="121"/>
                  </a:lnTo>
                  <a:lnTo>
                    <a:pt x="334" y="126"/>
                  </a:lnTo>
                  <a:lnTo>
                    <a:pt x="334" y="131"/>
                  </a:lnTo>
                  <a:lnTo>
                    <a:pt x="335" y="137"/>
                  </a:lnTo>
                  <a:lnTo>
                    <a:pt x="336" y="142"/>
                  </a:lnTo>
                  <a:lnTo>
                    <a:pt x="335" y="147"/>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2065" name="Freeform 17"/>
            <p:cNvSpPr>
              <a:spLocks/>
            </p:cNvSpPr>
            <p:nvPr/>
          </p:nvSpPr>
          <p:spPr bwMode="grayWhite">
            <a:xfrm>
              <a:off x="165" y="3976"/>
              <a:ext cx="426" cy="341"/>
            </a:xfrm>
            <a:custGeom>
              <a:avLst/>
              <a:gdLst>
                <a:gd name="T0" fmla="*/ 131 w 426"/>
                <a:gd name="T1" fmla="*/ 340 h 341"/>
                <a:gd name="T2" fmla="*/ 132 w 426"/>
                <a:gd name="T3" fmla="*/ 311 h 341"/>
                <a:gd name="T4" fmla="*/ 128 w 426"/>
                <a:gd name="T5" fmla="*/ 290 h 341"/>
                <a:gd name="T6" fmla="*/ 100 w 426"/>
                <a:gd name="T7" fmla="*/ 265 h 341"/>
                <a:gd name="T8" fmla="*/ 37 w 426"/>
                <a:gd name="T9" fmla="*/ 249 h 341"/>
                <a:gd name="T10" fmla="*/ 2 w 426"/>
                <a:gd name="T11" fmla="*/ 210 h 341"/>
                <a:gd name="T12" fmla="*/ 0 w 426"/>
                <a:gd name="T13" fmla="*/ 174 h 341"/>
                <a:gd name="T14" fmla="*/ 10 w 426"/>
                <a:gd name="T15" fmla="*/ 150 h 341"/>
                <a:gd name="T16" fmla="*/ 32 w 426"/>
                <a:gd name="T17" fmla="*/ 135 h 341"/>
                <a:gd name="T18" fmla="*/ 48 w 426"/>
                <a:gd name="T19" fmla="*/ 136 h 341"/>
                <a:gd name="T20" fmla="*/ 82 w 426"/>
                <a:gd name="T21" fmla="*/ 142 h 341"/>
                <a:gd name="T22" fmla="*/ 98 w 426"/>
                <a:gd name="T23" fmla="*/ 145 h 341"/>
                <a:gd name="T24" fmla="*/ 123 w 426"/>
                <a:gd name="T25" fmla="*/ 146 h 341"/>
                <a:gd name="T26" fmla="*/ 154 w 426"/>
                <a:gd name="T27" fmla="*/ 136 h 341"/>
                <a:gd name="T28" fmla="*/ 172 w 426"/>
                <a:gd name="T29" fmla="*/ 117 h 341"/>
                <a:gd name="T30" fmla="*/ 181 w 426"/>
                <a:gd name="T31" fmla="*/ 103 h 341"/>
                <a:gd name="T32" fmla="*/ 185 w 426"/>
                <a:gd name="T33" fmla="*/ 91 h 341"/>
                <a:gd name="T34" fmla="*/ 181 w 426"/>
                <a:gd name="T35" fmla="*/ 75 h 341"/>
                <a:gd name="T36" fmla="*/ 178 w 426"/>
                <a:gd name="T37" fmla="*/ 57 h 341"/>
                <a:gd name="T38" fmla="*/ 175 w 426"/>
                <a:gd name="T39" fmla="*/ 41 h 341"/>
                <a:gd name="T40" fmla="*/ 177 w 426"/>
                <a:gd name="T41" fmla="*/ 23 h 341"/>
                <a:gd name="T42" fmla="*/ 185 w 426"/>
                <a:gd name="T43" fmla="*/ 4 h 341"/>
                <a:gd name="T44" fmla="*/ 201 w 426"/>
                <a:gd name="T45" fmla="*/ 0 h 341"/>
                <a:gd name="T46" fmla="*/ 220 w 426"/>
                <a:gd name="T47" fmla="*/ 0 h 341"/>
                <a:gd name="T48" fmla="*/ 240 w 426"/>
                <a:gd name="T49" fmla="*/ 4 h 341"/>
                <a:gd name="T50" fmla="*/ 246 w 426"/>
                <a:gd name="T51" fmla="*/ 7 h 341"/>
                <a:gd name="T52" fmla="*/ 265 w 426"/>
                <a:gd name="T53" fmla="*/ 16 h 341"/>
                <a:gd name="T54" fmla="*/ 275 w 426"/>
                <a:gd name="T55" fmla="*/ 25 h 341"/>
                <a:gd name="T56" fmla="*/ 284 w 426"/>
                <a:gd name="T57" fmla="*/ 37 h 341"/>
                <a:gd name="T58" fmla="*/ 287 w 426"/>
                <a:gd name="T59" fmla="*/ 58 h 341"/>
                <a:gd name="T60" fmla="*/ 280 w 426"/>
                <a:gd name="T61" fmla="*/ 80 h 341"/>
                <a:gd name="T62" fmla="*/ 269 w 426"/>
                <a:gd name="T63" fmla="*/ 101 h 341"/>
                <a:gd name="T64" fmla="*/ 261 w 426"/>
                <a:gd name="T65" fmla="*/ 132 h 341"/>
                <a:gd name="T66" fmla="*/ 271 w 426"/>
                <a:gd name="T67" fmla="*/ 157 h 341"/>
                <a:gd name="T68" fmla="*/ 286 w 426"/>
                <a:gd name="T69" fmla="*/ 171 h 341"/>
                <a:gd name="T70" fmla="*/ 305 w 426"/>
                <a:gd name="T71" fmla="*/ 181 h 341"/>
                <a:gd name="T72" fmla="*/ 326 w 426"/>
                <a:gd name="T73" fmla="*/ 185 h 341"/>
                <a:gd name="T74" fmla="*/ 337 w 426"/>
                <a:gd name="T75" fmla="*/ 186 h 341"/>
                <a:gd name="T76" fmla="*/ 360 w 426"/>
                <a:gd name="T77" fmla="*/ 188 h 341"/>
                <a:gd name="T78" fmla="*/ 395 w 426"/>
                <a:gd name="T79" fmla="*/ 190 h 341"/>
                <a:gd name="T80" fmla="*/ 417 w 426"/>
                <a:gd name="T81" fmla="*/ 208 h 341"/>
                <a:gd name="T82" fmla="*/ 425 w 426"/>
                <a:gd name="T83" fmla="*/ 246 h 341"/>
                <a:gd name="T84" fmla="*/ 412 w 426"/>
                <a:gd name="T85" fmla="*/ 300 h 341"/>
                <a:gd name="T86" fmla="*/ 400 w 426"/>
                <a:gd name="T87" fmla="*/ 329 h 341"/>
                <a:gd name="T88" fmla="*/ 393 w 426"/>
                <a:gd name="T89" fmla="*/ 334 h 341"/>
                <a:gd name="T90" fmla="*/ 377 w 426"/>
                <a:gd name="T91" fmla="*/ 339 h 341"/>
                <a:gd name="T92" fmla="*/ 362 w 426"/>
                <a:gd name="T93" fmla="*/ 338 h 341"/>
                <a:gd name="T94" fmla="*/ 338 w 426"/>
                <a:gd name="T95" fmla="*/ 331 h 341"/>
                <a:gd name="T96" fmla="*/ 329 w 426"/>
                <a:gd name="T97" fmla="*/ 327 h 341"/>
                <a:gd name="T98" fmla="*/ 313 w 426"/>
                <a:gd name="T99" fmla="*/ 322 h 341"/>
                <a:gd name="T100" fmla="*/ 297 w 426"/>
                <a:gd name="T101" fmla="*/ 317 h 341"/>
                <a:gd name="T102" fmla="*/ 280 w 426"/>
                <a:gd name="T103" fmla="*/ 315 h 341"/>
                <a:gd name="T104" fmla="*/ 260 w 426"/>
                <a:gd name="T105" fmla="*/ 324 h 341"/>
                <a:gd name="T106" fmla="*/ 246 w 426"/>
                <a:gd name="T107" fmla="*/ 340 h 341"/>
                <a:gd name="T108" fmla="*/ 131 w 426"/>
                <a:gd name="T109" fmla="*/ 34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6" h="341">
                  <a:moveTo>
                    <a:pt x="131" y="340"/>
                  </a:moveTo>
                  <a:lnTo>
                    <a:pt x="132" y="311"/>
                  </a:lnTo>
                  <a:lnTo>
                    <a:pt x="128" y="290"/>
                  </a:lnTo>
                  <a:lnTo>
                    <a:pt x="100" y="265"/>
                  </a:lnTo>
                  <a:lnTo>
                    <a:pt x="37" y="249"/>
                  </a:lnTo>
                  <a:lnTo>
                    <a:pt x="2" y="210"/>
                  </a:lnTo>
                  <a:lnTo>
                    <a:pt x="0" y="174"/>
                  </a:lnTo>
                  <a:lnTo>
                    <a:pt x="10" y="150"/>
                  </a:lnTo>
                  <a:lnTo>
                    <a:pt x="32" y="135"/>
                  </a:lnTo>
                  <a:lnTo>
                    <a:pt x="48" y="136"/>
                  </a:lnTo>
                  <a:lnTo>
                    <a:pt x="82" y="142"/>
                  </a:lnTo>
                  <a:lnTo>
                    <a:pt x="98" y="145"/>
                  </a:lnTo>
                  <a:lnTo>
                    <a:pt x="123" y="146"/>
                  </a:lnTo>
                  <a:lnTo>
                    <a:pt x="154" y="136"/>
                  </a:lnTo>
                  <a:lnTo>
                    <a:pt x="172" y="117"/>
                  </a:lnTo>
                  <a:lnTo>
                    <a:pt x="181" y="103"/>
                  </a:lnTo>
                  <a:lnTo>
                    <a:pt x="185" y="91"/>
                  </a:lnTo>
                  <a:lnTo>
                    <a:pt x="181" y="75"/>
                  </a:lnTo>
                  <a:lnTo>
                    <a:pt x="178" y="57"/>
                  </a:lnTo>
                  <a:lnTo>
                    <a:pt x="175" y="41"/>
                  </a:lnTo>
                  <a:lnTo>
                    <a:pt x="177" y="23"/>
                  </a:lnTo>
                  <a:lnTo>
                    <a:pt x="185" y="4"/>
                  </a:lnTo>
                  <a:lnTo>
                    <a:pt x="201" y="0"/>
                  </a:lnTo>
                  <a:lnTo>
                    <a:pt x="220" y="0"/>
                  </a:lnTo>
                  <a:lnTo>
                    <a:pt x="240" y="4"/>
                  </a:lnTo>
                  <a:lnTo>
                    <a:pt x="246" y="7"/>
                  </a:lnTo>
                  <a:lnTo>
                    <a:pt x="265" y="16"/>
                  </a:lnTo>
                  <a:lnTo>
                    <a:pt x="275" y="25"/>
                  </a:lnTo>
                  <a:lnTo>
                    <a:pt x="284" y="37"/>
                  </a:lnTo>
                  <a:lnTo>
                    <a:pt x="287" y="58"/>
                  </a:lnTo>
                  <a:lnTo>
                    <a:pt x="280" y="80"/>
                  </a:lnTo>
                  <a:lnTo>
                    <a:pt x="269" y="101"/>
                  </a:lnTo>
                  <a:lnTo>
                    <a:pt x="261" y="132"/>
                  </a:lnTo>
                  <a:lnTo>
                    <a:pt x="271" y="157"/>
                  </a:lnTo>
                  <a:lnTo>
                    <a:pt x="286" y="171"/>
                  </a:lnTo>
                  <a:lnTo>
                    <a:pt x="305" y="181"/>
                  </a:lnTo>
                  <a:lnTo>
                    <a:pt x="326" y="185"/>
                  </a:lnTo>
                  <a:lnTo>
                    <a:pt x="337" y="186"/>
                  </a:lnTo>
                  <a:lnTo>
                    <a:pt x="360" y="188"/>
                  </a:lnTo>
                  <a:lnTo>
                    <a:pt x="395" y="190"/>
                  </a:lnTo>
                  <a:lnTo>
                    <a:pt x="417" y="208"/>
                  </a:lnTo>
                  <a:lnTo>
                    <a:pt x="425" y="246"/>
                  </a:lnTo>
                  <a:lnTo>
                    <a:pt x="412" y="300"/>
                  </a:lnTo>
                  <a:lnTo>
                    <a:pt x="400" y="329"/>
                  </a:lnTo>
                  <a:lnTo>
                    <a:pt x="393" y="334"/>
                  </a:lnTo>
                  <a:lnTo>
                    <a:pt x="377" y="339"/>
                  </a:lnTo>
                  <a:lnTo>
                    <a:pt x="362" y="338"/>
                  </a:lnTo>
                  <a:lnTo>
                    <a:pt x="338" y="331"/>
                  </a:lnTo>
                  <a:lnTo>
                    <a:pt x="329" y="327"/>
                  </a:lnTo>
                  <a:lnTo>
                    <a:pt x="313" y="322"/>
                  </a:lnTo>
                  <a:lnTo>
                    <a:pt x="297" y="317"/>
                  </a:lnTo>
                  <a:lnTo>
                    <a:pt x="280" y="315"/>
                  </a:lnTo>
                  <a:lnTo>
                    <a:pt x="260" y="324"/>
                  </a:lnTo>
                  <a:lnTo>
                    <a:pt x="246" y="340"/>
                  </a:lnTo>
                  <a:lnTo>
                    <a:pt x="131" y="340"/>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grpSp>
      <p:sp>
        <p:nvSpPr>
          <p:cNvPr id="2067" name="Rectangle 19"/>
          <p:cNvSpPr>
            <a:spLocks noGrp="1" noChangeArrowheads="1"/>
          </p:cNvSpPr>
          <p:nvPr>
            <p:ph type="ctrTitle" sz="quarter"/>
          </p:nvPr>
        </p:nvSpPr>
        <p:spPr>
          <a:xfrm>
            <a:off x="1727200" y="2286000"/>
            <a:ext cx="10363200" cy="1143000"/>
          </a:xfrm>
        </p:spPr>
        <p:txBody>
          <a:bodyPr/>
          <a:lstStyle>
            <a:lvl1pPr>
              <a:defRPr/>
            </a:lvl1pPr>
          </a:lstStyle>
          <a:p>
            <a:pPr lvl="0"/>
            <a:r>
              <a:rPr lang="en-US" noProof="0" smtClean="0"/>
              <a:t>Click to edit Master title style</a:t>
            </a:r>
            <a:endParaRPr lang="en-US" noProof="0" dirty="0" smtClean="0"/>
          </a:p>
        </p:txBody>
      </p:sp>
      <p:sp>
        <p:nvSpPr>
          <p:cNvPr id="2068" name="Rectangle 20"/>
          <p:cNvSpPr>
            <a:spLocks noGrp="1" noChangeArrowheads="1"/>
          </p:cNvSpPr>
          <p:nvPr>
            <p:ph type="subTitle" sz="quarter" idx="1"/>
          </p:nvPr>
        </p:nvSpPr>
        <p:spPr>
          <a:xfrm>
            <a:off x="2743200" y="3810000"/>
            <a:ext cx="8534400" cy="1752600"/>
          </a:xfrm>
        </p:spPr>
        <p:txBody>
          <a:bodyPr/>
          <a:lstStyle>
            <a:lvl1pPr marL="0" indent="0" algn="ctr">
              <a:buFontTx/>
              <a:buNone/>
              <a:defRPr/>
            </a:lvl1pPr>
          </a:lstStyle>
          <a:p>
            <a:pPr lvl="0"/>
            <a:r>
              <a:rPr lang="en-US" noProof="0" smtClean="0"/>
              <a:t>Click to edit Master subtitle style</a:t>
            </a:r>
          </a:p>
        </p:txBody>
      </p:sp>
      <p:sp>
        <p:nvSpPr>
          <p:cNvPr id="2069" name="Rectangle 21"/>
          <p:cNvSpPr>
            <a:spLocks noGrp="1" noChangeArrowheads="1"/>
          </p:cNvSpPr>
          <p:nvPr>
            <p:ph type="dt" sz="quarter" idx="2"/>
          </p:nvPr>
        </p:nvSpPr>
        <p:spPr/>
        <p:txBody>
          <a:bodyPr/>
          <a:lstStyle>
            <a:lvl1pPr>
              <a:defRPr/>
            </a:lvl1pPr>
          </a:lstStyle>
          <a:p>
            <a:endParaRPr lang="en-US"/>
          </a:p>
        </p:txBody>
      </p:sp>
      <p:sp>
        <p:nvSpPr>
          <p:cNvPr id="2070" name="Rectangle 22"/>
          <p:cNvSpPr>
            <a:spLocks noGrp="1" noChangeArrowheads="1"/>
          </p:cNvSpPr>
          <p:nvPr>
            <p:ph type="ftr" sz="quarter" idx="3"/>
          </p:nvPr>
        </p:nvSpPr>
        <p:spPr/>
        <p:txBody>
          <a:bodyPr/>
          <a:lstStyle>
            <a:lvl1pPr>
              <a:defRPr/>
            </a:lvl1pPr>
          </a:lstStyle>
          <a:p>
            <a:endParaRPr lang="en-US"/>
          </a:p>
        </p:txBody>
      </p:sp>
      <p:sp>
        <p:nvSpPr>
          <p:cNvPr id="2071" name="Rectangle 23"/>
          <p:cNvSpPr>
            <a:spLocks noGrp="1" noChangeArrowheads="1"/>
          </p:cNvSpPr>
          <p:nvPr>
            <p:ph type="sldNum" sz="quarter" idx="4"/>
          </p:nvPr>
        </p:nvSpPr>
        <p:spPr/>
        <p:txBody>
          <a:bodyPr/>
          <a:lstStyle>
            <a:lvl1pPr>
              <a:defRPr/>
            </a:lvl1pPr>
          </a:lstStyle>
          <a:p>
            <a:fld id="{ABAD2830-F273-4060-86D4-4212F8838728}"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8186030-5CC8-4862-BD32-64EE76B21CF8}" type="slidenum">
              <a:rPr lang="en-US"/>
              <a:pPr/>
              <a:t>‹#›</a:t>
            </a:fld>
            <a:endParaRPr lang="en-US"/>
          </a:p>
        </p:txBody>
      </p:sp>
    </p:spTree>
    <p:extLst>
      <p:ext uri="{BB962C8B-B14F-4D97-AF65-F5344CB8AC3E}">
        <p14:creationId xmlns:p14="http://schemas.microsoft.com/office/powerpoint/2010/main" val="42431732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461502" y="609600"/>
            <a:ext cx="2595033"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672167" y="609600"/>
            <a:ext cx="7586133"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8DE86A5-5193-4F6E-B814-5140BB00CB2F}" type="slidenum">
              <a:rPr lang="en-US"/>
              <a:pPr/>
              <a:t>‹#›</a:t>
            </a:fld>
            <a:endParaRPr lang="en-US"/>
          </a:p>
        </p:txBody>
      </p:sp>
    </p:spTree>
    <p:extLst>
      <p:ext uri="{BB962C8B-B14F-4D97-AF65-F5344CB8AC3E}">
        <p14:creationId xmlns:p14="http://schemas.microsoft.com/office/powerpoint/2010/main" val="24064652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9AED484-F614-4F83-9E0A-076B4E5CA0E7}" type="slidenum">
              <a:rPr lang="en-US"/>
              <a:pPr/>
              <a:t>‹#›</a:t>
            </a:fld>
            <a:endParaRPr lang="en-US"/>
          </a:p>
        </p:txBody>
      </p:sp>
    </p:spTree>
    <p:extLst>
      <p:ext uri="{BB962C8B-B14F-4D97-AF65-F5344CB8AC3E}">
        <p14:creationId xmlns:p14="http://schemas.microsoft.com/office/powerpoint/2010/main" val="39936448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lvl1pPr>
            <a:lvl2pPr marL="609585" indent="0">
              <a:buNone/>
              <a:defRPr sz="2400"/>
            </a:lvl2pPr>
            <a:lvl3pPr marL="1219170" indent="0">
              <a:buNone/>
              <a:defRPr sz="2133"/>
            </a:lvl3pPr>
            <a:lvl4pPr marL="1828754" indent="0">
              <a:buNone/>
              <a:defRPr sz="1867"/>
            </a:lvl4pPr>
            <a:lvl5pPr marL="2438339" indent="0">
              <a:buNone/>
              <a:defRPr sz="1867"/>
            </a:lvl5pPr>
            <a:lvl6pPr marL="3047924" indent="0">
              <a:buNone/>
              <a:defRPr sz="1867"/>
            </a:lvl6pPr>
            <a:lvl7pPr marL="3657509" indent="0">
              <a:buNone/>
              <a:defRPr sz="1867"/>
            </a:lvl7pPr>
            <a:lvl8pPr marL="4267093" indent="0">
              <a:buNone/>
              <a:defRPr sz="1867"/>
            </a:lvl8pPr>
            <a:lvl9pPr marL="4876678" indent="0">
              <a:buNone/>
              <a:defRPr sz="1867"/>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AB13AC2-A539-44A5-A75A-C18879A01690}" type="slidenum">
              <a:rPr lang="en-US"/>
              <a:pPr/>
              <a:t>‹#›</a:t>
            </a:fld>
            <a:endParaRPr lang="en-US"/>
          </a:p>
        </p:txBody>
      </p:sp>
    </p:spTree>
    <p:extLst>
      <p:ext uri="{BB962C8B-B14F-4D97-AF65-F5344CB8AC3E}">
        <p14:creationId xmlns:p14="http://schemas.microsoft.com/office/powerpoint/2010/main" val="16328507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72167" y="1981200"/>
            <a:ext cx="5080000" cy="4114800"/>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955367" y="1981200"/>
            <a:ext cx="5080000" cy="4114800"/>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896CBDDE-ADDB-4969-B498-C64558BF0988}" type="slidenum">
              <a:rPr lang="en-US"/>
              <a:pPr/>
              <a:t>‹#›</a:t>
            </a:fld>
            <a:endParaRPr lang="en-US"/>
          </a:p>
        </p:txBody>
      </p:sp>
    </p:spTree>
    <p:extLst>
      <p:ext uri="{BB962C8B-B14F-4D97-AF65-F5344CB8AC3E}">
        <p14:creationId xmlns:p14="http://schemas.microsoft.com/office/powerpoint/2010/main" val="330512605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smtClean="0"/>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199A621-527F-4419-8114-66700E9D8B3C}" type="slidenum">
              <a:rPr lang="en-US"/>
              <a:pPr/>
              <a:t>‹#›</a:t>
            </a:fld>
            <a:endParaRPr lang="en-US"/>
          </a:p>
        </p:txBody>
      </p:sp>
    </p:spTree>
    <p:extLst>
      <p:ext uri="{BB962C8B-B14F-4D97-AF65-F5344CB8AC3E}">
        <p14:creationId xmlns:p14="http://schemas.microsoft.com/office/powerpoint/2010/main" val="8858562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05DA4931-8AD3-4F39-AFC6-75B298129106}" type="slidenum">
              <a:rPr lang="en-US"/>
              <a:pPr/>
              <a:t>‹#›</a:t>
            </a:fld>
            <a:endParaRPr lang="en-US"/>
          </a:p>
        </p:txBody>
      </p:sp>
    </p:spTree>
    <p:extLst>
      <p:ext uri="{BB962C8B-B14F-4D97-AF65-F5344CB8AC3E}">
        <p14:creationId xmlns:p14="http://schemas.microsoft.com/office/powerpoint/2010/main" val="41571939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E9BF9D10-0EE8-4FE1-A679-2758A24CF54E}" type="slidenum">
              <a:rPr lang="en-US"/>
              <a:pPr/>
              <a:t>‹#›</a:t>
            </a:fld>
            <a:endParaRPr lang="en-US"/>
          </a:p>
        </p:txBody>
      </p:sp>
    </p:spTree>
    <p:extLst>
      <p:ext uri="{BB962C8B-B14F-4D97-AF65-F5344CB8AC3E}">
        <p14:creationId xmlns:p14="http://schemas.microsoft.com/office/powerpoint/2010/main" val="344762647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667" b="1"/>
            </a:lvl1pPr>
          </a:lstStyle>
          <a:p>
            <a:r>
              <a:rPr lang="en-US" smtClean="0"/>
              <a:t>Click to edit Master title style</a:t>
            </a:r>
            <a:endParaRPr lang="en-US"/>
          </a:p>
        </p:txBody>
      </p:sp>
      <p:sp>
        <p:nvSpPr>
          <p:cNvPr id="3" name="Content Placeholder 2"/>
          <p:cNvSpPr>
            <a:spLocks noGrp="1"/>
          </p:cNvSpPr>
          <p:nvPr>
            <p:ph idx="1"/>
          </p:nvPr>
        </p:nvSpPr>
        <p:spPr>
          <a:xfrm>
            <a:off x="4766733" y="273052"/>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2C72B9CC-8F96-454A-86EE-0F0157364D54}" type="slidenum">
              <a:rPr lang="en-US"/>
              <a:pPr/>
              <a:t>‹#›</a:t>
            </a:fld>
            <a:endParaRPr lang="en-US"/>
          </a:p>
        </p:txBody>
      </p:sp>
    </p:spTree>
    <p:extLst>
      <p:ext uri="{BB962C8B-B14F-4D97-AF65-F5344CB8AC3E}">
        <p14:creationId xmlns:p14="http://schemas.microsoft.com/office/powerpoint/2010/main" val="29562179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667"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6DDDB1C-7DF6-4C06-BC2C-8CA3CB84B2E6}" type="slidenum">
              <a:rPr lang="en-US"/>
              <a:pPr/>
              <a:t>‹#›</a:t>
            </a:fld>
            <a:endParaRPr lang="en-US"/>
          </a:p>
        </p:txBody>
      </p:sp>
    </p:spTree>
    <p:extLst>
      <p:ext uri="{BB962C8B-B14F-4D97-AF65-F5344CB8AC3E}">
        <p14:creationId xmlns:p14="http://schemas.microsoft.com/office/powerpoint/2010/main" val="1864876067"/>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2" name="Group 18"/>
          <p:cNvGrpSpPr>
            <a:grpSpLocks/>
          </p:cNvGrpSpPr>
          <p:nvPr/>
        </p:nvGrpSpPr>
        <p:grpSpPr bwMode="auto">
          <a:xfrm>
            <a:off x="-23284" y="-20638"/>
            <a:ext cx="12213168" cy="6878639"/>
            <a:chOff x="-11" y="-13"/>
            <a:chExt cx="5770" cy="4333"/>
          </a:xfrm>
        </p:grpSpPr>
        <p:sp>
          <p:nvSpPr>
            <p:cNvPr id="1026" name="Rectangle 2"/>
            <p:cNvSpPr>
              <a:spLocks noChangeArrowheads="1"/>
            </p:cNvSpPr>
            <p:nvPr/>
          </p:nvSpPr>
          <p:spPr bwMode="hidden">
            <a:xfrm>
              <a:off x="1008" y="0"/>
              <a:ext cx="4751" cy="4319"/>
            </a:xfrm>
            <a:prstGeom prst="rect">
              <a:avLst/>
            </a:prstGeom>
            <a:gradFill rotWithShape="0">
              <a:gsLst>
                <a:gs pos="0">
                  <a:schemeClr val="folHlink"/>
                </a:gs>
                <a:gs pos="100000">
                  <a:schemeClr val="bg1"/>
                </a:gs>
              </a:gsLst>
              <a:path path="rect">
                <a:fillToRect l="100000" t="10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027" name="Rectangle 3"/>
            <p:cNvSpPr>
              <a:spLocks noChangeArrowheads="1"/>
            </p:cNvSpPr>
            <p:nvPr/>
          </p:nvSpPr>
          <p:spPr bwMode="hidden">
            <a:xfrm>
              <a:off x="0" y="0"/>
              <a:ext cx="912" cy="3984"/>
            </a:xfrm>
            <a:prstGeom prst="rect">
              <a:avLst/>
            </a:prstGeom>
            <a:gradFill rotWithShape="0">
              <a:gsLst>
                <a:gs pos="0">
                  <a:schemeClr val="bg2"/>
                </a:gs>
                <a:gs pos="100000">
                  <a:schemeClr val="bg1"/>
                </a:gs>
              </a:gsLst>
              <a:path path="rect">
                <a:fillToRect r="100000" b="10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028" name="Freeform 4"/>
            <p:cNvSpPr>
              <a:spLocks/>
            </p:cNvSpPr>
            <p:nvPr/>
          </p:nvSpPr>
          <p:spPr bwMode="grayWhite">
            <a:xfrm>
              <a:off x="77" y="83"/>
              <a:ext cx="447" cy="520"/>
            </a:xfrm>
            <a:custGeom>
              <a:avLst/>
              <a:gdLst>
                <a:gd name="T0" fmla="*/ 254 w 447"/>
                <a:gd name="T1" fmla="*/ 495 h 520"/>
                <a:gd name="T2" fmla="*/ 245 w 447"/>
                <a:gd name="T3" fmla="*/ 454 h 520"/>
                <a:gd name="T4" fmla="*/ 230 w 447"/>
                <a:gd name="T5" fmla="*/ 417 h 520"/>
                <a:gd name="T6" fmla="*/ 193 w 447"/>
                <a:gd name="T7" fmla="*/ 402 h 520"/>
                <a:gd name="T8" fmla="*/ 150 w 447"/>
                <a:gd name="T9" fmla="*/ 412 h 520"/>
                <a:gd name="T10" fmla="*/ 112 w 447"/>
                <a:gd name="T11" fmla="*/ 417 h 520"/>
                <a:gd name="T12" fmla="*/ 93 w 447"/>
                <a:gd name="T13" fmla="*/ 399 h 520"/>
                <a:gd name="T14" fmla="*/ 81 w 447"/>
                <a:gd name="T15" fmla="*/ 370 h 520"/>
                <a:gd name="T16" fmla="*/ 75 w 447"/>
                <a:gd name="T17" fmla="*/ 339 h 520"/>
                <a:gd name="T18" fmla="*/ 76 w 447"/>
                <a:gd name="T19" fmla="*/ 309 h 520"/>
                <a:gd name="T20" fmla="*/ 106 w 447"/>
                <a:gd name="T21" fmla="*/ 300 h 520"/>
                <a:gd name="T22" fmla="*/ 146 w 447"/>
                <a:gd name="T23" fmla="*/ 307 h 520"/>
                <a:gd name="T24" fmla="*/ 175 w 447"/>
                <a:gd name="T25" fmla="*/ 294 h 520"/>
                <a:gd name="T26" fmla="*/ 186 w 447"/>
                <a:gd name="T27" fmla="*/ 273 h 520"/>
                <a:gd name="T28" fmla="*/ 189 w 447"/>
                <a:gd name="T29" fmla="*/ 246 h 520"/>
                <a:gd name="T30" fmla="*/ 188 w 447"/>
                <a:gd name="T31" fmla="*/ 219 h 520"/>
                <a:gd name="T32" fmla="*/ 178 w 447"/>
                <a:gd name="T33" fmla="*/ 191 h 520"/>
                <a:gd name="T34" fmla="*/ 153 w 447"/>
                <a:gd name="T35" fmla="*/ 171 h 520"/>
                <a:gd name="T36" fmla="*/ 123 w 447"/>
                <a:gd name="T37" fmla="*/ 172 h 520"/>
                <a:gd name="T38" fmla="*/ 93 w 447"/>
                <a:gd name="T39" fmla="*/ 185 h 520"/>
                <a:gd name="T40" fmla="*/ 64 w 447"/>
                <a:gd name="T41" fmla="*/ 194 h 520"/>
                <a:gd name="T42" fmla="*/ 34 w 447"/>
                <a:gd name="T43" fmla="*/ 185 h 520"/>
                <a:gd name="T44" fmla="*/ 19 w 447"/>
                <a:gd name="T45" fmla="*/ 166 h 520"/>
                <a:gd name="T46" fmla="*/ 9 w 447"/>
                <a:gd name="T47" fmla="*/ 146 h 520"/>
                <a:gd name="T48" fmla="*/ 2 w 447"/>
                <a:gd name="T49" fmla="*/ 122 h 520"/>
                <a:gd name="T50" fmla="*/ 0 w 447"/>
                <a:gd name="T51" fmla="*/ 98 h 520"/>
                <a:gd name="T52" fmla="*/ 387 w 447"/>
                <a:gd name="T53" fmla="*/ 12 h 520"/>
                <a:gd name="T54" fmla="*/ 399 w 447"/>
                <a:gd name="T55" fmla="*/ 41 h 520"/>
                <a:gd name="T56" fmla="*/ 406 w 447"/>
                <a:gd name="T57" fmla="*/ 74 h 520"/>
                <a:gd name="T58" fmla="*/ 411 w 447"/>
                <a:gd name="T59" fmla="*/ 107 h 520"/>
                <a:gd name="T60" fmla="*/ 396 w 447"/>
                <a:gd name="T61" fmla="*/ 141 h 520"/>
                <a:gd name="T62" fmla="*/ 375 w 447"/>
                <a:gd name="T63" fmla="*/ 144 h 520"/>
                <a:gd name="T64" fmla="*/ 354 w 447"/>
                <a:gd name="T65" fmla="*/ 141 h 520"/>
                <a:gd name="T66" fmla="*/ 332 w 447"/>
                <a:gd name="T67" fmla="*/ 137 h 520"/>
                <a:gd name="T68" fmla="*/ 307 w 447"/>
                <a:gd name="T69" fmla="*/ 141 h 520"/>
                <a:gd name="T70" fmla="*/ 286 w 447"/>
                <a:gd name="T71" fmla="*/ 166 h 520"/>
                <a:gd name="T72" fmla="*/ 285 w 447"/>
                <a:gd name="T73" fmla="*/ 199 h 520"/>
                <a:gd name="T74" fmla="*/ 289 w 447"/>
                <a:gd name="T75" fmla="*/ 222 h 520"/>
                <a:gd name="T76" fmla="*/ 295 w 447"/>
                <a:gd name="T77" fmla="*/ 247 h 520"/>
                <a:gd name="T78" fmla="*/ 308 w 447"/>
                <a:gd name="T79" fmla="*/ 268 h 520"/>
                <a:gd name="T80" fmla="*/ 332 w 447"/>
                <a:gd name="T81" fmla="*/ 282 h 520"/>
                <a:gd name="T82" fmla="*/ 357 w 447"/>
                <a:gd name="T83" fmla="*/ 282 h 520"/>
                <a:gd name="T84" fmla="*/ 379 w 447"/>
                <a:gd name="T85" fmla="*/ 272 h 520"/>
                <a:gd name="T86" fmla="*/ 402 w 447"/>
                <a:gd name="T87" fmla="*/ 262 h 520"/>
                <a:gd name="T88" fmla="*/ 426 w 447"/>
                <a:gd name="T89" fmla="*/ 265 h 520"/>
                <a:gd name="T90" fmla="*/ 436 w 447"/>
                <a:gd name="T91" fmla="*/ 287 h 520"/>
                <a:gd name="T92" fmla="*/ 442 w 447"/>
                <a:gd name="T93" fmla="*/ 312 h 520"/>
                <a:gd name="T94" fmla="*/ 444 w 447"/>
                <a:gd name="T95" fmla="*/ 338 h 520"/>
                <a:gd name="T96" fmla="*/ 436 w 447"/>
                <a:gd name="T97" fmla="*/ 358 h 520"/>
                <a:gd name="T98" fmla="*/ 397 w 447"/>
                <a:gd name="T99" fmla="*/ 366 h 520"/>
                <a:gd name="T100" fmla="*/ 363 w 447"/>
                <a:gd name="T101" fmla="*/ 380 h 520"/>
                <a:gd name="T102" fmla="*/ 347 w 447"/>
                <a:gd name="T103" fmla="*/ 406 h 520"/>
                <a:gd name="T104" fmla="*/ 353 w 447"/>
                <a:gd name="T105" fmla="*/ 437 h 520"/>
                <a:gd name="T106" fmla="*/ 372 w 447"/>
                <a:gd name="T107" fmla="*/ 464 h 520"/>
                <a:gd name="T108" fmla="*/ 369 w 447"/>
                <a:gd name="T109" fmla="*/ 492 h 520"/>
                <a:gd name="T110" fmla="*/ 347 w 447"/>
                <a:gd name="T111" fmla="*/ 503 h 520"/>
                <a:gd name="T112" fmla="*/ 323 w 447"/>
                <a:gd name="T113" fmla="*/ 511 h 520"/>
                <a:gd name="T114" fmla="*/ 298 w 447"/>
                <a:gd name="T115" fmla="*/ 516 h 520"/>
                <a:gd name="T116" fmla="*/ 272 w 447"/>
                <a:gd name="T117" fmla="*/ 51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520">
                  <a:moveTo>
                    <a:pt x="272" y="519"/>
                  </a:moveTo>
                  <a:lnTo>
                    <a:pt x="265" y="512"/>
                  </a:lnTo>
                  <a:lnTo>
                    <a:pt x="259" y="505"/>
                  </a:lnTo>
                  <a:lnTo>
                    <a:pt x="254" y="495"/>
                  </a:lnTo>
                  <a:lnTo>
                    <a:pt x="252" y="486"/>
                  </a:lnTo>
                  <a:lnTo>
                    <a:pt x="248" y="475"/>
                  </a:lnTo>
                  <a:lnTo>
                    <a:pt x="246" y="465"/>
                  </a:lnTo>
                  <a:lnTo>
                    <a:pt x="245" y="454"/>
                  </a:lnTo>
                  <a:lnTo>
                    <a:pt x="242" y="444"/>
                  </a:lnTo>
                  <a:lnTo>
                    <a:pt x="239" y="434"/>
                  </a:lnTo>
                  <a:lnTo>
                    <a:pt x="235" y="425"/>
                  </a:lnTo>
                  <a:lnTo>
                    <a:pt x="230" y="417"/>
                  </a:lnTo>
                  <a:lnTo>
                    <a:pt x="223" y="411"/>
                  </a:lnTo>
                  <a:lnTo>
                    <a:pt x="215" y="406"/>
                  </a:lnTo>
                  <a:lnTo>
                    <a:pt x="205" y="403"/>
                  </a:lnTo>
                  <a:lnTo>
                    <a:pt x="193" y="402"/>
                  </a:lnTo>
                  <a:lnTo>
                    <a:pt x="177" y="403"/>
                  </a:lnTo>
                  <a:lnTo>
                    <a:pt x="168" y="407"/>
                  </a:lnTo>
                  <a:lnTo>
                    <a:pt x="159" y="410"/>
                  </a:lnTo>
                  <a:lnTo>
                    <a:pt x="150" y="412"/>
                  </a:lnTo>
                  <a:lnTo>
                    <a:pt x="140" y="415"/>
                  </a:lnTo>
                  <a:lnTo>
                    <a:pt x="131" y="416"/>
                  </a:lnTo>
                  <a:lnTo>
                    <a:pt x="122" y="417"/>
                  </a:lnTo>
                  <a:lnTo>
                    <a:pt x="112" y="417"/>
                  </a:lnTo>
                  <a:lnTo>
                    <a:pt x="102" y="417"/>
                  </a:lnTo>
                  <a:lnTo>
                    <a:pt x="99" y="412"/>
                  </a:lnTo>
                  <a:lnTo>
                    <a:pt x="96" y="406"/>
                  </a:lnTo>
                  <a:lnTo>
                    <a:pt x="93" y="399"/>
                  </a:lnTo>
                  <a:lnTo>
                    <a:pt x="90" y="393"/>
                  </a:lnTo>
                  <a:lnTo>
                    <a:pt x="87" y="385"/>
                  </a:lnTo>
                  <a:lnTo>
                    <a:pt x="84" y="378"/>
                  </a:lnTo>
                  <a:lnTo>
                    <a:pt x="81" y="370"/>
                  </a:lnTo>
                  <a:lnTo>
                    <a:pt x="79" y="362"/>
                  </a:lnTo>
                  <a:lnTo>
                    <a:pt x="78" y="355"/>
                  </a:lnTo>
                  <a:lnTo>
                    <a:pt x="76" y="347"/>
                  </a:lnTo>
                  <a:lnTo>
                    <a:pt x="75" y="339"/>
                  </a:lnTo>
                  <a:lnTo>
                    <a:pt x="74" y="332"/>
                  </a:lnTo>
                  <a:lnTo>
                    <a:pt x="74" y="324"/>
                  </a:lnTo>
                  <a:lnTo>
                    <a:pt x="75" y="316"/>
                  </a:lnTo>
                  <a:lnTo>
                    <a:pt x="76" y="309"/>
                  </a:lnTo>
                  <a:lnTo>
                    <a:pt x="78" y="302"/>
                  </a:lnTo>
                  <a:lnTo>
                    <a:pt x="87" y="299"/>
                  </a:lnTo>
                  <a:lnTo>
                    <a:pt x="97" y="298"/>
                  </a:lnTo>
                  <a:lnTo>
                    <a:pt x="106" y="300"/>
                  </a:lnTo>
                  <a:lnTo>
                    <a:pt x="116" y="302"/>
                  </a:lnTo>
                  <a:lnTo>
                    <a:pt x="126" y="305"/>
                  </a:lnTo>
                  <a:lnTo>
                    <a:pt x="136" y="306"/>
                  </a:lnTo>
                  <a:lnTo>
                    <a:pt x="146" y="307"/>
                  </a:lnTo>
                  <a:lnTo>
                    <a:pt x="157" y="305"/>
                  </a:lnTo>
                  <a:lnTo>
                    <a:pt x="165" y="302"/>
                  </a:lnTo>
                  <a:lnTo>
                    <a:pt x="170" y="298"/>
                  </a:lnTo>
                  <a:lnTo>
                    <a:pt x="175" y="294"/>
                  </a:lnTo>
                  <a:lnTo>
                    <a:pt x="179" y="290"/>
                  </a:lnTo>
                  <a:lnTo>
                    <a:pt x="182" y="284"/>
                  </a:lnTo>
                  <a:lnTo>
                    <a:pt x="185" y="278"/>
                  </a:lnTo>
                  <a:lnTo>
                    <a:pt x="186" y="273"/>
                  </a:lnTo>
                  <a:lnTo>
                    <a:pt x="187" y="266"/>
                  </a:lnTo>
                  <a:lnTo>
                    <a:pt x="188" y="259"/>
                  </a:lnTo>
                  <a:lnTo>
                    <a:pt x="189" y="253"/>
                  </a:lnTo>
                  <a:lnTo>
                    <a:pt x="189" y="246"/>
                  </a:lnTo>
                  <a:lnTo>
                    <a:pt x="189" y="239"/>
                  </a:lnTo>
                  <a:lnTo>
                    <a:pt x="189" y="232"/>
                  </a:lnTo>
                  <a:lnTo>
                    <a:pt x="189" y="226"/>
                  </a:lnTo>
                  <a:lnTo>
                    <a:pt x="188" y="219"/>
                  </a:lnTo>
                  <a:lnTo>
                    <a:pt x="188" y="213"/>
                  </a:lnTo>
                  <a:lnTo>
                    <a:pt x="186" y="204"/>
                  </a:lnTo>
                  <a:lnTo>
                    <a:pt x="182" y="198"/>
                  </a:lnTo>
                  <a:lnTo>
                    <a:pt x="178" y="191"/>
                  </a:lnTo>
                  <a:lnTo>
                    <a:pt x="173" y="185"/>
                  </a:lnTo>
                  <a:lnTo>
                    <a:pt x="167" y="180"/>
                  </a:lnTo>
                  <a:lnTo>
                    <a:pt x="161" y="176"/>
                  </a:lnTo>
                  <a:lnTo>
                    <a:pt x="153" y="171"/>
                  </a:lnTo>
                  <a:lnTo>
                    <a:pt x="146" y="167"/>
                  </a:lnTo>
                  <a:lnTo>
                    <a:pt x="138" y="167"/>
                  </a:lnTo>
                  <a:lnTo>
                    <a:pt x="130" y="170"/>
                  </a:lnTo>
                  <a:lnTo>
                    <a:pt x="123" y="172"/>
                  </a:lnTo>
                  <a:lnTo>
                    <a:pt x="116" y="175"/>
                  </a:lnTo>
                  <a:lnTo>
                    <a:pt x="108" y="178"/>
                  </a:lnTo>
                  <a:lnTo>
                    <a:pt x="100" y="182"/>
                  </a:lnTo>
                  <a:lnTo>
                    <a:pt x="93" y="185"/>
                  </a:lnTo>
                  <a:lnTo>
                    <a:pt x="86" y="189"/>
                  </a:lnTo>
                  <a:lnTo>
                    <a:pt x="79" y="191"/>
                  </a:lnTo>
                  <a:lnTo>
                    <a:pt x="71" y="194"/>
                  </a:lnTo>
                  <a:lnTo>
                    <a:pt x="64" y="194"/>
                  </a:lnTo>
                  <a:lnTo>
                    <a:pt x="56" y="194"/>
                  </a:lnTo>
                  <a:lnTo>
                    <a:pt x="48" y="193"/>
                  </a:lnTo>
                  <a:lnTo>
                    <a:pt x="41" y="190"/>
                  </a:lnTo>
                  <a:lnTo>
                    <a:pt x="34" y="185"/>
                  </a:lnTo>
                  <a:lnTo>
                    <a:pt x="26" y="179"/>
                  </a:lnTo>
                  <a:lnTo>
                    <a:pt x="24" y="175"/>
                  </a:lnTo>
                  <a:lnTo>
                    <a:pt x="21" y="171"/>
                  </a:lnTo>
                  <a:lnTo>
                    <a:pt x="19" y="166"/>
                  </a:lnTo>
                  <a:lnTo>
                    <a:pt x="15" y="162"/>
                  </a:lnTo>
                  <a:lnTo>
                    <a:pt x="13" y="157"/>
                  </a:lnTo>
                  <a:lnTo>
                    <a:pt x="11" y="151"/>
                  </a:lnTo>
                  <a:lnTo>
                    <a:pt x="9" y="146"/>
                  </a:lnTo>
                  <a:lnTo>
                    <a:pt x="7" y="139"/>
                  </a:lnTo>
                  <a:lnTo>
                    <a:pt x="6" y="134"/>
                  </a:lnTo>
                  <a:lnTo>
                    <a:pt x="4" y="129"/>
                  </a:lnTo>
                  <a:lnTo>
                    <a:pt x="2" y="122"/>
                  </a:lnTo>
                  <a:lnTo>
                    <a:pt x="1" y="116"/>
                  </a:lnTo>
                  <a:lnTo>
                    <a:pt x="0" y="111"/>
                  </a:lnTo>
                  <a:lnTo>
                    <a:pt x="0" y="104"/>
                  </a:lnTo>
                  <a:lnTo>
                    <a:pt x="0" y="98"/>
                  </a:lnTo>
                  <a:lnTo>
                    <a:pt x="0" y="92"/>
                  </a:lnTo>
                  <a:lnTo>
                    <a:pt x="378" y="0"/>
                  </a:lnTo>
                  <a:lnTo>
                    <a:pt x="383" y="5"/>
                  </a:lnTo>
                  <a:lnTo>
                    <a:pt x="387" y="12"/>
                  </a:lnTo>
                  <a:lnTo>
                    <a:pt x="391" y="18"/>
                  </a:lnTo>
                  <a:lnTo>
                    <a:pt x="394" y="26"/>
                  </a:lnTo>
                  <a:lnTo>
                    <a:pt x="397" y="33"/>
                  </a:lnTo>
                  <a:lnTo>
                    <a:pt x="399" y="41"/>
                  </a:lnTo>
                  <a:lnTo>
                    <a:pt x="401" y="49"/>
                  </a:lnTo>
                  <a:lnTo>
                    <a:pt x="403" y="57"/>
                  </a:lnTo>
                  <a:lnTo>
                    <a:pt x="405" y="65"/>
                  </a:lnTo>
                  <a:lnTo>
                    <a:pt x="406" y="74"/>
                  </a:lnTo>
                  <a:lnTo>
                    <a:pt x="407" y="82"/>
                  </a:lnTo>
                  <a:lnTo>
                    <a:pt x="408" y="91"/>
                  </a:lnTo>
                  <a:lnTo>
                    <a:pt x="410" y="99"/>
                  </a:lnTo>
                  <a:lnTo>
                    <a:pt x="411" y="107"/>
                  </a:lnTo>
                  <a:lnTo>
                    <a:pt x="412" y="115"/>
                  </a:lnTo>
                  <a:lnTo>
                    <a:pt x="413" y="123"/>
                  </a:lnTo>
                  <a:lnTo>
                    <a:pt x="401" y="138"/>
                  </a:lnTo>
                  <a:lnTo>
                    <a:pt x="396" y="141"/>
                  </a:lnTo>
                  <a:lnTo>
                    <a:pt x="391" y="143"/>
                  </a:lnTo>
                  <a:lnTo>
                    <a:pt x="386" y="144"/>
                  </a:lnTo>
                  <a:lnTo>
                    <a:pt x="380" y="144"/>
                  </a:lnTo>
                  <a:lnTo>
                    <a:pt x="375" y="144"/>
                  </a:lnTo>
                  <a:lnTo>
                    <a:pt x="370" y="144"/>
                  </a:lnTo>
                  <a:lnTo>
                    <a:pt x="365" y="143"/>
                  </a:lnTo>
                  <a:lnTo>
                    <a:pt x="359" y="142"/>
                  </a:lnTo>
                  <a:lnTo>
                    <a:pt x="354" y="141"/>
                  </a:lnTo>
                  <a:lnTo>
                    <a:pt x="348" y="139"/>
                  </a:lnTo>
                  <a:lnTo>
                    <a:pt x="343" y="139"/>
                  </a:lnTo>
                  <a:lnTo>
                    <a:pt x="338" y="138"/>
                  </a:lnTo>
                  <a:lnTo>
                    <a:pt x="332" y="137"/>
                  </a:lnTo>
                  <a:lnTo>
                    <a:pt x="326" y="136"/>
                  </a:lnTo>
                  <a:lnTo>
                    <a:pt x="320" y="137"/>
                  </a:lnTo>
                  <a:lnTo>
                    <a:pt x="314" y="138"/>
                  </a:lnTo>
                  <a:lnTo>
                    <a:pt x="307" y="141"/>
                  </a:lnTo>
                  <a:lnTo>
                    <a:pt x="301" y="146"/>
                  </a:lnTo>
                  <a:lnTo>
                    <a:pt x="295" y="152"/>
                  </a:lnTo>
                  <a:lnTo>
                    <a:pt x="290" y="159"/>
                  </a:lnTo>
                  <a:lnTo>
                    <a:pt x="286" y="166"/>
                  </a:lnTo>
                  <a:lnTo>
                    <a:pt x="284" y="175"/>
                  </a:lnTo>
                  <a:lnTo>
                    <a:pt x="282" y="184"/>
                  </a:lnTo>
                  <a:lnTo>
                    <a:pt x="283" y="194"/>
                  </a:lnTo>
                  <a:lnTo>
                    <a:pt x="285" y="199"/>
                  </a:lnTo>
                  <a:lnTo>
                    <a:pt x="286" y="204"/>
                  </a:lnTo>
                  <a:lnTo>
                    <a:pt x="286" y="210"/>
                  </a:lnTo>
                  <a:lnTo>
                    <a:pt x="287" y="217"/>
                  </a:lnTo>
                  <a:lnTo>
                    <a:pt x="289" y="222"/>
                  </a:lnTo>
                  <a:lnTo>
                    <a:pt x="290" y="229"/>
                  </a:lnTo>
                  <a:lnTo>
                    <a:pt x="292" y="235"/>
                  </a:lnTo>
                  <a:lnTo>
                    <a:pt x="293" y="241"/>
                  </a:lnTo>
                  <a:lnTo>
                    <a:pt x="295" y="247"/>
                  </a:lnTo>
                  <a:lnTo>
                    <a:pt x="298" y="253"/>
                  </a:lnTo>
                  <a:lnTo>
                    <a:pt x="300" y="259"/>
                  </a:lnTo>
                  <a:lnTo>
                    <a:pt x="304" y="264"/>
                  </a:lnTo>
                  <a:lnTo>
                    <a:pt x="308" y="268"/>
                  </a:lnTo>
                  <a:lnTo>
                    <a:pt x="313" y="273"/>
                  </a:lnTo>
                  <a:lnTo>
                    <a:pt x="319" y="276"/>
                  </a:lnTo>
                  <a:lnTo>
                    <a:pt x="326" y="279"/>
                  </a:lnTo>
                  <a:lnTo>
                    <a:pt x="332" y="282"/>
                  </a:lnTo>
                  <a:lnTo>
                    <a:pt x="339" y="284"/>
                  </a:lnTo>
                  <a:lnTo>
                    <a:pt x="345" y="284"/>
                  </a:lnTo>
                  <a:lnTo>
                    <a:pt x="351" y="284"/>
                  </a:lnTo>
                  <a:lnTo>
                    <a:pt x="357" y="282"/>
                  </a:lnTo>
                  <a:lnTo>
                    <a:pt x="362" y="280"/>
                  </a:lnTo>
                  <a:lnTo>
                    <a:pt x="367" y="278"/>
                  </a:lnTo>
                  <a:lnTo>
                    <a:pt x="373" y="274"/>
                  </a:lnTo>
                  <a:lnTo>
                    <a:pt x="379" y="272"/>
                  </a:lnTo>
                  <a:lnTo>
                    <a:pt x="385" y="268"/>
                  </a:lnTo>
                  <a:lnTo>
                    <a:pt x="390" y="266"/>
                  </a:lnTo>
                  <a:lnTo>
                    <a:pt x="396" y="264"/>
                  </a:lnTo>
                  <a:lnTo>
                    <a:pt x="402" y="262"/>
                  </a:lnTo>
                  <a:lnTo>
                    <a:pt x="407" y="260"/>
                  </a:lnTo>
                  <a:lnTo>
                    <a:pt x="414" y="260"/>
                  </a:lnTo>
                  <a:lnTo>
                    <a:pt x="420" y="261"/>
                  </a:lnTo>
                  <a:lnTo>
                    <a:pt x="426" y="265"/>
                  </a:lnTo>
                  <a:lnTo>
                    <a:pt x="429" y="270"/>
                  </a:lnTo>
                  <a:lnTo>
                    <a:pt x="432" y="275"/>
                  </a:lnTo>
                  <a:lnTo>
                    <a:pt x="434" y="281"/>
                  </a:lnTo>
                  <a:lnTo>
                    <a:pt x="436" y="287"/>
                  </a:lnTo>
                  <a:lnTo>
                    <a:pt x="439" y="292"/>
                  </a:lnTo>
                  <a:lnTo>
                    <a:pt x="439" y="299"/>
                  </a:lnTo>
                  <a:lnTo>
                    <a:pt x="440" y="305"/>
                  </a:lnTo>
                  <a:lnTo>
                    <a:pt x="442" y="312"/>
                  </a:lnTo>
                  <a:lnTo>
                    <a:pt x="442" y="319"/>
                  </a:lnTo>
                  <a:lnTo>
                    <a:pt x="443" y="325"/>
                  </a:lnTo>
                  <a:lnTo>
                    <a:pt x="443" y="332"/>
                  </a:lnTo>
                  <a:lnTo>
                    <a:pt x="444" y="338"/>
                  </a:lnTo>
                  <a:lnTo>
                    <a:pt x="445" y="345"/>
                  </a:lnTo>
                  <a:lnTo>
                    <a:pt x="445" y="352"/>
                  </a:lnTo>
                  <a:lnTo>
                    <a:pt x="446" y="358"/>
                  </a:lnTo>
                  <a:lnTo>
                    <a:pt x="436" y="358"/>
                  </a:lnTo>
                  <a:lnTo>
                    <a:pt x="426" y="359"/>
                  </a:lnTo>
                  <a:lnTo>
                    <a:pt x="417" y="361"/>
                  </a:lnTo>
                  <a:lnTo>
                    <a:pt x="406" y="363"/>
                  </a:lnTo>
                  <a:lnTo>
                    <a:pt x="397" y="366"/>
                  </a:lnTo>
                  <a:lnTo>
                    <a:pt x="386" y="369"/>
                  </a:lnTo>
                  <a:lnTo>
                    <a:pt x="377" y="372"/>
                  </a:lnTo>
                  <a:lnTo>
                    <a:pt x="366" y="377"/>
                  </a:lnTo>
                  <a:lnTo>
                    <a:pt x="363" y="380"/>
                  </a:lnTo>
                  <a:lnTo>
                    <a:pt x="359" y="385"/>
                  </a:lnTo>
                  <a:lnTo>
                    <a:pt x="354" y="391"/>
                  </a:lnTo>
                  <a:lnTo>
                    <a:pt x="351" y="398"/>
                  </a:lnTo>
                  <a:lnTo>
                    <a:pt x="347" y="406"/>
                  </a:lnTo>
                  <a:lnTo>
                    <a:pt x="346" y="414"/>
                  </a:lnTo>
                  <a:lnTo>
                    <a:pt x="347" y="421"/>
                  </a:lnTo>
                  <a:lnTo>
                    <a:pt x="350" y="429"/>
                  </a:lnTo>
                  <a:lnTo>
                    <a:pt x="353" y="437"/>
                  </a:lnTo>
                  <a:lnTo>
                    <a:pt x="358" y="444"/>
                  </a:lnTo>
                  <a:lnTo>
                    <a:pt x="363" y="450"/>
                  </a:lnTo>
                  <a:lnTo>
                    <a:pt x="368" y="458"/>
                  </a:lnTo>
                  <a:lnTo>
                    <a:pt x="372" y="464"/>
                  </a:lnTo>
                  <a:lnTo>
                    <a:pt x="374" y="472"/>
                  </a:lnTo>
                  <a:lnTo>
                    <a:pt x="375" y="480"/>
                  </a:lnTo>
                  <a:lnTo>
                    <a:pt x="373" y="489"/>
                  </a:lnTo>
                  <a:lnTo>
                    <a:pt x="369" y="492"/>
                  </a:lnTo>
                  <a:lnTo>
                    <a:pt x="364" y="495"/>
                  </a:lnTo>
                  <a:lnTo>
                    <a:pt x="359" y="498"/>
                  </a:lnTo>
                  <a:lnTo>
                    <a:pt x="353" y="500"/>
                  </a:lnTo>
                  <a:lnTo>
                    <a:pt x="347" y="503"/>
                  </a:lnTo>
                  <a:lnTo>
                    <a:pt x="341" y="505"/>
                  </a:lnTo>
                  <a:lnTo>
                    <a:pt x="336" y="508"/>
                  </a:lnTo>
                  <a:lnTo>
                    <a:pt x="330" y="509"/>
                  </a:lnTo>
                  <a:lnTo>
                    <a:pt x="323" y="511"/>
                  </a:lnTo>
                  <a:lnTo>
                    <a:pt x="317" y="512"/>
                  </a:lnTo>
                  <a:lnTo>
                    <a:pt x="311" y="514"/>
                  </a:lnTo>
                  <a:lnTo>
                    <a:pt x="304" y="515"/>
                  </a:lnTo>
                  <a:lnTo>
                    <a:pt x="298" y="516"/>
                  </a:lnTo>
                  <a:lnTo>
                    <a:pt x="292" y="517"/>
                  </a:lnTo>
                  <a:lnTo>
                    <a:pt x="285" y="518"/>
                  </a:lnTo>
                  <a:lnTo>
                    <a:pt x="279" y="519"/>
                  </a:lnTo>
                  <a:lnTo>
                    <a:pt x="272" y="51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29" name="Freeform 5"/>
            <p:cNvSpPr>
              <a:spLocks/>
            </p:cNvSpPr>
            <p:nvPr/>
          </p:nvSpPr>
          <p:spPr bwMode="grayWhite">
            <a:xfrm>
              <a:off x="19" y="1775"/>
              <a:ext cx="462" cy="618"/>
            </a:xfrm>
            <a:custGeom>
              <a:avLst/>
              <a:gdLst>
                <a:gd name="T0" fmla="*/ 224 w 462"/>
                <a:gd name="T1" fmla="*/ 439 h 618"/>
                <a:gd name="T2" fmla="*/ 193 w 462"/>
                <a:gd name="T3" fmla="*/ 434 h 618"/>
                <a:gd name="T4" fmla="*/ 165 w 462"/>
                <a:gd name="T5" fmla="*/ 436 h 618"/>
                <a:gd name="T6" fmla="*/ 156 w 462"/>
                <a:gd name="T7" fmla="*/ 444 h 618"/>
                <a:gd name="T8" fmla="*/ 147 w 462"/>
                <a:gd name="T9" fmla="*/ 461 h 618"/>
                <a:gd name="T10" fmla="*/ 147 w 462"/>
                <a:gd name="T11" fmla="*/ 487 h 618"/>
                <a:gd name="T12" fmla="*/ 143 w 462"/>
                <a:gd name="T13" fmla="*/ 513 h 618"/>
                <a:gd name="T14" fmla="*/ 136 w 462"/>
                <a:gd name="T15" fmla="*/ 537 h 618"/>
                <a:gd name="T16" fmla="*/ 7 w 462"/>
                <a:gd name="T17" fmla="*/ 549 h 618"/>
                <a:gd name="T18" fmla="*/ 5 w 462"/>
                <a:gd name="T19" fmla="*/ 510 h 618"/>
                <a:gd name="T20" fmla="*/ 1 w 462"/>
                <a:gd name="T21" fmla="*/ 472 h 618"/>
                <a:gd name="T22" fmla="*/ 1 w 462"/>
                <a:gd name="T23" fmla="*/ 433 h 618"/>
                <a:gd name="T24" fmla="*/ 12 w 462"/>
                <a:gd name="T25" fmla="*/ 392 h 618"/>
                <a:gd name="T26" fmla="*/ 37 w 462"/>
                <a:gd name="T27" fmla="*/ 383 h 618"/>
                <a:gd name="T28" fmla="*/ 66 w 462"/>
                <a:gd name="T29" fmla="*/ 389 h 618"/>
                <a:gd name="T30" fmla="*/ 94 w 462"/>
                <a:gd name="T31" fmla="*/ 403 h 618"/>
                <a:gd name="T32" fmla="*/ 120 w 462"/>
                <a:gd name="T33" fmla="*/ 417 h 618"/>
                <a:gd name="T34" fmla="*/ 156 w 462"/>
                <a:gd name="T35" fmla="*/ 399 h 618"/>
                <a:gd name="T36" fmla="*/ 166 w 462"/>
                <a:gd name="T37" fmla="*/ 363 h 618"/>
                <a:gd name="T38" fmla="*/ 164 w 462"/>
                <a:gd name="T39" fmla="*/ 321 h 618"/>
                <a:gd name="T40" fmla="*/ 158 w 462"/>
                <a:gd name="T41" fmla="*/ 280 h 618"/>
                <a:gd name="T42" fmla="*/ 71 w 462"/>
                <a:gd name="T43" fmla="*/ 135 h 618"/>
                <a:gd name="T44" fmla="*/ 104 w 462"/>
                <a:gd name="T45" fmla="*/ 141 h 618"/>
                <a:gd name="T46" fmla="*/ 137 w 462"/>
                <a:gd name="T47" fmla="*/ 147 h 618"/>
                <a:gd name="T48" fmla="*/ 170 w 462"/>
                <a:gd name="T49" fmla="*/ 144 h 618"/>
                <a:gd name="T50" fmla="*/ 195 w 462"/>
                <a:gd name="T51" fmla="*/ 128 h 618"/>
                <a:gd name="T52" fmla="*/ 206 w 462"/>
                <a:gd name="T53" fmla="*/ 114 h 618"/>
                <a:gd name="T54" fmla="*/ 216 w 462"/>
                <a:gd name="T55" fmla="*/ 92 h 618"/>
                <a:gd name="T56" fmla="*/ 211 w 462"/>
                <a:gd name="T57" fmla="*/ 69 h 618"/>
                <a:gd name="T58" fmla="*/ 207 w 462"/>
                <a:gd name="T59" fmla="*/ 47 h 618"/>
                <a:gd name="T60" fmla="*/ 208 w 462"/>
                <a:gd name="T61" fmla="*/ 24 h 618"/>
                <a:gd name="T62" fmla="*/ 221 w 462"/>
                <a:gd name="T63" fmla="*/ 2 h 618"/>
                <a:gd name="T64" fmla="*/ 245 w 462"/>
                <a:gd name="T65" fmla="*/ 0 h 618"/>
                <a:gd name="T66" fmla="*/ 272 w 462"/>
                <a:gd name="T67" fmla="*/ 5 h 618"/>
                <a:gd name="T68" fmla="*/ 296 w 462"/>
                <a:gd name="T69" fmla="*/ 17 h 618"/>
                <a:gd name="T70" fmla="*/ 316 w 462"/>
                <a:gd name="T71" fmla="*/ 38 h 618"/>
                <a:gd name="T72" fmla="*/ 317 w 462"/>
                <a:gd name="T73" fmla="*/ 66 h 618"/>
                <a:gd name="T74" fmla="*/ 304 w 462"/>
                <a:gd name="T75" fmla="*/ 94 h 618"/>
                <a:gd name="T76" fmla="*/ 294 w 462"/>
                <a:gd name="T77" fmla="*/ 125 h 618"/>
                <a:gd name="T78" fmla="*/ 302 w 462"/>
                <a:gd name="T79" fmla="*/ 158 h 618"/>
                <a:gd name="T80" fmla="*/ 337 w 462"/>
                <a:gd name="T81" fmla="*/ 181 h 618"/>
                <a:gd name="T82" fmla="*/ 380 w 462"/>
                <a:gd name="T83" fmla="*/ 188 h 618"/>
                <a:gd name="T84" fmla="*/ 427 w 462"/>
                <a:gd name="T85" fmla="*/ 190 h 618"/>
                <a:gd name="T86" fmla="*/ 431 w 462"/>
                <a:gd name="T87" fmla="*/ 329 h 618"/>
                <a:gd name="T88" fmla="*/ 401 w 462"/>
                <a:gd name="T89" fmla="*/ 338 h 618"/>
                <a:gd name="T90" fmla="*/ 370 w 462"/>
                <a:gd name="T91" fmla="*/ 331 h 618"/>
                <a:gd name="T92" fmla="*/ 337 w 462"/>
                <a:gd name="T93" fmla="*/ 319 h 618"/>
                <a:gd name="T94" fmla="*/ 303 w 462"/>
                <a:gd name="T95" fmla="*/ 316 h 618"/>
                <a:gd name="T96" fmla="*/ 281 w 462"/>
                <a:gd name="T97" fmla="*/ 333 h 618"/>
                <a:gd name="T98" fmla="*/ 268 w 462"/>
                <a:gd name="T99" fmla="*/ 361 h 618"/>
                <a:gd name="T100" fmla="*/ 263 w 462"/>
                <a:gd name="T101" fmla="*/ 393 h 618"/>
                <a:gd name="T102" fmla="*/ 264 w 462"/>
                <a:gd name="T103" fmla="*/ 427 h 618"/>
                <a:gd name="T104" fmla="*/ 286 w 462"/>
                <a:gd name="T105" fmla="*/ 457 h 618"/>
                <a:gd name="T106" fmla="*/ 317 w 462"/>
                <a:gd name="T107" fmla="*/ 464 h 618"/>
                <a:gd name="T108" fmla="*/ 354 w 462"/>
                <a:gd name="T109" fmla="*/ 463 h 618"/>
                <a:gd name="T110" fmla="*/ 392 w 462"/>
                <a:gd name="T111" fmla="*/ 473 h 618"/>
                <a:gd name="T112" fmla="*/ 401 w 462"/>
                <a:gd name="T113" fmla="*/ 509 h 618"/>
                <a:gd name="T114" fmla="*/ 403 w 462"/>
                <a:gd name="T115" fmla="*/ 547 h 618"/>
                <a:gd name="T116" fmla="*/ 398 w 462"/>
                <a:gd name="T117" fmla="*/ 583 h 618"/>
                <a:gd name="T118" fmla="*/ 388 w 462"/>
                <a:gd name="T119" fmla="*/ 61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2" h="618">
                  <a:moveTo>
                    <a:pt x="384" y="617"/>
                  </a:moveTo>
                  <a:lnTo>
                    <a:pt x="248" y="578"/>
                  </a:lnTo>
                  <a:lnTo>
                    <a:pt x="231" y="442"/>
                  </a:lnTo>
                  <a:lnTo>
                    <a:pt x="224" y="439"/>
                  </a:lnTo>
                  <a:lnTo>
                    <a:pt x="217" y="436"/>
                  </a:lnTo>
                  <a:lnTo>
                    <a:pt x="209" y="435"/>
                  </a:lnTo>
                  <a:lnTo>
                    <a:pt x="201" y="434"/>
                  </a:lnTo>
                  <a:lnTo>
                    <a:pt x="193" y="434"/>
                  </a:lnTo>
                  <a:lnTo>
                    <a:pt x="185" y="434"/>
                  </a:lnTo>
                  <a:lnTo>
                    <a:pt x="176" y="435"/>
                  </a:lnTo>
                  <a:lnTo>
                    <a:pt x="167" y="435"/>
                  </a:lnTo>
                  <a:lnTo>
                    <a:pt x="165" y="436"/>
                  </a:lnTo>
                  <a:lnTo>
                    <a:pt x="162" y="438"/>
                  </a:lnTo>
                  <a:lnTo>
                    <a:pt x="160" y="440"/>
                  </a:lnTo>
                  <a:lnTo>
                    <a:pt x="158" y="442"/>
                  </a:lnTo>
                  <a:lnTo>
                    <a:pt x="156" y="444"/>
                  </a:lnTo>
                  <a:lnTo>
                    <a:pt x="153" y="448"/>
                  </a:lnTo>
                  <a:lnTo>
                    <a:pt x="151" y="452"/>
                  </a:lnTo>
                  <a:lnTo>
                    <a:pt x="147" y="456"/>
                  </a:lnTo>
                  <a:lnTo>
                    <a:pt x="147" y="461"/>
                  </a:lnTo>
                  <a:lnTo>
                    <a:pt x="147" y="468"/>
                  </a:lnTo>
                  <a:lnTo>
                    <a:pt x="147" y="474"/>
                  </a:lnTo>
                  <a:lnTo>
                    <a:pt x="147" y="480"/>
                  </a:lnTo>
                  <a:lnTo>
                    <a:pt x="147" y="487"/>
                  </a:lnTo>
                  <a:lnTo>
                    <a:pt x="146" y="493"/>
                  </a:lnTo>
                  <a:lnTo>
                    <a:pt x="146" y="499"/>
                  </a:lnTo>
                  <a:lnTo>
                    <a:pt x="145" y="506"/>
                  </a:lnTo>
                  <a:lnTo>
                    <a:pt x="143" y="513"/>
                  </a:lnTo>
                  <a:lnTo>
                    <a:pt x="143" y="520"/>
                  </a:lnTo>
                  <a:lnTo>
                    <a:pt x="141" y="525"/>
                  </a:lnTo>
                  <a:lnTo>
                    <a:pt x="139" y="532"/>
                  </a:lnTo>
                  <a:lnTo>
                    <a:pt x="136" y="537"/>
                  </a:lnTo>
                  <a:lnTo>
                    <a:pt x="134" y="543"/>
                  </a:lnTo>
                  <a:lnTo>
                    <a:pt x="131" y="549"/>
                  </a:lnTo>
                  <a:lnTo>
                    <a:pt x="128" y="553"/>
                  </a:lnTo>
                  <a:lnTo>
                    <a:pt x="7" y="549"/>
                  </a:lnTo>
                  <a:lnTo>
                    <a:pt x="7" y="539"/>
                  </a:lnTo>
                  <a:lnTo>
                    <a:pt x="7" y="530"/>
                  </a:lnTo>
                  <a:lnTo>
                    <a:pt x="6" y="521"/>
                  </a:lnTo>
                  <a:lnTo>
                    <a:pt x="5" y="510"/>
                  </a:lnTo>
                  <a:lnTo>
                    <a:pt x="4" y="501"/>
                  </a:lnTo>
                  <a:lnTo>
                    <a:pt x="2" y="492"/>
                  </a:lnTo>
                  <a:lnTo>
                    <a:pt x="1" y="482"/>
                  </a:lnTo>
                  <a:lnTo>
                    <a:pt x="1" y="472"/>
                  </a:lnTo>
                  <a:lnTo>
                    <a:pt x="0" y="463"/>
                  </a:lnTo>
                  <a:lnTo>
                    <a:pt x="0" y="453"/>
                  </a:lnTo>
                  <a:lnTo>
                    <a:pt x="0" y="442"/>
                  </a:lnTo>
                  <a:lnTo>
                    <a:pt x="1" y="433"/>
                  </a:lnTo>
                  <a:lnTo>
                    <a:pt x="3" y="423"/>
                  </a:lnTo>
                  <a:lnTo>
                    <a:pt x="5" y="413"/>
                  </a:lnTo>
                  <a:lnTo>
                    <a:pt x="8" y="402"/>
                  </a:lnTo>
                  <a:lnTo>
                    <a:pt x="12" y="392"/>
                  </a:lnTo>
                  <a:lnTo>
                    <a:pt x="18" y="388"/>
                  </a:lnTo>
                  <a:lnTo>
                    <a:pt x="24" y="386"/>
                  </a:lnTo>
                  <a:lnTo>
                    <a:pt x="30" y="384"/>
                  </a:lnTo>
                  <a:lnTo>
                    <a:pt x="37" y="383"/>
                  </a:lnTo>
                  <a:lnTo>
                    <a:pt x="45" y="384"/>
                  </a:lnTo>
                  <a:lnTo>
                    <a:pt x="52" y="385"/>
                  </a:lnTo>
                  <a:lnTo>
                    <a:pt x="59" y="387"/>
                  </a:lnTo>
                  <a:lnTo>
                    <a:pt x="66" y="389"/>
                  </a:lnTo>
                  <a:lnTo>
                    <a:pt x="73" y="392"/>
                  </a:lnTo>
                  <a:lnTo>
                    <a:pt x="80" y="396"/>
                  </a:lnTo>
                  <a:lnTo>
                    <a:pt x="87" y="400"/>
                  </a:lnTo>
                  <a:lnTo>
                    <a:pt x="94" y="403"/>
                  </a:lnTo>
                  <a:lnTo>
                    <a:pt x="100" y="407"/>
                  </a:lnTo>
                  <a:lnTo>
                    <a:pt x="107" y="411"/>
                  </a:lnTo>
                  <a:lnTo>
                    <a:pt x="113" y="415"/>
                  </a:lnTo>
                  <a:lnTo>
                    <a:pt x="120" y="417"/>
                  </a:lnTo>
                  <a:lnTo>
                    <a:pt x="136" y="417"/>
                  </a:lnTo>
                  <a:lnTo>
                    <a:pt x="143" y="412"/>
                  </a:lnTo>
                  <a:lnTo>
                    <a:pt x="151" y="406"/>
                  </a:lnTo>
                  <a:lnTo>
                    <a:pt x="156" y="399"/>
                  </a:lnTo>
                  <a:lnTo>
                    <a:pt x="160" y="391"/>
                  </a:lnTo>
                  <a:lnTo>
                    <a:pt x="163" y="383"/>
                  </a:lnTo>
                  <a:lnTo>
                    <a:pt x="165" y="373"/>
                  </a:lnTo>
                  <a:lnTo>
                    <a:pt x="166" y="363"/>
                  </a:lnTo>
                  <a:lnTo>
                    <a:pt x="166" y="353"/>
                  </a:lnTo>
                  <a:lnTo>
                    <a:pt x="166" y="343"/>
                  </a:lnTo>
                  <a:lnTo>
                    <a:pt x="166" y="333"/>
                  </a:lnTo>
                  <a:lnTo>
                    <a:pt x="164" y="321"/>
                  </a:lnTo>
                  <a:lnTo>
                    <a:pt x="163" y="311"/>
                  </a:lnTo>
                  <a:lnTo>
                    <a:pt x="161" y="301"/>
                  </a:lnTo>
                  <a:lnTo>
                    <a:pt x="159" y="290"/>
                  </a:lnTo>
                  <a:lnTo>
                    <a:pt x="158" y="280"/>
                  </a:lnTo>
                  <a:lnTo>
                    <a:pt x="156" y="270"/>
                  </a:lnTo>
                  <a:lnTo>
                    <a:pt x="39" y="241"/>
                  </a:lnTo>
                  <a:lnTo>
                    <a:pt x="63" y="135"/>
                  </a:lnTo>
                  <a:lnTo>
                    <a:pt x="71" y="135"/>
                  </a:lnTo>
                  <a:lnTo>
                    <a:pt x="79" y="136"/>
                  </a:lnTo>
                  <a:lnTo>
                    <a:pt x="87" y="137"/>
                  </a:lnTo>
                  <a:lnTo>
                    <a:pt x="96" y="139"/>
                  </a:lnTo>
                  <a:lnTo>
                    <a:pt x="104" y="141"/>
                  </a:lnTo>
                  <a:lnTo>
                    <a:pt x="113" y="143"/>
                  </a:lnTo>
                  <a:lnTo>
                    <a:pt x="120" y="144"/>
                  </a:lnTo>
                  <a:lnTo>
                    <a:pt x="129" y="146"/>
                  </a:lnTo>
                  <a:lnTo>
                    <a:pt x="137" y="147"/>
                  </a:lnTo>
                  <a:lnTo>
                    <a:pt x="146" y="147"/>
                  </a:lnTo>
                  <a:lnTo>
                    <a:pt x="154" y="147"/>
                  </a:lnTo>
                  <a:lnTo>
                    <a:pt x="162" y="146"/>
                  </a:lnTo>
                  <a:lnTo>
                    <a:pt x="170" y="144"/>
                  </a:lnTo>
                  <a:lnTo>
                    <a:pt x="177" y="141"/>
                  </a:lnTo>
                  <a:lnTo>
                    <a:pt x="185" y="136"/>
                  </a:lnTo>
                  <a:lnTo>
                    <a:pt x="192" y="132"/>
                  </a:lnTo>
                  <a:lnTo>
                    <a:pt x="195" y="128"/>
                  </a:lnTo>
                  <a:lnTo>
                    <a:pt x="197" y="125"/>
                  </a:lnTo>
                  <a:lnTo>
                    <a:pt x="200" y="121"/>
                  </a:lnTo>
                  <a:lnTo>
                    <a:pt x="204" y="118"/>
                  </a:lnTo>
                  <a:lnTo>
                    <a:pt x="206" y="114"/>
                  </a:lnTo>
                  <a:lnTo>
                    <a:pt x="210" y="108"/>
                  </a:lnTo>
                  <a:lnTo>
                    <a:pt x="212" y="104"/>
                  </a:lnTo>
                  <a:lnTo>
                    <a:pt x="216" y="97"/>
                  </a:lnTo>
                  <a:lnTo>
                    <a:pt x="216" y="92"/>
                  </a:lnTo>
                  <a:lnTo>
                    <a:pt x="214" y="86"/>
                  </a:lnTo>
                  <a:lnTo>
                    <a:pt x="214" y="80"/>
                  </a:lnTo>
                  <a:lnTo>
                    <a:pt x="212" y="76"/>
                  </a:lnTo>
                  <a:lnTo>
                    <a:pt x="211" y="69"/>
                  </a:lnTo>
                  <a:lnTo>
                    <a:pt x="210" y="65"/>
                  </a:lnTo>
                  <a:lnTo>
                    <a:pt x="209" y="58"/>
                  </a:lnTo>
                  <a:lnTo>
                    <a:pt x="208" y="53"/>
                  </a:lnTo>
                  <a:lnTo>
                    <a:pt x="207" y="47"/>
                  </a:lnTo>
                  <a:lnTo>
                    <a:pt x="206" y="41"/>
                  </a:lnTo>
                  <a:lnTo>
                    <a:pt x="206" y="35"/>
                  </a:lnTo>
                  <a:lnTo>
                    <a:pt x="207" y="29"/>
                  </a:lnTo>
                  <a:lnTo>
                    <a:pt x="208" y="24"/>
                  </a:lnTo>
                  <a:lnTo>
                    <a:pt x="210" y="17"/>
                  </a:lnTo>
                  <a:lnTo>
                    <a:pt x="212" y="11"/>
                  </a:lnTo>
                  <a:lnTo>
                    <a:pt x="216" y="5"/>
                  </a:lnTo>
                  <a:lnTo>
                    <a:pt x="221" y="2"/>
                  </a:lnTo>
                  <a:lnTo>
                    <a:pt x="226" y="1"/>
                  </a:lnTo>
                  <a:lnTo>
                    <a:pt x="233" y="0"/>
                  </a:lnTo>
                  <a:lnTo>
                    <a:pt x="239" y="0"/>
                  </a:lnTo>
                  <a:lnTo>
                    <a:pt x="245" y="0"/>
                  </a:lnTo>
                  <a:lnTo>
                    <a:pt x="251" y="0"/>
                  </a:lnTo>
                  <a:lnTo>
                    <a:pt x="258" y="1"/>
                  </a:lnTo>
                  <a:lnTo>
                    <a:pt x="264" y="3"/>
                  </a:lnTo>
                  <a:lnTo>
                    <a:pt x="272" y="5"/>
                  </a:lnTo>
                  <a:lnTo>
                    <a:pt x="278" y="8"/>
                  </a:lnTo>
                  <a:lnTo>
                    <a:pt x="284" y="11"/>
                  </a:lnTo>
                  <a:lnTo>
                    <a:pt x="290" y="13"/>
                  </a:lnTo>
                  <a:lnTo>
                    <a:pt x="296" y="17"/>
                  </a:lnTo>
                  <a:lnTo>
                    <a:pt x="302" y="21"/>
                  </a:lnTo>
                  <a:lnTo>
                    <a:pt x="307" y="26"/>
                  </a:lnTo>
                  <a:lnTo>
                    <a:pt x="311" y="30"/>
                  </a:lnTo>
                  <a:lnTo>
                    <a:pt x="316" y="38"/>
                  </a:lnTo>
                  <a:lnTo>
                    <a:pt x="318" y="44"/>
                  </a:lnTo>
                  <a:lnTo>
                    <a:pt x="319" y="52"/>
                  </a:lnTo>
                  <a:lnTo>
                    <a:pt x="318" y="59"/>
                  </a:lnTo>
                  <a:lnTo>
                    <a:pt x="317" y="66"/>
                  </a:lnTo>
                  <a:lnTo>
                    <a:pt x="314" y="73"/>
                  </a:lnTo>
                  <a:lnTo>
                    <a:pt x="311" y="80"/>
                  </a:lnTo>
                  <a:lnTo>
                    <a:pt x="308" y="87"/>
                  </a:lnTo>
                  <a:lnTo>
                    <a:pt x="304" y="94"/>
                  </a:lnTo>
                  <a:lnTo>
                    <a:pt x="301" y="102"/>
                  </a:lnTo>
                  <a:lnTo>
                    <a:pt x="297" y="110"/>
                  </a:lnTo>
                  <a:lnTo>
                    <a:pt x="294" y="118"/>
                  </a:lnTo>
                  <a:lnTo>
                    <a:pt x="294" y="125"/>
                  </a:lnTo>
                  <a:lnTo>
                    <a:pt x="293" y="133"/>
                  </a:lnTo>
                  <a:lnTo>
                    <a:pt x="294" y="140"/>
                  </a:lnTo>
                  <a:lnTo>
                    <a:pt x="295" y="147"/>
                  </a:lnTo>
                  <a:lnTo>
                    <a:pt x="302" y="158"/>
                  </a:lnTo>
                  <a:lnTo>
                    <a:pt x="309" y="165"/>
                  </a:lnTo>
                  <a:lnTo>
                    <a:pt x="317" y="172"/>
                  </a:lnTo>
                  <a:lnTo>
                    <a:pt x="327" y="176"/>
                  </a:lnTo>
                  <a:lnTo>
                    <a:pt x="337" y="181"/>
                  </a:lnTo>
                  <a:lnTo>
                    <a:pt x="347" y="183"/>
                  </a:lnTo>
                  <a:lnTo>
                    <a:pt x="357" y="186"/>
                  </a:lnTo>
                  <a:lnTo>
                    <a:pt x="369" y="187"/>
                  </a:lnTo>
                  <a:lnTo>
                    <a:pt x="380" y="188"/>
                  </a:lnTo>
                  <a:lnTo>
                    <a:pt x="392" y="188"/>
                  </a:lnTo>
                  <a:lnTo>
                    <a:pt x="403" y="189"/>
                  </a:lnTo>
                  <a:lnTo>
                    <a:pt x="415" y="189"/>
                  </a:lnTo>
                  <a:lnTo>
                    <a:pt x="427" y="190"/>
                  </a:lnTo>
                  <a:lnTo>
                    <a:pt x="438" y="191"/>
                  </a:lnTo>
                  <a:lnTo>
                    <a:pt x="450" y="192"/>
                  </a:lnTo>
                  <a:lnTo>
                    <a:pt x="461" y="195"/>
                  </a:lnTo>
                  <a:lnTo>
                    <a:pt x="431" y="329"/>
                  </a:lnTo>
                  <a:lnTo>
                    <a:pt x="424" y="334"/>
                  </a:lnTo>
                  <a:lnTo>
                    <a:pt x="416" y="336"/>
                  </a:lnTo>
                  <a:lnTo>
                    <a:pt x="408" y="338"/>
                  </a:lnTo>
                  <a:lnTo>
                    <a:pt x="401" y="338"/>
                  </a:lnTo>
                  <a:lnTo>
                    <a:pt x="393" y="337"/>
                  </a:lnTo>
                  <a:lnTo>
                    <a:pt x="385" y="336"/>
                  </a:lnTo>
                  <a:lnTo>
                    <a:pt x="377" y="334"/>
                  </a:lnTo>
                  <a:lnTo>
                    <a:pt x="370" y="331"/>
                  </a:lnTo>
                  <a:lnTo>
                    <a:pt x="361" y="327"/>
                  </a:lnTo>
                  <a:lnTo>
                    <a:pt x="353" y="325"/>
                  </a:lnTo>
                  <a:lnTo>
                    <a:pt x="345" y="321"/>
                  </a:lnTo>
                  <a:lnTo>
                    <a:pt x="337" y="319"/>
                  </a:lnTo>
                  <a:lnTo>
                    <a:pt x="328" y="317"/>
                  </a:lnTo>
                  <a:lnTo>
                    <a:pt x="320" y="316"/>
                  </a:lnTo>
                  <a:lnTo>
                    <a:pt x="311" y="315"/>
                  </a:lnTo>
                  <a:lnTo>
                    <a:pt x="303" y="316"/>
                  </a:lnTo>
                  <a:lnTo>
                    <a:pt x="297" y="319"/>
                  </a:lnTo>
                  <a:lnTo>
                    <a:pt x="291" y="323"/>
                  </a:lnTo>
                  <a:lnTo>
                    <a:pt x="286" y="327"/>
                  </a:lnTo>
                  <a:lnTo>
                    <a:pt x="281" y="333"/>
                  </a:lnTo>
                  <a:lnTo>
                    <a:pt x="277" y="339"/>
                  </a:lnTo>
                  <a:lnTo>
                    <a:pt x="274" y="346"/>
                  </a:lnTo>
                  <a:lnTo>
                    <a:pt x="271" y="353"/>
                  </a:lnTo>
                  <a:lnTo>
                    <a:pt x="268" y="361"/>
                  </a:lnTo>
                  <a:lnTo>
                    <a:pt x="266" y="368"/>
                  </a:lnTo>
                  <a:lnTo>
                    <a:pt x="264" y="376"/>
                  </a:lnTo>
                  <a:lnTo>
                    <a:pt x="264" y="385"/>
                  </a:lnTo>
                  <a:lnTo>
                    <a:pt x="263" y="393"/>
                  </a:lnTo>
                  <a:lnTo>
                    <a:pt x="263" y="402"/>
                  </a:lnTo>
                  <a:lnTo>
                    <a:pt x="263" y="410"/>
                  </a:lnTo>
                  <a:lnTo>
                    <a:pt x="264" y="418"/>
                  </a:lnTo>
                  <a:lnTo>
                    <a:pt x="264" y="427"/>
                  </a:lnTo>
                  <a:lnTo>
                    <a:pt x="268" y="438"/>
                  </a:lnTo>
                  <a:lnTo>
                    <a:pt x="273" y="446"/>
                  </a:lnTo>
                  <a:lnTo>
                    <a:pt x="279" y="454"/>
                  </a:lnTo>
                  <a:lnTo>
                    <a:pt x="286" y="457"/>
                  </a:lnTo>
                  <a:lnTo>
                    <a:pt x="293" y="461"/>
                  </a:lnTo>
                  <a:lnTo>
                    <a:pt x="300" y="463"/>
                  </a:lnTo>
                  <a:lnTo>
                    <a:pt x="308" y="464"/>
                  </a:lnTo>
                  <a:lnTo>
                    <a:pt x="317" y="464"/>
                  </a:lnTo>
                  <a:lnTo>
                    <a:pt x="326" y="463"/>
                  </a:lnTo>
                  <a:lnTo>
                    <a:pt x="335" y="463"/>
                  </a:lnTo>
                  <a:lnTo>
                    <a:pt x="344" y="462"/>
                  </a:lnTo>
                  <a:lnTo>
                    <a:pt x="354" y="463"/>
                  </a:lnTo>
                  <a:lnTo>
                    <a:pt x="363" y="463"/>
                  </a:lnTo>
                  <a:lnTo>
                    <a:pt x="373" y="465"/>
                  </a:lnTo>
                  <a:lnTo>
                    <a:pt x="383" y="468"/>
                  </a:lnTo>
                  <a:lnTo>
                    <a:pt x="392" y="473"/>
                  </a:lnTo>
                  <a:lnTo>
                    <a:pt x="395" y="482"/>
                  </a:lnTo>
                  <a:lnTo>
                    <a:pt x="398" y="491"/>
                  </a:lnTo>
                  <a:lnTo>
                    <a:pt x="400" y="499"/>
                  </a:lnTo>
                  <a:lnTo>
                    <a:pt x="401" y="509"/>
                  </a:lnTo>
                  <a:lnTo>
                    <a:pt x="403" y="518"/>
                  </a:lnTo>
                  <a:lnTo>
                    <a:pt x="404" y="527"/>
                  </a:lnTo>
                  <a:lnTo>
                    <a:pt x="404" y="536"/>
                  </a:lnTo>
                  <a:lnTo>
                    <a:pt x="403" y="547"/>
                  </a:lnTo>
                  <a:lnTo>
                    <a:pt x="403" y="555"/>
                  </a:lnTo>
                  <a:lnTo>
                    <a:pt x="401" y="564"/>
                  </a:lnTo>
                  <a:lnTo>
                    <a:pt x="400" y="574"/>
                  </a:lnTo>
                  <a:lnTo>
                    <a:pt x="398" y="583"/>
                  </a:lnTo>
                  <a:lnTo>
                    <a:pt x="396" y="591"/>
                  </a:lnTo>
                  <a:lnTo>
                    <a:pt x="393" y="600"/>
                  </a:lnTo>
                  <a:lnTo>
                    <a:pt x="391" y="608"/>
                  </a:lnTo>
                  <a:lnTo>
                    <a:pt x="388" y="617"/>
                  </a:lnTo>
                  <a:lnTo>
                    <a:pt x="384" y="617"/>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0" name="Freeform 6"/>
            <p:cNvSpPr>
              <a:spLocks/>
            </p:cNvSpPr>
            <p:nvPr/>
          </p:nvSpPr>
          <p:spPr bwMode="grayWhite">
            <a:xfrm>
              <a:off x="48" y="1306"/>
              <a:ext cx="624" cy="371"/>
            </a:xfrm>
            <a:custGeom>
              <a:avLst/>
              <a:gdLst>
                <a:gd name="T0" fmla="*/ 186 w 624"/>
                <a:gd name="T1" fmla="*/ 342 h 371"/>
                <a:gd name="T2" fmla="*/ 175 w 624"/>
                <a:gd name="T3" fmla="*/ 308 h 371"/>
                <a:gd name="T4" fmla="*/ 149 w 624"/>
                <a:gd name="T5" fmla="*/ 280 h 371"/>
                <a:gd name="T6" fmla="*/ 124 w 624"/>
                <a:gd name="T7" fmla="*/ 270 h 371"/>
                <a:gd name="T8" fmla="*/ 104 w 624"/>
                <a:gd name="T9" fmla="*/ 269 h 371"/>
                <a:gd name="T10" fmla="*/ 10 w 624"/>
                <a:gd name="T11" fmla="*/ 290 h 371"/>
                <a:gd name="T12" fmla="*/ 3 w 624"/>
                <a:gd name="T13" fmla="*/ 264 h 371"/>
                <a:gd name="T14" fmla="*/ 0 w 624"/>
                <a:gd name="T15" fmla="*/ 236 h 371"/>
                <a:gd name="T16" fmla="*/ 4 w 624"/>
                <a:gd name="T17" fmla="*/ 214 h 371"/>
                <a:gd name="T18" fmla="*/ 22 w 624"/>
                <a:gd name="T19" fmla="*/ 200 h 371"/>
                <a:gd name="T20" fmla="*/ 53 w 624"/>
                <a:gd name="T21" fmla="*/ 200 h 371"/>
                <a:gd name="T22" fmla="*/ 90 w 624"/>
                <a:gd name="T23" fmla="*/ 208 h 371"/>
                <a:gd name="T24" fmla="*/ 126 w 624"/>
                <a:gd name="T25" fmla="*/ 190 h 371"/>
                <a:gd name="T26" fmla="*/ 144 w 624"/>
                <a:gd name="T27" fmla="*/ 33 h 371"/>
                <a:gd name="T28" fmla="*/ 174 w 624"/>
                <a:gd name="T29" fmla="*/ 28 h 371"/>
                <a:gd name="T30" fmla="*/ 206 w 624"/>
                <a:gd name="T31" fmla="*/ 31 h 371"/>
                <a:gd name="T32" fmla="*/ 230 w 624"/>
                <a:gd name="T33" fmla="*/ 57 h 371"/>
                <a:gd name="T34" fmla="*/ 236 w 624"/>
                <a:gd name="T35" fmla="*/ 99 h 371"/>
                <a:gd name="T36" fmla="*/ 249 w 624"/>
                <a:gd name="T37" fmla="*/ 138 h 371"/>
                <a:gd name="T38" fmla="*/ 293 w 624"/>
                <a:gd name="T39" fmla="*/ 159 h 371"/>
                <a:gd name="T40" fmla="*/ 345 w 624"/>
                <a:gd name="T41" fmla="*/ 148 h 371"/>
                <a:gd name="T42" fmla="*/ 366 w 624"/>
                <a:gd name="T43" fmla="*/ 119 h 371"/>
                <a:gd name="T44" fmla="*/ 361 w 624"/>
                <a:gd name="T45" fmla="*/ 91 h 371"/>
                <a:gd name="T46" fmla="*/ 352 w 624"/>
                <a:gd name="T47" fmla="*/ 62 h 371"/>
                <a:gd name="T48" fmla="*/ 363 w 624"/>
                <a:gd name="T49" fmla="*/ 34 h 371"/>
                <a:gd name="T50" fmla="*/ 398 w 624"/>
                <a:gd name="T51" fmla="*/ 17 h 371"/>
                <a:gd name="T52" fmla="*/ 439 w 624"/>
                <a:gd name="T53" fmla="*/ 7 h 371"/>
                <a:gd name="T54" fmla="*/ 474 w 624"/>
                <a:gd name="T55" fmla="*/ 5 h 371"/>
                <a:gd name="T56" fmla="*/ 479 w 624"/>
                <a:gd name="T57" fmla="*/ 37 h 371"/>
                <a:gd name="T58" fmla="*/ 483 w 624"/>
                <a:gd name="T59" fmla="*/ 70 h 371"/>
                <a:gd name="T60" fmla="*/ 507 w 624"/>
                <a:gd name="T61" fmla="*/ 97 h 371"/>
                <a:gd name="T62" fmla="*/ 535 w 624"/>
                <a:gd name="T63" fmla="*/ 101 h 371"/>
                <a:gd name="T64" fmla="*/ 566 w 624"/>
                <a:gd name="T65" fmla="*/ 94 h 371"/>
                <a:gd name="T66" fmla="*/ 598 w 624"/>
                <a:gd name="T67" fmla="*/ 94 h 371"/>
                <a:gd name="T68" fmla="*/ 620 w 624"/>
                <a:gd name="T69" fmla="*/ 125 h 371"/>
                <a:gd name="T70" fmla="*/ 621 w 624"/>
                <a:gd name="T71" fmla="*/ 162 h 371"/>
                <a:gd name="T72" fmla="*/ 608 w 624"/>
                <a:gd name="T73" fmla="*/ 178 h 371"/>
                <a:gd name="T74" fmla="*/ 573 w 624"/>
                <a:gd name="T75" fmla="*/ 183 h 371"/>
                <a:gd name="T76" fmla="*/ 524 w 624"/>
                <a:gd name="T77" fmla="*/ 186 h 371"/>
                <a:gd name="T78" fmla="*/ 514 w 624"/>
                <a:gd name="T79" fmla="*/ 197 h 371"/>
                <a:gd name="T80" fmla="*/ 519 w 624"/>
                <a:gd name="T81" fmla="*/ 333 h 371"/>
                <a:gd name="T82" fmla="*/ 486 w 624"/>
                <a:gd name="T83" fmla="*/ 342 h 371"/>
                <a:gd name="T84" fmla="*/ 449 w 624"/>
                <a:gd name="T85" fmla="*/ 344 h 371"/>
                <a:gd name="T86" fmla="*/ 412 w 624"/>
                <a:gd name="T87" fmla="*/ 338 h 371"/>
                <a:gd name="T88" fmla="*/ 402 w 624"/>
                <a:gd name="T89" fmla="*/ 311 h 371"/>
                <a:gd name="T90" fmla="*/ 402 w 624"/>
                <a:gd name="T91" fmla="*/ 283 h 371"/>
                <a:gd name="T92" fmla="*/ 397 w 624"/>
                <a:gd name="T93" fmla="*/ 254 h 371"/>
                <a:gd name="T94" fmla="*/ 367 w 624"/>
                <a:gd name="T95" fmla="*/ 236 h 371"/>
                <a:gd name="T96" fmla="*/ 329 w 624"/>
                <a:gd name="T97" fmla="*/ 237 h 371"/>
                <a:gd name="T98" fmla="*/ 289 w 624"/>
                <a:gd name="T99" fmla="*/ 248 h 371"/>
                <a:gd name="T100" fmla="*/ 263 w 624"/>
                <a:gd name="T101" fmla="*/ 264 h 371"/>
                <a:gd name="T102" fmla="*/ 262 w 624"/>
                <a:gd name="T103" fmla="*/ 293 h 371"/>
                <a:gd name="T104" fmla="*/ 276 w 624"/>
                <a:gd name="T105" fmla="*/ 322 h 371"/>
                <a:gd name="T106" fmla="*/ 257 w 624"/>
                <a:gd name="T107" fmla="*/ 360 h 371"/>
                <a:gd name="T108" fmla="*/ 210 w 624"/>
                <a:gd name="T109" fmla="*/ 36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371">
                  <a:moveTo>
                    <a:pt x="191" y="370"/>
                  </a:moveTo>
                  <a:lnTo>
                    <a:pt x="190" y="363"/>
                  </a:lnTo>
                  <a:lnTo>
                    <a:pt x="189" y="356"/>
                  </a:lnTo>
                  <a:lnTo>
                    <a:pt x="188" y="349"/>
                  </a:lnTo>
                  <a:lnTo>
                    <a:pt x="186" y="342"/>
                  </a:lnTo>
                  <a:lnTo>
                    <a:pt x="185" y="335"/>
                  </a:lnTo>
                  <a:lnTo>
                    <a:pt x="182" y="328"/>
                  </a:lnTo>
                  <a:lnTo>
                    <a:pt x="181" y="321"/>
                  </a:lnTo>
                  <a:lnTo>
                    <a:pt x="178" y="315"/>
                  </a:lnTo>
                  <a:lnTo>
                    <a:pt x="175" y="308"/>
                  </a:lnTo>
                  <a:lnTo>
                    <a:pt x="171" y="302"/>
                  </a:lnTo>
                  <a:lnTo>
                    <a:pt x="167" y="296"/>
                  </a:lnTo>
                  <a:lnTo>
                    <a:pt x="162" y="290"/>
                  </a:lnTo>
                  <a:lnTo>
                    <a:pt x="156" y="285"/>
                  </a:lnTo>
                  <a:lnTo>
                    <a:pt x="149" y="280"/>
                  </a:lnTo>
                  <a:lnTo>
                    <a:pt x="143" y="276"/>
                  </a:lnTo>
                  <a:lnTo>
                    <a:pt x="134" y="273"/>
                  </a:lnTo>
                  <a:lnTo>
                    <a:pt x="131" y="271"/>
                  </a:lnTo>
                  <a:lnTo>
                    <a:pt x="128" y="270"/>
                  </a:lnTo>
                  <a:lnTo>
                    <a:pt x="124" y="270"/>
                  </a:lnTo>
                  <a:lnTo>
                    <a:pt x="121" y="270"/>
                  </a:lnTo>
                  <a:lnTo>
                    <a:pt x="117" y="270"/>
                  </a:lnTo>
                  <a:lnTo>
                    <a:pt x="113" y="271"/>
                  </a:lnTo>
                  <a:lnTo>
                    <a:pt x="109" y="270"/>
                  </a:lnTo>
                  <a:lnTo>
                    <a:pt x="104" y="269"/>
                  </a:lnTo>
                  <a:lnTo>
                    <a:pt x="22" y="307"/>
                  </a:lnTo>
                  <a:lnTo>
                    <a:pt x="19" y="304"/>
                  </a:lnTo>
                  <a:lnTo>
                    <a:pt x="15" y="300"/>
                  </a:lnTo>
                  <a:lnTo>
                    <a:pt x="13" y="296"/>
                  </a:lnTo>
                  <a:lnTo>
                    <a:pt x="10" y="290"/>
                  </a:lnTo>
                  <a:lnTo>
                    <a:pt x="9" y="286"/>
                  </a:lnTo>
                  <a:lnTo>
                    <a:pt x="6" y="280"/>
                  </a:lnTo>
                  <a:lnTo>
                    <a:pt x="5" y="275"/>
                  </a:lnTo>
                  <a:lnTo>
                    <a:pt x="4" y="270"/>
                  </a:lnTo>
                  <a:lnTo>
                    <a:pt x="3" y="264"/>
                  </a:lnTo>
                  <a:lnTo>
                    <a:pt x="2" y="258"/>
                  </a:lnTo>
                  <a:lnTo>
                    <a:pt x="0" y="252"/>
                  </a:lnTo>
                  <a:lnTo>
                    <a:pt x="0" y="246"/>
                  </a:lnTo>
                  <a:lnTo>
                    <a:pt x="0" y="241"/>
                  </a:lnTo>
                  <a:lnTo>
                    <a:pt x="0" y="236"/>
                  </a:lnTo>
                  <a:lnTo>
                    <a:pt x="0" y="229"/>
                  </a:lnTo>
                  <a:lnTo>
                    <a:pt x="0" y="224"/>
                  </a:lnTo>
                  <a:lnTo>
                    <a:pt x="0" y="221"/>
                  </a:lnTo>
                  <a:lnTo>
                    <a:pt x="2" y="217"/>
                  </a:lnTo>
                  <a:lnTo>
                    <a:pt x="4" y="214"/>
                  </a:lnTo>
                  <a:lnTo>
                    <a:pt x="6" y="211"/>
                  </a:lnTo>
                  <a:lnTo>
                    <a:pt x="9" y="208"/>
                  </a:lnTo>
                  <a:lnTo>
                    <a:pt x="12" y="206"/>
                  </a:lnTo>
                  <a:lnTo>
                    <a:pt x="16" y="203"/>
                  </a:lnTo>
                  <a:lnTo>
                    <a:pt x="22" y="200"/>
                  </a:lnTo>
                  <a:lnTo>
                    <a:pt x="28" y="200"/>
                  </a:lnTo>
                  <a:lnTo>
                    <a:pt x="33" y="200"/>
                  </a:lnTo>
                  <a:lnTo>
                    <a:pt x="40" y="200"/>
                  </a:lnTo>
                  <a:lnTo>
                    <a:pt x="47" y="200"/>
                  </a:lnTo>
                  <a:lnTo>
                    <a:pt x="53" y="200"/>
                  </a:lnTo>
                  <a:lnTo>
                    <a:pt x="60" y="201"/>
                  </a:lnTo>
                  <a:lnTo>
                    <a:pt x="67" y="204"/>
                  </a:lnTo>
                  <a:lnTo>
                    <a:pt x="74" y="207"/>
                  </a:lnTo>
                  <a:lnTo>
                    <a:pt x="81" y="208"/>
                  </a:lnTo>
                  <a:lnTo>
                    <a:pt x="90" y="208"/>
                  </a:lnTo>
                  <a:lnTo>
                    <a:pt x="97" y="207"/>
                  </a:lnTo>
                  <a:lnTo>
                    <a:pt x="105" y="204"/>
                  </a:lnTo>
                  <a:lnTo>
                    <a:pt x="113" y="200"/>
                  </a:lnTo>
                  <a:lnTo>
                    <a:pt x="119" y="196"/>
                  </a:lnTo>
                  <a:lnTo>
                    <a:pt x="126" y="190"/>
                  </a:lnTo>
                  <a:lnTo>
                    <a:pt x="131" y="183"/>
                  </a:lnTo>
                  <a:lnTo>
                    <a:pt x="127" y="35"/>
                  </a:lnTo>
                  <a:lnTo>
                    <a:pt x="133" y="35"/>
                  </a:lnTo>
                  <a:lnTo>
                    <a:pt x="138" y="34"/>
                  </a:lnTo>
                  <a:lnTo>
                    <a:pt x="144" y="33"/>
                  </a:lnTo>
                  <a:lnTo>
                    <a:pt x="150" y="32"/>
                  </a:lnTo>
                  <a:lnTo>
                    <a:pt x="156" y="31"/>
                  </a:lnTo>
                  <a:lnTo>
                    <a:pt x="162" y="30"/>
                  </a:lnTo>
                  <a:lnTo>
                    <a:pt x="168" y="29"/>
                  </a:lnTo>
                  <a:lnTo>
                    <a:pt x="174" y="28"/>
                  </a:lnTo>
                  <a:lnTo>
                    <a:pt x="181" y="28"/>
                  </a:lnTo>
                  <a:lnTo>
                    <a:pt x="186" y="28"/>
                  </a:lnTo>
                  <a:lnTo>
                    <a:pt x="193" y="28"/>
                  </a:lnTo>
                  <a:lnTo>
                    <a:pt x="199" y="30"/>
                  </a:lnTo>
                  <a:lnTo>
                    <a:pt x="206" y="31"/>
                  </a:lnTo>
                  <a:lnTo>
                    <a:pt x="211" y="34"/>
                  </a:lnTo>
                  <a:lnTo>
                    <a:pt x="218" y="37"/>
                  </a:lnTo>
                  <a:lnTo>
                    <a:pt x="225" y="41"/>
                  </a:lnTo>
                  <a:lnTo>
                    <a:pt x="228" y="48"/>
                  </a:lnTo>
                  <a:lnTo>
                    <a:pt x="230" y="57"/>
                  </a:lnTo>
                  <a:lnTo>
                    <a:pt x="232" y="65"/>
                  </a:lnTo>
                  <a:lnTo>
                    <a:pt x="234" y="73"/>
                  </a:lnTo>
                  <a:lnTo>
                    <a:pt x="234" y="82"/>
                  </a:lnTo>
                  <a:lnTo>
                    <a:pt x="235" y="91"/>
                  </a:lnTo>
                  <a:lnTo>
                    <a:pt x="236" y="99"/>
                  </a:lnTo>
                  <a:lnTo>
                    <a:pt x="238" y="108"/>
                  </a:lnTo>
                  <a:lnTo>
                    <a:pt x="239" y="116"/>
                  </a:lnTo>
                  <a:lnTo>
                    <a:pt x="242" y="124"/>
                  </a:lnTo>
                  <a:lnTo>
                    <a:pt x="245" y="131"/>
                  </a:lnTo>
                  <a:lnTo>
                    <a:pt x="249" y="138"/>
                  </a:lnTo>
                  <a:lnTo>
                    <a:pt x="256" y="145"/>
                  </a:lnTo>
                  <a:lnTo>
                    <a:pt x="263" y="150"/>
                  </a:lnTo>
                  <a:lnTo>
                    <a:pt x="273" y="155"/>
                  </a:lnTo>
                  <a:lnTo>
                    <a:pt x="284" y="159"/>
                  </a:lnTo>
                  <a:lnTo>
                    <a:pt x="293" y="159"/>
                  </a:lnTo>
                  <a:lnTo>
                    <a:pt x="303" y="159"/>
                  </a:lnTo>
                  <a:lnTo>
                    <a:pt x="314" y="158"/>
                  </a:lnTo>
                  <a:lnTo>
                    <a:pt x="325" y="156"/>
                  </a:lnTo>
                  <a:lnTo>
                    <a:pt x="335" y="152"/>
                  </a:lnTo>
                  <a:lnTo>
                    <a:pt x="345" y="148"/>
                  </a:lnTo>
                  <a:lnTo>
                    <a:pt x="353" y="142"/>
                  </a:lnTo>
                  <a:lnTo>
                    <a:pt x="359" y="134"/>
                  </a:lnTo>
                  <a:lnTo>
                    <a:pt x="363" y="129"/>
                  </a:lnTo>
                  <a:lnTo>
                    <a:pt x="365" y="124"/>
                  </a:lnTo>
                  <a:lnTo>
                    <a:pt x="366" y="119"/>
                  </a:lnTo>
                  <a:lnTo>
                    <a:pt x="366" y="113"/>
                  </a:lnTo>
                  <a:lnTo>
                    <a:pt x="366" y="108"/>
                  </a:lnTo>
                  <a:lnTo>
                    <a:pt x="365" y="102"/>
                  </a:lnTo>
                  <a:lnTo>
                    <a:pt x="364" y="96"/>
                  </a:lnTo>
                  <a:lnTo>
                    <a:pt x="361" y="91"/>
                  </a:lnTo>
                  <a:lnTo>
                    <a:pt x="359" y="86"/>
                  </a:lnTo>
                  <a:lnTo>
                    <a:pt x="357" y="79"/>
                  </a:lnTo>
                  <a:lnTo>
                    <a:pt x="354" y="73"/>
                  </a:lnTo>
                  <a:lnTo>
                    <a:pt x="354" y="68"/>
                  </a:lnTo>
                  <a:lnTo>
                    <a:pt x="352" y="62"/>
                  </a:lnTo>
                  <a:lnTo>
                    <a:pt x="351" y="57"/>
                  </a:lnTo>
                  <a:lnTo>
                    <a:pt x="351" y="51"/>
                  </a:lnTo>
                  <a:lnTo>
                    <a:pt x="352" y="44"/>
                  </a:lnTo>
                  <a:lnTo>
                    <a:pt x="357" y="39"/>
                  </a:lnTo>
                  <a:lnTo>
                    <a:pt x="363" y="34"/>
                  </a:lnTo>
                  <a:lnTo>
                    <a:pt x="369" y="30"/>
                  </a:lnTo>
                  <a:lnTo>
                    <a:pt x="376" y="26"/>
                  </a:lnTo>
                  <a:lnTo>
                    <a:pt x="383" y="22"/>
                  </a:lnTo>
                  <a:lnTo>
                    <a:pt x="391" y="19"/>
                  </a:lnTo>
                  <a:lnTo>
                    <a:pt x="398" y="17"/>
                  </a:lnTo>
                  <a:lnTo>
                    <a:pt x="407" y="14"/>
                  </a:lnTo>
                  <a:lnTo>
                    <a:pt x="414" y="12"/>
                  </a:lnTo>
                  <a:lnTo>
                    <a:pt x="422" y="10"/>
                  </a:lnTo>
                  <a:lnTo>
                    <a:pt x="431" y="9"/>
                  </a:lnTo>
                  <a:lnTo>
                    <a:pt x="439" y="7"/>
                  </a:lnTo>
                  <a:lnTo>
                    <a:pt x="448" y="5"/>
                  </a:lnTo>
                  <a:lnTo>
                    <a:pt x="456" y="3"/>
                  </a:lnTo>
                  <a:lnTo>
                    <a:pt x="464" y="2"/>
                  </a:lnTo>
                  <a:lnTo>
                    <a:pt x="472" y="0"/>
                  </a:lnTo>
                  <a:lnTo>
                    <a:pt x="474" y="5"/>
                  </a:lnTo>
                  <a:lnTo>
                    <a:pt x="476" y="11"/>
                  </a:lnTo>
                  <a:lnTo>
                    <a:pt x="477" y="17"/>
                  </a:lnTo>
                  <a:lnTo>
                    <a:pt x="478" y="24"/>
                  </a:lnTo>
                  <a:lnTo>
                    <a:pt x="478" y="30"/>
                  </a:lnTo>
                  <a:lnTo>
                    <a:pt x="479" y="37"/>
                  </a:lnTo>
                  <a:lnTo>
                    <a:pt x="479" y="44"/>
                  </a:lnTo>
                  <a:lnTo>
                    <a:pt x="479" y="51"/>
                  </a:lnTo>
                  <a:lnTo>
                    <a:pt x="479" y="57"/>
                  </a:lnTo>
                  <a:lnTo>
                    <a:pt x="481" y="64"/>
                  </a:lnTo>
                  <a:lnTo>
                    <a:pt x="483" y="70"/>
                  </a:lnTo>
                  <a:lnTo>
                    <a:pt x="485" y="76"/>
                  </a:lnTo>
                  <a:lnTo>
                    <a:pt x="488" y="82"/>
                  </a:lnTo>
                  <a:lnTo>
                    <a:pt x="493" y="88"/>
                  </a:lnTo>
                  <a:lnTo>
                    <a:pt x="499" y="92"/>
                  </a:lnTo>
                  <a:lnTo>
                    <a:pt x="507" y="97"/>
                  </a:lnTo>
                  <a:lnTo>
                    <a:pt x="512" y="99"/>
                  </a:lnTo>
                  <a:lnTo>
                    <a:pt x="517" y="101"/>
                  </a:lnTo>
                  <a:lnTo>
                    <a:pt x="523" y="102"/>
                  </a:lnTo>
                  <a:lnTo>
                    <a:pt x="529" y="102"/>
                  </a:lnTo>
                  <a:lnTo>
                    <a:pt x="535" y="101"/>
                  </a:lnTo>
                  <a:lnTo>
                    <a:pt x="541" y="99"/>
                  </a:lnTo>
                  <a:lnTo>
                    <a:pt x="547" y="98"/>
                  </a:lnTo>
                  <a:lnTo>
                    <a:pt x="554" y="97"/>
                  </a:lnTo>
                  <a:lnTo>
                    <a:pt x="560" y="95"/>
                  </a:lnTo>
                  <a:lnTo>
                    <a:pt x="566" y="94"/>
                  </a:lnTo>
                  <a:lnTo>
                    <a:pt x="572" y="92"/>
                  </a:lnTo>
                  <a:lnTo>
                    <a:pt x="579" y="92"/>
                  </a:lnTo>
                  <a:lnTo>
                    <a:pt x="584" y="92"/>
                  </a:lnTo>
                  <a:lnTo>
                    <a:pt x="591" y="92"/>
                  </a:lnTo>
                  <a:lnTo>
                    <a:pt x="598" y="94"/>
                  </a:lnTo>
                  <a:lnTo>
                    <a:pt x="603" y="97"/>
                  </a:lnTo>
                  <a:lnTo>
                    <a:pt x="610" y="102"/>
                  </a:lnTo>
                  <a:lnTo>
                    <a:pt x="614" y="109"/>
                  </a:lnTo>
                  <a:lnTo>
                    <a:pt x="618" y="117"/>
                  </a:lnTo>
                  <a:lnTo>
                    <a:pt x="620" y="125"/>
                  </a:lnTo>
                  <a:lnTo>
                    <a:pt x="621" y="133"/>
                  </a:lnTo>
                  <a:lnTo>
                    <a:pt x="622" y="142"/>
                  </a:lnTo>
                  <a:lnTo>
                    <a:pt x="623" y="151"/>
                  </a:lnTo>
                  <a:lnTo>
                    <a:pt x="623" y="159"/>
                  </a:lnTo>
                  <a:lnTo>
                    <a:pt x="621" y="162"/>
                  </a:lnTo>
                  <a:lnTo>
                    <a:pt x="619" y="165"/>
                  </a:lnTo>
                  <a:lnTo>
                    <a:pt x="618" y="169"/>
                  </a:lnTo>
                  <a:lnTo>
                    <a:pt x="615" y="172"/>
                  </a:lnTo>
                  <a:lnTo>
                    <a:pt x="612" y="175"/>
                  </a:lnTo>
                  <a:lnTo>
                    <a:pt x="608" y="178"/>
                  </a:lnTo>
                  <a:lnTo>
                    <a:pt x="604" y="181"/>
                  </a:lnTo>
                  <a:lnTo>
                    <a:pt x="599" y="183"/>
                  </a:lnTo>
                  <a:lnTo>
                    <a:pt x="591" y="184"/>
                  </a:lnTo>
                  <a:lnTo>
                    <a:pt x="582" y="184"/>
                  </a:lnTo>
                  <a:lnTo>
                    <a:pt x="573" y="183"/>
                  </a:lnTo>
                  <a:lnTo>
                    <a:pt x="564" y="182"/>
                  </a:lnTo>
                  <a:lnTo>
                    <a:pt x="554" y="181"/>
                  </a:lnTo>
                  <a:lnTo>
                    <a:pt x="545" y="182"/>
                  </a:lnTo>
                  <a:lnTo>
                    <a:pt x="535" y="183"/>
                  </a:lnTo>
                  <a:lnTo>
                    <a:pt x="524" y="186"/>
                  </a:lnTo>
                  <a:lnTo>
                    <a:pt x="523" y="188"/>
                  </a:lnTo>
                  <a:lnTo>
                    <a:pt x="521" y="191"/>
                  </a:lnTo>
                  <a:lnTo>
                    <a:pt x="519" y="192"/>
                  </a:lnTo>
                  <a:lnTo>
                    <a:pt x="517" y="194"/>
                  </a:lnTo>
                  <a:lnTo>
                    <a:pt x="514" y="197"/>
                  </a:lnTo>
                  <a:lnTo>
                    <a:pt x="512" y="199"/>
                  </a:lnTo>
                  <a:lnTo>
                    <a:pt x="509" y="203"/>
                  </a:lnTo>
                  <a:lnTo>
                    <a:pt x="507" y="207"/>
                  </a:lnTo>
                  <a:lnTo>
                    <a:pt x="524" y="331"/>
                  </a:lnTo>
                  <a:lnTo>
                    <a:pt x="519" y="333"/>
                  </a:lnTo>
                  <a:lnTo>
                    <a:pt x="512" y="335"/>
                  </a:lnTo>
                  <a:lnTo>
                    <a:pt x="507" y="338"/>
                  </a:lnTo>
                  <a:lnTo>
                    <a:pt x="500" y="339"/>
                  </a:lnTo>
                  <a:lnTo>
                    <a:pt x="493" y="341"/>
                  </a:lnTo>
                  <a:lnTo>
                    <a:pt x="486" y="342"/>
                  </a:lnTo>
                  <a:lnTo>
                    <a:pt x="479" y="343"/>
                  </a:lnTo>
                  <a:lnTo>
                    <a:pt x="471" y="344"/>
                  </a:lnTo>
                  <a:lnTo>
                    <a:pt x="464" y="344"/>
                  </a:lnTo>
                  <a:lnTo>
                    <a:pt x="456" y="344"/>
                  </a:lnTo>
                  <a:lnTo>
                    <a:pt x="449" y="344"/>
                  </a:lnTo>
                  <a:lnTo>
                    <a:pt x="441" y="344"/>
                  </a:lnTo>
                  <a:lnTo>
                    <a:pt x="433" y="342"/>
                  </a:lnTo>
                  <a:lnTo>
                    <a:pt x="426" y="341"/>
                  </a:lnTo>
                  <a:lnTo>
                    <a:pt x="419" y="340"/>
                  </a:lnTo>
                  <a:lnTo>
                    <a:pt x="412" y="338"/>
                  </a:lnTo>
                  <a:lnTo>
                    <a:pt x="408" y="333"/>
                  </a:lnTo>
                  <a:lnTo>
                    <a:pt x="405" y="328"/>
                  </a:lnTo>
                  <a:lnTo>
                    <a:pt x="403" y="322"/>
                  </a:lnTo>
                  <a:lnTo>
                    <a:pt x="402" y="316"/>
                  </a:lnTo>
                  <a:lnTo>
                    <a:pt x="402" y="311"/>
                  </a:lnTo>
                  <a:lnTo>
                    <a:pt x="401" y="306"/>
                  </a:lnTo>
                  <a:lnTo>
                    <a:pt x="401" y="300"/>
                  </a:lnTo>
                  <a:lnTo>
                    <a:pt x="401" y="294"/>
                  </a:lnTo>
                  <a:lnTo>
                    <a:pt x="402" y="289"/>
                  </a:lnTo>
                  <a:lnTo>
                    <a:pt x="402" y="283"/>
                  </a:lnTo>
                  <a:lnTo>
                    <a:pt x="402" y="277"/>
                  </a:lnTo>
                  <a:lnTo>
                    <a:pt x="401" y="271"/>
                  </a:lnTo>
                  <a:lnTo>
                    <a:pt x="400" y="266"/>
                  </a:lnTo>
                  <a:lnTo>
                    <a:pt x="398" y="260"/>
                  </a:lnTo>
                  <a:lnTo>
                    <a:pt x="397" y="254"/>
                  </a:lnTo>
                  <a:lnTo>
                    <a:pt x="393" y="248"/>
                  </a:lnTo>
                  <a:lnTo>
                    <a:pt x="388" y="244"/>
                  </a:lnTo>
                  <a:lnTo>
                    <a:pt x="381" y="240"/>
                  </a:lnTo>
                  <a:lnTo>
                    <a:pt x="374" y="238"/>
                  </a:lnTo>
                  <a:lnTo>
                    <a:pt x="367" y="236"/>
                  </a:lnTo>
                  <a:lnTo>
                    <a:pt x="360" y="235"/>
                  </a:lnTo>
                  <a:lnTo>
                    <a:pt x="353" y="235"/>
                  </a:lnTo>
                  <a:lnTo>
                    <a:pt x="345" y="235"/>
                  </a:lnTo>
                  <a:lnTo>
                    <a:pt x="337" y="236"/>
                  </a:lnTo>
                  <a:lnTo>
                    <a:pt x="329" y="237"/>
                  </a:lnTo>
                  <a:lnTo>
                    <a:pt x="321" y="239"/>
                  </a:lnTo>
                  <a:lnTo>
                    <a:pt x="313" y="241"/>
                  </a:lnTo>
                  <a:lnTo>
                    <a:pt x="306" y="243"/>
                  </a:lnTo>
                  <a:lnTo>
                    <a:pt x="297" y="245"/>
                  </a:lnTo>
                  <a:lnTo>
                    <a:pt x="289" y="248"/>
                  </a:lnTo>
                  <a:lnTo>
                    <a:pt x="281" y="250"/>
                  </a:lnTo>
                  <a:lnTo>
                    <a:pt x="273" y="252"/>
                  </a:lnTo>
                  <a:lnTo>
                    <a:pt x="270" y="255"/>
                  </a:lnTo>
                  <a:lnTo>
                    <a:pt x="267" y="260"/>
                  </a:lnTo>
                  <a:lnTo>
                    <a:pt x="263" y="264"/>
                  </a:lnTo>
                  <a:lnTo>
                    <a:pt x="260" y="270"/>
                  </a:lnTo>
                  <a:lnTo>
                    <a:pt x="258" y="276"/>
                  </a:lnTo>
                  <a:lnTo>
                    <a:pt x="258" y="282"/>
                  </a:lnTo>
                  <a:lnTo>
                    <a:pt x="258" y="287"/>
                  </a:lnTo>
                  <a:lnTo>
                    <a:pt x="262" y="293"/>
                  </a:lnTo>
                  <a:lnTo>
                    <a:pt x="265" y="299"/>
                  </a:lnTo>
                  <a:lnTo>
                    <a:pt x="268" y="304"/>
                  </a:lnTo>
                  <a:lnTo>
                    <a:pt x="271" y="310"/>
                  </a:lnTo>
                  <a:lnTo>
                    <a:pt x="273" y="316"/>
                  </a:lnTo>
                  <a:lnTo>
                    <a:pt x="276" y="322"/>
                  </a:lnTo>
                  <a:lnTo>
                    <a:pt x="277" y="328"/>
                  </a:lnTo>
                  <a:lnTo>
                    <a:pt x="277" y="334"/>
                  </a:lnTo>
                  <a:lnTo>
                    <a:pt x="277" y="341"/>
                  </a:lnTo>
                  <a:lnTo>
                    <a:pt x="266" y="355"/>
                  </a:lnTo>
                  <a:lnTo>
                    <a:pt x="257" y="360"/>
                  </a:lnTo>
                  <a:lnTo>
                    <a:pt x="248" y="362"/>
                  </a:lnTo>
                  <a:lnTo>
                    <a:pt x="239" y="363"/>
                  </a:lnTo>
                  <a:lnTo>
                    <a:pt x="230" y="363"/>
                  </a:lnTo>
                  <a:lnTo>
                    <a:pt x="220" y="364"/>
                  </a:lnTo>
                  <a:lnTo>
                    <a:pt x="210" y="364"/>
                  </a:lnTo>
                  <a:lnTo>
                    <a:pt x="201" y="366"/>
                  </a:lnTo>
                  <a:lnTo>
                    <a:pt x="191" y="370"/>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1" name="Freeform 7"/>
            <p:cNvSpPr>
              <a:spLocks/>
            </p:cNvSpPr>
            <p:nvPr/>
          </p:nvSpPr>
          <p:spPr bwMode="grayWhite">
            <a:xfrm>
              <a:off x="0" y="706"/>
              <a:ext cx="506" cy="470"/>
            </a:xfrm>
            <a:custGeom>
              <a:avLst/>
              <a:gdLst>
                <a:gd name="T0" fmla="*/ 229 w 506"/>
                <a:gd name="T1" fmla="*/ 453 h 470"/>
                <a:gd name="T2" fmla="*/ 200 w 506"/>
                <a:gd name="T3" fmla="*/ 429 h 470"/>
                <a:gd name="T4" fmla="*/ 175 w 506"/>
                <a:gd name="T5" fmla="*/ 402 h 470"/>
                <a:gd name="T6" fmla="*/ 158 w 506"/>
                <a:gd name="T7" fmla="*/ 368 h 470"/>
                <a:gd name="T8" fmla="*/ 241 w 506"/>
                <a:gd name="T9" fmla="*/ 275 h 470"/>
                <a:gd name="T10" fmla="*/ 224 w 506"/>
                <a:gd name="T11" fmla="*/ 248 h 470"/>
                <a:gd name="T12" fmla="*/ 198 w 506"/>
                <a:gd name="T13" fmla="*/ 228 h 470"/>
                <a:gd name="T14" fmla="*/ 166 w 506"/>
                <a:gd name="T15" fmla="*/ 214 h 470"/>
                <a:gd name="T16" fmla="*/ 139 w 506"/>
                <a:gd name="T17" fmla="*/ 217 h 470"/>
                <a:gd name="T18" fmla="*/ 128 w 506"/>
                <a:gd name="T19" fmla="*/ 238 h 470"/>
                <a:gd name="T20" fmla="*/ 120 w 506"/>
                <a:gd name="T21" fmla="*/ 262 h 470"/>
                <a:gd name="T22" fmla="*/ 104 w 506"/>
                <a:gd name="T23" fmla="*/ 283 h 470"/>
                <a:gd name="T24" fmla="*/ 77 w 506"/>
                <a:gd name="T25" fmla="*/ 291 h 470"/>
                <a:gd name="T26" fmla="*/ 53 w 506"/>
                <a:gd name="T27" fmla="*/ 288 h 470"/>
                <a:gd name="T28" fmla="*/ 31 w 506"/>
                <a:gd name="T29" fmla="*/ 275 h 470"/>
                <a:gd name="T30" fmla="*/ 12 w 506"/>
                <a:gd name="T31" fmla="*/ 257 h 470"/>
                <a:gd name="T32" fmla="*/ 61 w 506"/>
                <a:gd name="T33" fmla="*/ 109 h 470"/>
                <a:gd name="T34" fmla="*/ 24 w 506"/>
                <a:gd name="T35" fmla="*/ 85 h 470"/>
                <a:gd name="T36" fmla="*/ 0 w 506"/>
                <a:gd name="T37" fmla="*/ 53 h 470"/>
                <a:gd name="T38" fmla="*/ 19 w 506"/>
                <a:gd name="T39" fmla="*/ 22 h 470"/>
                <a:gd name="T40" fmla="*/ 54 w 506"/>
                <a:gd name="T41" fmla="*/ 0 h 470"/>
                <a:gd name="T42" fmla="*/ 82 w 506"/>
                <a:gd name="T43" fmla="*/ 6 h 470"/>
                <a:gd name="T44" fmla="*/ 103 w 506"/>
                <a:gd name="T45" fmla="*/ 29 h 470"/>
                <a:gd name="T46" fmla="*/ 132 w 506"/>
                <a:gd name="T47" fmla="*/ 57 h 470"/>
                <a:gd name="T48" fmla="*/ 175 w 506"/>
                <a:gd name="T49" fmla="*/ 64 h 470"/>
                <a:gd name="T50" fmla="*/ 215 w 506"/>
                <a:gd name="T51" fmla="*/ 43 h 470"/>
                <a:gd name="T52" fmla="*/ 243 w 506"/>
                <a:gd name="T53" fmla="*/ 16 h 470"/>
                <a:gd name="T54" fmla="*/ 265 w 506"/>
                <a:gd name="T55" fmla="*/ 22 h 470"/>
                <a:gd name="T56" fmla="*/ 284 w 506"/>
                <a:gd name="T57" fmla="*/ 34 h 470"/>
                <a:gd name="T58" fmla="*/ 301 w 506"/>
                <a:gd name="T59" fmla="*/ 52 h 470"/>
                <a:gd name="T60" fmla="*/ 318 w 506"/>
                <a:gd name="T61" fmla="*/ 72 h 470"/>
                <a:gd name="T62" fmla="*/ 314 w 506"/>
                <a:gd name="T63" fmla="*/ 98 h 470"/>
                <a:gd name="T64" fmla="*/ 296 w 506"/>
                <a:gd name="T65" fmla="*/ 115 h 470"/>
                <a:gd name="T66" fmla="*/ 278 w 506"/>
                <a:gd name="T67" fmla="*/ 123 h 470"/>
                <a:gd name="T68" fmla="*/ 260 w 506"/>
                <a:gd name="T69" fmla="*/ 130 h 470"/>
                <a:gd name="T70" fmla="*/ 249 w 506"/>
                <a:gd name="T71" fmla="*/ 152 h 470"/>
                <a:gd name="T72" fmla="*/ 257 w 506"/>
                <a:gd name="T73" fmla="*/ 180 h 470"/>
                <a:gd name="T74" fmla="*/ 288 w 506"/>
                <a:gd name="T75" fmla="*/ 210 h 470"/>
                <a:gd name="T76" fmla="*/ 321 w 506"/>
                <a:gd name="T77" fmla="*/ 231 h 470"/>
                <a:gd name="T78" fmla="*/ 339 w 506"/>
                <a:gd name="T79" fmla="*/ 231 h 470"/>
                <a:gd name="T80" fmla="*/ 358 w 506"/>
                <a:gd name="T81" fmla="*/ 228 h 470"/>
                <a:gd name="T82" fmla="*/ 377 w 506"/>
                <a:gd name="T83" fmla="*/ 200 h 470"/>
                <a:gd name="T84" fmla="*/ 385 w 506"/>
                <a:gd name="T85" fmla="*/ 171 h 470"/>
                <a:gd name="T86" fmla="*/ 404 w 506"/>
                <a:gd name="T87" fmla="*/ 158 h 470"/>
                <a:gd name="T88" fmla="*/ 497 w 506"/>
                <a:gd name="T89" fmla="*/ 213 h 470"/>
                <a:gd name="T90" fmla="*/ 482 w 506"/>
                <a:gd name="T91" fmla="*/ 238 h 470"/>
                <a:gd name="T92" fmla="*/ 458 w 506"/>
                <a:gd name="T93" fmla="*/ 259 h 470"/>
                <a:gd name="T94" fmla="*/ 438 w 506"/>
                <a:gd name="T95" fmla="*/ 282 h 470"/>
                <a:gd name="T96" fmla="*/ 434 w 506"/>
                <a:gd name="T97" fmla="*/ 313 h 470"/>
                <a:gd name="T98" fmla="*/ 467 w 506"/>
                <a:gd name="T99" fmla="*/ 339 h 470"/>
                <a:gd name="T100" fmla="*/ 505 w 506"/>
                <a:gd name="T101" fmla="*/ 362 h 470"/>
                <a:gd name="T102" fmla="*/ 329 w 506"/>
                <a:gd name="T103" fmla="*/ 370 h 470"/>
                <a:gd name="T104" fmla="*/ 306 w 506"/>
                <a:gd name="T105" fmla="*/ 395 h 470"/>
                <a:gd name="T106" fmla="*/ 287 w 506"/>
                <a:gd name="T107" fmla="*/ 423 h 470"/>
                <a:gd name="T108" fmla="*/ 267 w 506"/>
                <a:gd name="T109" fmla="*/ 45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470">
                  <a:moveTo>
                    <a:pt x="252" y="469"/>
                  </a:moveTo>
                  <a:lnTo>
                    <a:pt x="245" y="463"/>
                  </a:lnTo>
                  <a:lnTo>
                    <a:pt x="237" y="458"/>
                  </a:lnTo>
                  <a:lnTo>
                    <a:pt x="229" y="453"/>
                  </a:lnTo>
                  <a:lnTo>
                    <a:pt x="221" y="447"/>
                  </a:lnTo>
                  <a:lnTo>
                    <a:pt x="214" y="441"/>
                  </a:lnTo>
                  <a:lnTo>
                    <a:pt x="207" y="435"/>
                  </a:lnTo>
                  <a:lnTo>
                    <a:pt x="200" y="429"/>
                  </a:lnTo>
                  <a:lnTo>
                    <a:pt x="193" y="423"/>
                  </a:lnTo>
                  <a:lnTo>
                    <a:pt x="187" y="416"/>
                  </a:lnTo>
                  <a:lnTo>
                    <a:pt x="181" y="409"/>
                  </a:lnTo>
                  <a:lnTo>
                    <a:pt x="175" y="402"/>
                  </a:lnTo>
                  <a:lnTo>
                    <a:pt x="171" y="394"/>
                  </a:lnTo>
                  <a:lnTo>
                    <a:pt x="166" y="386"/>
                  </a:lnTo>
                  <a:lnTo>
                    <a:pt x="162" y="377"/>
                  </a:lnTo>
                  <a:lnTo>
                    <a:pt x="158" y="368"/>
                  </a:lnTo>
                  <a:lnTo>
                    <a:pt x="156" y="359"/>
                  </a:lnTo>
                  <a:lnTo>
                    <a:pt x="245" y="290"/>
                  </a:lnTo>
                  <a:lnTo>
                    <a:pt x="242" y="282"/>
                  </a:lnTo>
                  <a:lnTo>
                    <a:pt x="241" y="275"/>
                  </a:lnTo>
                  <a:lnTo>
                    <a:pt x="237" y="267"/>
                  </a:lnTo>
                  <a:lnTo>
                    <a:pt x="233" y="261"/>
                  </a:lnTo>
                  <a:lnTo>
                    <a:pt x="229" y="254"/>
                  </a:lnTo>
                  <a:lnTo>
                    <a:pt x="224" y="248"/>
                  </a:lnTo>
                  <a:lnTo>
                    <a:pt x="218" y="242"/>
                  </a:lnTo>
                  <a:lnTo>
                    <a:pt x="212" y="237"/>
                  </a:lnTo>
                  <a:lnTo>
                    <a:pt x="205" y="232"/>
                  </a:lnTo>
                  <a:lnTo>
                    <a:pt x="198" y="228"/>
                  </a:lnTo>
                  <a:lnTo>
                    <a:pt x="191" y="223"/>
                  </a:lnTo>
                  <a:lnTo>
                    <a:pt x="183" y="219"/>
                  </a:lnTo>
                  <a:lnTo>
                    <a:pt x="175" y="216"/>
                  </a:lnTo>
                  <a:lnTo>
                    <a:pt x="166" y="214"/>
                  </a:lnTo>
                  <a:lnTo>
                    <a:pt x="158" y="212"/>
                  </a:lnTo>
                  <a:lnTo>
                    <a:pt x="150" y="210"/>
                  </a:lnTo>
                  <a:lnTo>
                    <a:pt x="144" y="213"/>
                  </a:lnTo>
                  <a:lnTo>
                    <a:pt x="139" y="217"/>
                  </a:lnTo>
                  <a:lnTo>
                    <a:pt x="135" y="221"/>
                  </a:lnTo>
                  <a:lnTo>
                    <a:pt x="133" y="227"/>
                  </a:lnTo>
                  <a:lnTo>
                    <a:pt x="129" y="232"/>
                  </a:lnTo>
                  <a:lnTo>
                    <a:pt x="128" y="238"/>
                  </a:lnTo>
                  <a:lnTo>
                    <a:pt x="126" y="244"/>
                  </a:lnTo>
                  <a:lnTo>
                    <a:pt x="125" y="250"/>
                  </a:lnTo>
                  <a:lnTo>
                    <a:pt x="122" y="256"/>
                  </a:lnTo>
                  <a:lnTo>
                    <a:pt x="120" y="262"/>
                  </a:lnTo>
                  <a:lnTo>
                    <a:pt x="116" y="268"/>
                  </a:lnTo>
                  <a:lnTo>
                    <a:pt x="113" y="273"/>
                  </a:lnTo>
                  <a:lnTo>
                    <a:pt x="109" y="278"/>
                  </a:lnTo>
                  <a:lnTo>
                    <a:pt x="104" y="283"/>
                  </a:lnTo>
                  <a:lnTo>
                    <a:pt x="98" y="287"/>
                  </a:lnTo>
                  <a:lnTo>
                    <a:pt x="90" y="290"/>
                  </a:lnTo>
                  <a:lnTo>
                    <a:pt x="83" y="291"/>
                  </a:lnTo>
                  <a:lnTo>
                    <a:pt x="77" y="291"/>
                  </a:lnTo>
                  <a:lnTo>
                    <a:pt x="70" y="291"/>
                  </a:lnTo>
                  <a:lnTo>
                    <a:pt x="65" y="291"/>
                  </a:lnTo>
                  <a:lnTo>
                    <a:pt x="58" y="289"/>
                  </a:lnTo>
                  <a:lnTo>
                    <a:pt x="53" y="288"/>
                  </a:lnTo>
                  <a:lnTo>
                    <a:pt x="47" y="285"/>
                  </a:lnTo>
                  <a:lnTo>
                    <a:pt x="41" y="282"/>
                  </a:lnTo>
                  <a:lnTo>
                    <a:pt x="36" y="278"/>
                  </a:lnTo>
                  <a:lnTo>
                    <a:pt x="31" y="275"/>
                  </a:lnTo>
                  <a:lnTo>
                    <a:pt x="25" y="270"/>
                  </a:lnTo>
                  <a:lnTo>
                    <a:pt x="20" y="266"/>
                  </a:lnTo>
                  <a:lnTo>
                    <a:pt x="16" y="262"/>
                  </a:lnTo>
                  <a:lnTo>
                    <a:pt x="12" y="257"/>
                  </a:lnTo>
                  <a:lnTo>
                    <a:pt x="7" y="253"/>
                  </a:lnTo>
                  <a:lnTo>
                    <a:pt x="3" y="248"/>
                  </a:lnTo>
                  <a:lnTo>
                    <a:pt x="65" y="117"/>
                  </a:lnTo>
                  <a:lnTo>
                    <a:pt x="61" y="109"/>
                  </a:lnTo>
                  <a:lnTo>
                    <a:pt x="53" y="102"/>
                  </a:lnTo>
                  <a:lnTo>
                    <a:pt x="44" y="96"/>
                  </a:lnTo>
                  <a:lnTo>
                    <a:pt x="33" y="91"/>
                  </a:lnTo>
                  <a:lnTo>
                    <a:pt x="24" y="85"/>
                  </a:lnTo>
                  <a:lnTo>
                    <a:pt x="13" y="79"/>
                  </a:lnTo>
                  <a:lnTo>
                    <a:pt x="5" y="71"/>
                  </a:lnTo>
                  <a:lnTo>
                    <a:pt x="0" y="62"/>
                  </a:lnTo>
                  <a:lnTo>
                    <a:pt x="0" y="53"/>
                  </a:lnTo>
                  <a:lnTo>
                    <a:pt x="3" y="44"/>
                  </a:lnTo>
                  <a:lnTo>
                    <a:pt x="7" y="37"/>
                  </a:lnTo>
                  <a:lnTo>
                    <a:pt x="12" y="28"/>
                  </a:lnTo>
                  <a:lnTo>
                    <a:pt x="19" y="22"/>
                  </a:lnTo>
                  <a:lnTo>
                    <a:pt x="27" y="15"/>
                  </a:lnTo>
                  <a:lnTo>
                    <a:pt x="37" y="9"/>
                  </a:lnTo>
                  <a:lnTo>
                    <a:pt x="46" y="3"/>
                  </a:lnTo>
                  <a:lnTo>
                    <a:pt x="54" y="0"/>
                  </a:lnTo>
                  <a:lnTo>
                    <a:pt x="61" y="0"/>
                  </a:lnTo>
                  <a:lnTo>
                    <a:pt x="68" y="0"/>
                  </a:lnTo>
                  <a:lnTo>
                    <a:pt x="75" y="3"/>
                  </a:lnTo>
                  <a:lnTo>
                    <a:pt x="82" y="6"/>
                  </a:lnTo>
                  <a:lnTo>
                    <a:pt x="88" y="11"/>
                  </a:lnTo>
                  <a:lnTo>
                    <a:pt x="94" y="15"/>
                  </a:lnTo>
                  <a:lnTo>
                    <a:pt x="98" y="21"/>
                  </a:lnTo>
                  <a:lnTo>
                    <a:pt x="103" y="29"/>
                  </a:lnTo>
                  <a:lnTo>
                    <a:pt x="108" y="38"/>
                  </a:lnTo>
                  <a:lnTo>
                    <a:pt x="116" y="45"/>
                  </a:lnTo>
                  <a:lnTo>
                    <a:pt x="123" y="52"/>
                  </a:lnTo>
                  <a:lnTo>
                    <a:pt x="132" y="57"/>
                  </a:lnTo>
                  <a:lnTo>
                    <a:pt x="141" y="62"/>
                  </a:lnTo>
                  <a:lnTo>
                    <a:pt x="152" y="64"/>
                  </a:lnTo>
                  <a:lnTo>
                    <a:pt x="164" y="66"/>
                  </a:lnTo>
                  <a:lnTo>
                    <a:pt x="175" y="64"/>
                  </a:lnTo>
                  <a:lnTo>
                    <a:pt x="187" y="61"/>
                  </a:lnTo>
                  <a:lnTo>
                    <a:pt x="196" y="57"/>
                  </a:lnTo>
                  <a:lnTo>
                    <a:pt x="206" y="50"/>
                  </a:lnTo>
                  <a:lnTo>
                    <a:pt x="215" y="43"/>
                  </a:lnTo>
                  <a:lnTo>
                    <a:pt x="223" y="34"/>
                  </a:lnTo>
                  <a:lnTo>
                    <a:pt x="230" y="26"/>
                  </a:lnTo>
                  <a:lnTo>
                    <a:pt x="237" y="17"/>
                  </a:lnTo>
                  <a:lnTo>
                    <a:pt x="243" y="16"/>
                  </a:lnTo>
                  <a:lnTo>
                    <a:pt x="249" y="17"/>
                  </a:lnTo>
                  <a:lnTo>
                    <a:pt x="254" y="18"/>
                  </a:lnTo>
                  <a:lnTo>
                    <a:pt x="260" y="20"/>
                  </a:lnTo>
                  <a:lnTo>
                    <a:pt x="265" y="22"/>
                  </a:lnTo>
                  <a:lnTo>
                    <a:pt x="270" y="25"/>
                  </a:lnTo>
                  <a:lnTo>
                    <a:pt x="275" y="27"/>
                  </a:lnTo>
                  <a:lnTo>
                    <a:pt x="279" y="31"/>
                  </a:lnTo>
                  <a:lnTo>
                    <a:pt x="284" y="34"/>
                  </a:lnTo>
                  <a:lnTo>
                    <a:pt x="288" y="38"/>
                  </a:lnTo>
                  <a:lnTo>
                    <a:pt x="293" y="43"/>
                  </a:lnTo>
                  <a:lnTo>
                    <a:pt x="297" y="47"/>
                  </a:lnTo>
                  <a:lnTo>
                    <a:pt x="301" y="52"/>
                  </a:lnTo>
                  <a:lnTo>
                    <a:pt x="305" y="56"/>
                  </a:lnTo>
                  <a:lnTo>
                    <a:pt x="309" y="61"/>
                  </a:lnTo>
                  <a:lnTo>
                    <a:pt x="314" y="66"/>
                  </a:lnTo>
                  <a:lnTo>
                    <a:pt x="318" y="72"/>
                  </a:lnTo>
                  <a:lnTo>
                    <a:pt x="320" y="79"/>
                  </a:lnTo>
                  <a:lnTo>
                    <a:pt x="319" y="85"/>
                  </a:lnTo>
                  <a:lnTo>
                    <a:pt x="317" y="92"/>
                  </a:lnTo>
                  <a:lnTo>
                    <a:pt x="314" y="98"/>
                  </a:lnTo>
                  <a:lnTo>
                    <a:pt x="309" y="104"/>
                  </a:lnTo>
                  <a:lnTo>
                    <a:pt x="305" y="109"/>
                  </a:lnTo>
                  <a:lnTo>
                    <a:pt x="300" y="114"/>
                  </a:lnTo>
                  <a:lnTo>
                    <a:pt x="296" y="115"/>
                  </a:lnTo>
                  <a:lnTo>
                    <a:pt x="291" y="117"/>
                  </a:lnTo>
                  <a:lnTo>
                    <a:pt x="287" y="119"/>
                  </a:lnTo>
                  <a:lnTo>
                    <a:pt x="283" y="120"/>
                  </a:lnTo>
                  <a:lnTo>
                    <a:pt x="278" y="123"/>
                  </a:lnTo>
                  <a:lnTo>
                    <a:pt x="273" y="124"/>
                  </a:lnTo>
                  <a:lnTo>
                    <a:pt x="268" y="126"/>
                  </a:lnTo>
                  <a:lnTo>
                    <a:pt x="262" y="127"/>
                  </a:lnTo>
                  <a:lnTo>
                    <a:pt x="260" y="130"/>
                  </a:lnTo>
                  <a:lnTo>
                    <a:pt x="257" y="135"/>
                  </a:lnTo>
                  <a:lnTo>
                    <a:pt x="254" y="140"/>
                  </a:lnTo>
                  <a:lnTo>
                    <a:pt x="250" y="145"/>
                  </a:lnTo>
                  <a:lnTo>
                    <a:pt x="249" y="152"/>
                  </a:lnTo>
                  <a:lnTo>
                    <a:pt x="248" y="158"/>
                  </a:lnTo>
                  <a:lnTo>
                    <a:pt x="249" y="164"/>
                  </a:lnTo>
                  <a:lnTo>
                    <a:pt x="252" y="169"/>
                  </a:lnTo>
                  <a:lnTo>
                    <a:pt x="257" y="180"/>
                  </a:lnTo>
                  <a:lnTo>
                    <a:pt x="263" y="189"/>
                  </a:lnTo>
                  <a:lnTo>
                    <a:pt x="271" y="196"/>
                  </a:lnTo>
                  <a:lnTo>
                    <a:pt x="279" y="204"/>
                  </a:lnTo>
                  <a:lnTo>
                    <a:pt x="288" y="210"/>
                  </a:lnTo>
                  <a:lnTo>
                    <a:pt x="298" y="217"/>
                  </a:lnTo>
                  <a:lnTo>
                    <a:pt x="308" y="224"/>
                  </a:lnTo>
                  <a:lnTo>
                    <a:pt x="317" y="231"/>
                  </a:lnTo>
                  <a:lnTo>
                    <a:pt x="321" y="231"/>
                  </a:lnTo>
                  <a:lnTo>
                    <a:pt x="326" y="231"/>
                  </a:lnTo>
                  <a:lnTo>
                    <a:pt x="330" y="231"/>
                  </a:lnTo>
                  <a:lnTo>
                    <a:pt x="334" y="231"/>
                  </a:lnTo>
                  <a:lnTo>
                    <a:pt x="339" y="231"/>
                  </a:lnTo>
                  <a:lnTo>
                    <a:pt x="344" y="231"/>
                  </a:lnTo>
                  <a:lnTo>
                    <a:pt x="349" y="231"/>
                  </a:lnTo>
                  <a:lnTo>
                    <a:pt x="354" y="231"/>
                  </a:lnTo>
                  <a:lnTo>
                    <a:pt x="358" y="228"/>
                  </a:lnTo>
                  <a:lnTo>
                    <a:pt x="363" y="222"/>
                  </a:lnTo>
                  <a:lnTo>
                    <a:pt x="368" y="215"/>
                  </a:lnTo>
                  <a:lnTo>
                    <a:pt x="373" y="209"/>
                  </a:lnTo>
                  <a:lnTo>
                    <a:pt x="377" y="200"/>
                  </a:lnTo>
                  <a:lnTo>
                    <a:pt x="380" y="192"/>
                  </a:lnTo>
                  <a:lnTo>
                    <a:pt x="383" y="183"/>
                  </a:lnTo>
                  <a:lnTo>
                    <a:pt x="383" y="176"/>
                  </a:lnTo>
                  <a:lnTo>
                    <a:pt x="385" y="171"/>
                  </a:lnTo>
                  <a:lnTo>
                    <a:pt x="388" y="167"/>
                  </a:lnTo>
                  <a:lnTo>
                    <a:pt x="392" y="163"/>
                  </a:lnTo>
                  <a:lnTo>
                    <a:pt x="398" y="160"/>
                  </a:lnTo>
                  <a:lnTo>
                    <a:pt x="404" y="158"/>
                  </a:lnTo>
                  <a:lnTo>
                    <a:pt x="410" y="156"/>
                  </a:lnTo>
                  <a:lnTo>
                    <a:pt x="417" y="155"/>
                  </a:lnTo>
                  <a:lnTo>
                    <a:pt x="423" y="155"/>
                  </a:lnTo>
                  <a:lnTo>
                    <a:pt x="497" y="213"/>
                  </a:lnTo>
                  <a:lnTo>
                    <a:pt x="495" y="221"/>
                  </a:lnTo>
                  <a:lnTo>
                    <a:pt x="492" y="227"/>
                  </a:lnTo>
                  <a:lnTo>
                    <a:pt x="487" y="232"/>
                  </a:lnTo>
                  <a:lnTo>
                    <a:pt x="482" y="238"/>
                  </a:lnTo>
                  <a:lnTo>
                    <a:pt x="476" y="243"/>
                  </a:lnTo>
                  <a:lnTo>
                    <a:pt x="470" y="248"/>
                  </a:lnTo>
                  <a:lnTo>
                    <a:pt x="464" y="253"/>
                  </a:lnTo>
                  <a:lnTo>
                    <a:pt x="458" y="259"/>
                  </a:lnTo>
                  <a:lnTo>
                    <a:pt x="451" y="264"/>
                  </a:lnTo>
                  <a:lnTo>
                    <a:pt x="446" y="269"/>
                  </a:lnTo>
                  <a:lnTo>
                    <a:pt x="441" y="275"/>
                  </a:lnTo>
                  <a:lnTo>
                    <a:pt x="438" y="282"/>
                  </a:lnTo>
                  <a:lnTo>
                    <a:pt x="434" y="288"/>
                  </a:lnTo>
                  <a:lnTo>
                    <a:pt x="433" y="296"/>
                  </a:lnTo>
                  <a:lnTo>
                    <a:pt x="433" y="304"/>
                  </a:lnTo>
                  <a:lnTo>
                    <a:pt x="434" y="313"/>
                  </a:lnTo>
                  <a:lnTo>
                    <a:pt x="439" y="323"/>
                  </a:lnTo>
                  <a:lnTo>
                    <a:pt x="446" y="329"/>
                  </a:lnTo>
                  <a:lnTo>
                    <a:pt x="456" y="335"/>
                  </a:lnTo>
                  <a:lnTo>
                    <a:pt x="467" y="339"/>
                  </a:lnTo>
                  <a:lnTo>
                    <a:pt x="478" y="343"/>
                  </a:lnTo>
                  <a:lnTo>
                    <a:pt x="488" y="348"/>
                  </a:lnTo>
                  <a:lnTo>
                    <a:pt x="497" y="354"/>
                  </a:lnTo>
                  <a:lnTo>
                    <a:pt x="505" y="362"/>
                  </a:lnTo>
                  <a:lnTo>
                    <a:pt x="442" y="445"/>
                  </a:lnTo>
                  <a:lnTo>
                    <a:pt x="343" y="362"/>
                  </a:lnTo>
                  <a:lnTo>
                    <a:pt x="336" y="366"/>
                  </a:lnTo>
                  <a:lnTo>
                    <a:pt x="329" y="370"/>
                  </a:lnTo>
                  <a:lnTo>
                    <a:pt x="323" y="377"/>
                  </a:lnTo>
                  <a:lnTo>
                    <a:pt x="317" y="382"/>
                  </a:lnTo>
                  <a:lnTo>
                    <a:pt x="312" y="388"/>
                  </a:lnTo>
                  <a:lnTo>
                    <a:pt x="306" y="395"/>
                  </a:lnTo>
                  <a:lnTo>
                    <a:pt x="302" y="401"/>
                  </a:lnTo>
                  <a:lnTo>
                    <a:pt x="296" y="408"/>
                  </a:lnTo>
                  <a:lnTo>
                    <a:pt x="292" y="415"/>
                  </a:lnTo>
                  <a:lnTo>
                    <a:pt x="287" y="423"/>
                  </a:lnTo>
                  <a:lnTo>
                    <a:pt x="283" y="430"/>
                  </a:lnTo>
                  <a:lnTo>
                    <a:pt x="278" y="437"/>
                  </a:lnTo>
                  <a:lnTo>
                    <a:pt x="272" y="445"/>
                  </a:lnTo>
                  <a:lnTo>
                    <a:pt x="267" y="452"/>
                  </a:lnTo>
                  <a:lnTo>
                    <a:pt x="262" y="459"/>
                  </a:lnTo>
                  <a:lnTo>
                    <a:pt x="256" y="465"/>
                  </a:lnTo>
                  <a:lnTo>
                    <a:pt x="252" y="46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2" name="Freeform 8"/>
            <p:cNvSpPr>
              <a:spLocks/>
            </p:cNvSpPr>
            <p:nvPr/>
          </p:nvSpPr>
          <p:spPr bwMode="grayWhite">
            <a:xfrm>
              <a:off x="538" y="441"/>
              <a:ext cx="512" cy="509"/>
            </a:xfrm>
            <a:custGeom>
              <a:avLst/>
              <a:gdLst>
                <a:gd name="T0" fmla="*/ 67 w 512"/>
                <a:gd name="T1" fmla="*/ 492 h 509"/>
                <a:gd name="T2" fmla="*/ 45 w 512"/>
                <a:gd name="T3" fmla="*/ 451 h 509"/>
                <a:gd name="T4" fmla="*/ 68 w 512"/>
                <a:gd name="T5" fmla="*/ 418 h 509"/>
                <a:gd name="T6" fmla="*/ 106 w 512"/>
                <a:gd name="T7" fmla="*/ 391 h 509"/>
                <a:gd name="T8" fmla="*/ 105 w 512"/>
                <a:gd name="T9" fmla="*/ 352 h 509"/>
                <a:gd name="T10" fmla="*/ 79 w 512"/>
                <a:gd name="T11" fmla="*/ 324 h 509"/>
                <a:gd name="T12" fmla="*/ 44 w 512"/>
                <a:gd name="T13" fmla="*/ 302 h 509"/>
                <a:gd name="T14" fmla="*/ 7 w 512"/>
                <a:gd name="T15" fmla="*/ 280 h 509"/>
                <a:gd name="T16" fmla="*/ 2 w 512"/>
                <a:gd name="T17" fmla="*/ 258 h 509"/>
                <a:gd name="T18" fmla="*/ 13 w 512"/>
                <a:gd name="T19" fmla="*/ 239 h 509"/>
                <a:gd name="T20" fmla="*/ 29 w 512"/>
                <a:gd name="T21" fmla="*/ 220 h 509"/>
                <a:gd name="T22" fmla="*/ 43 w 512"/>
                <a:gd name="T23" fmla="*/ 201 h 509"/>
                <a:gd name="T24" fmla="*/ 65 w 512"/>
                <a:gd name="T25" fmla="*/ 184 h 509"/>
                <a:gd name="T26" fmla="*/ 100 w 512"/>
                <a:gd name="T27" fmla="*/ 191 h 509"/>
                <a:gd name="T28" fmla="*/ 124 w 512"/>
                <a:gd name="T29" fmla="*/ 210 h 509"/>
                <a:gd name="T30" fmla="*/ 150 w 512"/>
                <a:gd name="T31" fmla="*/ 233 h 509"/>
                <a:gd name="T32" fmla="*/ 179 w 512"/>
                <a:gd name="T33" fmla="*/ 232 h 509"/>
                <a:gd name="T34" fmla="*/ 207 w 512"/>
                <a:gd name="T35" fmla="*/ 223 h 509"/>
                <a:gd name="T36" fmla="*/ 230 w 512"/>
                <a:gd name="T37" fmla="*/ 198 h 509"/>
                <a:gd name="T38" fmla="*/ 242 w 512"/>
                <a:gd name="T39" fmla="*/ 165 h 509"/>
                <a:gd name="T40" fmla="*/ 226 w 512"/>
                <a:gd name="T41" fmla="*/ 143 h 509"/>
                <a:gd name="T42" fmla="*/ 203 w 512"/>
                <a:gd name="T43" fmla="*/ 132 h 509"/>
                <a:gd name="T44" fmla="*/ 176 w 512"/>
                <a:gd name="T45" fmla="*/ 122 h 509"/>
                <a:gd name="T46" fmla="*/ 153 w 512"/>
                <a:gd name="T47" fmla="*/ 111 h 509"/>
                <a:gd name="T48" fmla="*/ 142 w 512"/>
                <a:gd name="T49" fmla="*/ 80 h 509"/>
                <a:gd name="T50" fmla="*/ 163 w 512"/>
                <a:gd name="T51" fmla="*/ 50 h 509"/>
                <a:gd name="T52" fmla="*/ 187 w 512"/>
                <a:gd name="T53" fmla="*/ 36 h 509"/>
                <a:gd name="T54" fmla="*/ 211 w 512"/>
                <a:gd name="T55" fmla="*/ 18 h 509"/>
                <a:gd name="T56" fmla="*/ 243 w 512"/>
                <a:gd name="T57" fmla="*/ 28 h 509"/>
                <a:gd name="T58" fmla="*/ 277 w 512"/>
                <a:gd name="T59" fmla="*/ 54 h 509"/>
                <a:gd name="T60" fmla="*/ 314 w 512"/>
                <a:gd name="T61" fmla="*/ 72 h 509"/>
                <a:gd name="T62" fmla="*/ 355 w 512"/>
                <a:gd name="T63" fmla="*/ 68 h 509"/>
                <a:gd name="T64" fmla="*/ 382 w 512"/>
                <a:gd name="T65" fmla="*/ 36 h 509"/>
                <a:gd name="T66" fmla="*/ 411 w 512"/>
                <a:gd name="T67" fmla="*/ 3 h 509"/>
                <a:gd name="T68" fmla="*/ 453 w 512"/>
                <a:gd name="T69" fmla="*/ 10 h 509"/>
                <a:gd name="T70" fmla="*/ 486 w 512"/>
                <a:gd name="T71" fmla="*/ 36 h 509"/>
                <a:gd name="T72" fmla="*/ 489 w 512"/>
                <a:gd name="T73" fmla="*/ 68 h 509"/>
                <a:gd name="T74" fmla="*/ 466 w 512"/>
                <a:gd name="T75" fmla="*/ 88 h 509"/>
                <a:gd name="T76" fmla="*/ 437 w 512"/>
                <a:gd name="T77" fmla="*/ 107 h 509"/>
                <a:gd name="T78" fmla="*/ 422 w 512"/>
                <a:gd name="T79" fmla="*/ 133 h 509"/>
                <a:gd name="T80" fmla="*/ 419 w 512"/>
                <a:gd name="T81" fmla="*/ 317 h 509"/>
                <a:gd name="T82" fmla="*/ 388 w 512"/>
                <a:gd name="T83" fmla="*/ 302 h 509"/>
                <a:gd name="T84" fmla="*/ 364 w 512"/>
                <a:gd name="T85" fmla="*/ 273 h 509"/>
                <a:gd name="T86" fmla="*/ 336 w 512"/>
                <a:gd name="T87" fmla="*/ 250 h 509"/>
                <a:gd name="T88" fmla="*/ 299 w 512"/>
                <a:gd name="T89" fmla="*/ 252 h 509"/>
                <a:gd name="T90" fmla="*/ 275 w 512"/>
                <a:gd name="T91" fmla="*/ 270 h 509"/>
                <a:gd name="T92" fmla="*/ 255 w 512"/>
                <a:gd name="T93" fmla="*/ 294 h 509"/>
                <a:gd name="T94" fmla="*/ 242 w 512"/>
                <a:gd name="T95" fmla="*/ 323 h 509"/>
                <a:gd name="T96" fmla="*/ 241 w 512"/>
                <a:gd name="T97" fmla="*/ 353 h 509"/>
                <a:gd name="T98" fmla="*/ 257 w 512"/>
                <a:gd name="T99" fmla="*/ 364 h 509"/>
                <a:gd name="T100" fmla="*/ 279 w 512"/>
                <a:gd name="T101" fmla="*/ 368 h 509"/>
                <a:gd name="T102" fmla="*/ 304 w 512"/>
                <a:gd name="T103" fmla="*/ 370 h 509"/>
                <a:gd name="T104" fmla="*/ 330 w 512"/>
                <a:gd name="T105" fmla="*/ 376 h 509"/>
                <a:gd name="T106" fmla="*/ 353 w 512"/>
                <a:gd name="T107" fmla="*/ 407 h 509"/>
                <a:gd name="T108" fmla="*/ 352 w 512"/>
                <a:gd name="T109" fmla="*/ 443 h 509"/>
                <a:gd name="T110" fmla="*/ 334 w 512"/>
                <a:gd name="T111" fmla="*/ 462 h 509"/>
                <a:gd name="T112" fmla="*/ 311 w 512"/>
                <a:gd name="T113" fmla="*/ 479 h 509"/>
                <a:gd name="T114" fmla="*/ 278 w 512"/>
                <a:gd name="T115" fmla="*/ 465 h 509"/>
                <a:gd name="T116" fmla="*/ 241 w 512"/>
                <a:gd name="T117" fmla="*/ 445 h 509"/>
                <a:gd name="T118" fmla="*/ 202 w 512"/>
                <a:gd name="T119" fmla="*/ 432 h 509"/>
                <a:gd name="T120" fmla="*/ 98 w 512"/>
                <a:gd name="T121" fmla="*/ 50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9">
                  <a:moveTo>
                    <a:pt x="98" y="508"/>
                  </a:moveTo>
                  <a:lnTo>
                    <a:pt x="86" y="504"/>
                  </a:lnTo>
                  <a:lnTo>
                    <a:pt x="76" y="498"/>
                  </a:lnTo>
                  <a:lnTo>
                    <a:pt x="67" y="492"/>
                  </a:lnTo>
                  <a:lnTo>
                    <a:pt x="60" y="483"/>
                  </a:lnTo>
                  <a:lnTo>
                    <a:pt x="53" y="474"/>
                  </a:lnTo>
                  <a:lnTo>
                    <a:pt x="49" y="463"/>
                  </a:lnTo>
                  <a:lnTo>
                    <a:pt x="45" y="451"/>
                  </a:lnTo>
                  <a:lnTo>
                    <a:pt x="43" y="439"/>
                  </a:lnTo>
                  <a:lnTo>
                    <a:pt x="49" y="432"/>
                  </a:lnTo>
                  <a:lnTo>
                    <a:pt x="58" y="425"/>
                  </a:lnTo>
                  <a:lnTo>
                    <a:pt x="68" y="418"/>
                  </a:lnTo>
                  <a:lnTo>
                    <a:pt x="78" y="413"/>
                  </a:lnTo>
                  <a:lnTo>
                    <a:pt x="88" y="407"/>
                  </a:lnTo>
                  <a:lnTo>
                    <a:pt x="98" y="399"/>
                  </a:lnTo>
                  <a:lnTo>
                    <a:pt x="106" y="391"/>
                  </a:lnTo>
                  <a:lnTo>
                    <a:pt x="113" y="380"/>
                  </a:lnTo>
                  <a:lnTo>
                    <a:pt x="112" y="370"/>
                  </a:lnTo>
                  <a:lnTo>
                    <a:pt x="109" y="360"/>
                  </a:lnTo>
                  <a:lnTo>
                    <a:pt x="105" y="352"/>
                  </a:lnTo>
                  <a:lnTo>
                    <a:pt x="100" y="344"/>
                  </a:lnTo>
                  <a:lnTo>
                    <a:pt x="93" y="337"/>
                  </a:lnTo>
                  <a:lnTo>
                    <a:pt x="87" y="330"/>
                  </a:lnTo>
                  <a:lnTo>
                    <a:pt x="79" y="324"/>
                  </a:lnTo>
                  <a:lnTo>
                    <a:pt x="71" y="318"/>
                  </a:lnTo>
                  <a:lnTo>
                    <a:pt x="62" y="313"/>
                  </a:lnTo>
                  <a:lnTo>
                    <a:pt x="53" y="308"/>
                  </a:lnTo>
                  <a:lnTo>
                    <a:pt x="44" y="302"/>
                  </a:lnTo>
                  <a:lnTo>
                    <a:pt x="35" y="297"/>
                  </a:lnTo>
                  <a:lnTo>
                    <a:pt x="25" y="291"/>
                  </a:lnTo>
                  <a:lnTo>
                    <a:pt x="17" y="286"/>
                  </a:lnTo>
                  <a:lnTo>
                    <a:pt x="7" y="280"/>
                  </a:lnTo>
                  <a:lnTo>
                    <a:pt x="0" y="273"/>
                  </a:lnTo>
                  <a:lnTo>
                    <a:pt x="0" y="268"/>
                  </a:lnTo>
                  <a:lnTo>
                    <a:pt x="0" y="263"/>
                  </a:lnTo>
                  <a:lnTo>
                    <a:pt x="2" y="258"/>
                  </a:lnTo>
                  <a:lnTo>
                    <a:pt x="4" y="253"/>
                  </a:lnTo>
                  <a:lnTo>
                    <a:pt x="7" y="248"/>
                  </a:lnTo>
                  <a:lnTo>
                    <a:pt x="10" y="244"/>
                  </a:lnTo>
                  <a:lnTo>
                    <a:pt x="13" y="239"/>
                  </a:lnTo>
                  <a:lnTo>
                    <a:pt x="17" y="234"/>
                  </a:lnTo>
                  <a:lnTo>
                    <a:pt x="20" y="230"/>
                  </a:lnTo>
                  <a:lnTo>
                    <a:pt x="24" y="225"/>
                  </a:lnTo>
                  <a:lnTo>
                    <a:pt x="29" y="220"/>
                  </a:lnTo>
                  <a:lnTo>
                    <a:pt x="32" y="216"/>
                  </a:lnTo>
                  <a:lnTo>
                    <a:pt x="37" y="210"/>
                  </a:lnTo>
                  <a:lnTo>
                    <a:pt x="40" y="205"/>
                  </a:lnTo>
                  <a:lnTo>
                    <a:pt x="43" y="201"/>
                  </a:lnTo>
                  <a:lnTo>
                    <a:pt x="46" y="195"/>
                  </a:lnTo>
                  <a:lnTo>
                    <a:pt x="51" y="190"/>
                  </a:lnTo>
                  <a:lnTo>
                    <a:pt x="58" y="186"/>
                  </a:lnTo>
                  <a:lnTo>
                    <a:pt x="65" y="184"/>
                  </a:lnTo>
                  <a:lnTo>
                    <a:pt x="73" y="184"/>
                  </a:lnTo>
                  <a:lnTo>
                    <a:pt x="82" y="186"/>
                  </a:lnTo>
                  <a:lnTo>
                    <a:pt x="91" y="187"/>
                  </a:lnTo>
                  <a:lnTo>
                    <a:pt x="100" y="191"/>
                  </a:lnTo>
                  <a:lnTo>
                    <a:pt x="109" y="195"/>
                  </a:lnTo>
                  <a:lnTo>
                    <a:pt x="114" y="199"/>
                  </a:lnTo>
                  <a:lnTo>
                    <a:pt x="120" y="205"/>
                  </a:lnTo>
                  <a:lnTo>
                    <a:pt x="124" y="210"/>
                  </a:lnTo>
                  <a:lnTo>
                    <a:pt x="130" y="216"/>
                  </a:lnTo>
                  <a:lnTo>
                    <a:pt x="136" y="222"/>
                  </a:lnTo>
                  <a:lnTo>
                    <a:pt x="143" y="228"/>
                  </a:lnTo>
                  <a:lnTo>
                    <a:pt x="150" y="233"/>
                  </a:lnTo>
                  <a:lnTo>
                    <a:pt x="160" y="237"/>
                  </a:lnTo>
                  <a:lnTo>
                    <a:pt x="166" y="236"/>
                  </a:lnTo>
                  <a:lnTo>
                    <a:pt x="173" y="234"/>
                  </a:lnTo>
                  <a:lnTo>
                    <a:pt x="179" y="232"/>
                  </a:lnTo>
                  <a:lnTo>
                    <a:pt x="186" y="230"/>
                  </a:lnTo>
                  <a:lnTo>
                    <a:pt x="193" y="228"/>
                  </a:lnTo>
                  <a:lnTo>
                    <a:pt x="200" y="225"/>
                  </a:lnTo>
                  <a:lnTo>
                    <a:pt x="207" y="223"/>
                  </a:lnTo>
                  <a:lnTo>
                    <a:pt x="215" y="220"/>
                  </a:lnTo>
                  <a:lnTo>
                    <a:pt x="218" y="213"/>
                  </a:lnTo>
                  <a:lnTo>
                    <a:pt x="224" y="205"/>
                  </a:lnTo>
                  <a:lnTo>
                    <a:pt x="230" y="198"/>
                  </a:lnTo>
                  <a:lnTo>
                    <a:pt x="235" y="190"/>
                  </a:lnTo>
                  <a:lnTo>
                    <a:pt x="239" y="182"/>
                  </a:lnTo>
                  <a:lnTo>
                    <a:pt x="242" y="174"/>
                  </a:lnTo>
                  <a:lnTo>
                    <a:pt x="242" y="165"/>
                  </a:lnTo>
                  <a:lnTo>
                    <a:pt x="238" y="156"/>
                  </a:lnTo>
                  <a:lnTo>
                    <a:pt x="235" y="151"/>
                  </a:lnTo>
                  <a:lnTo>
                    <a:pt x="230" y="147"/>
                  </a:lnTo>
                  <a:lnTo>
                    <a:pt x="226" y="143"/>
                  </a:lnTo>
                  <a:lnTo>
                    <a:pt x="220" y="140"/>
                  </a:lnTo>
                  <a:lnTo>
                    <a:pt x="215" y="136"/>
                  </a:lnTo>
                  <a:lnTo>
                    <a:pt x="209" y="134"/>
                  </a:lnTo>
                  <a:lnTo>
                    <a:pt x="203" y="132"/>
                  </a:lnTo>
                  <a:lnTo>
                    <a:pt x="196" y="129"/>
                  </a:lnTo>
                  <a:lnTo>
                    <a:pt x="189" y="127"/>
                  </a:lnTo>
                  <a:lnTo>
                    <a:pt x="183" y="125"/>
                  </a:lnTo>
                  <a:lnTo>
                    <a:pt x="176" y="122"/>
                  </a:lnTo>
                  <a:lnTo>
                    <a:pt x="170" y="121"/>
                  </a:lnTo>
                  <a:lnTo>
                    <a:pt x="164" y="117"/>
                  </a:lnTo>
                  <a:lnTo>
                    <a:pt x="158" y="114"/>
                  </a:lnTo>
                  <a:lnTo>
                    <a:pt x="153" y="111"/>
                  </a:lnTo>
                  <a:lnTo>
                    <a:pt x="148" y="106"/>
                  </a:lnTo>
                  <a:lnTo>
                    <a:pt x="143" y="98"/>
                  </a:lnTo>
                  <a:lnTo>
                    <a:pt x="142" y="90"/>
                  </a:lnTo>
                  <a:lnTo>
                    <a:pt x="142" y="80"/>
                  </a:lnTo>
                  <a:lnTo>
                    <a:pt x="145" y="72"/>
                  </a:lnTo>
                  <a:lnTo>
                    <a:pt x="149" y="64"/>
                  </a:lnTo>
                  <a:lnTo>
                    <a:pt x="156" y="57"/>
                  </a:lnTo>
                  <a:lnTo>
                    <a:pt x="163" y="50"/>
                  </a:lnTo>
                  <a:lnTo>
                    <a:pt x="172" y="46"/>
                  </a:lnTo>
                  <a:lnTo>
                    <a:pt x="177" y="43"/>
                  </a:lnTo>
                  <a:lnTo>
                    <a:pt x="183" y="39"/>
                  </a:lnTo>
                  <a:lnTo>
                    <a:pt x="187" y="36"/>
                  </a:lnTo>
                  <a:lnTo>
                    <a:pt x="193" y="31"/>
                  </a:lnTo>
                  <a:lnTo>
                    <a:pt x="199" y="27"/>
                  </a:lnTo>
                  <a:lnTo>
                    <a:pt x="205" y="23"/>
                  </a:lnTo>
                  <a:lnTo>
                    <a:pt x="211" y="18"/>
                  </a:lnTo>
                  <a:lnTo>
                    <a:pt x="218" y="14"/>
                  </a:lnTo>
                  <a:lnTo>
                    <a:pt x="226" y="18"/>
                  </a:lnTo>
                  <a:lnTo>
                    <a:pt x="235" y="22"/>
                  </a:lnTo>
                  <a:lnTo>
                    <a:pt x="243" y="28"/>
                  </a:lnTo>
                  <a:lnTo>
                    <a:pt x="251" y="34"/>
                  </a:lnTo>
                  <a:lnTo>
                    <a:pt x="259" y="40"/>
                  </a:lnTo>
                  <a:lnTo>
                    <a:pt x="267" y="47"/>
                  </a:lnTo>
                  <a:lnTo>
                    <a:pt x="277" y="54"/>
                  </a:lnTo>
                  <a:lnTo>
                    <a:pt x="286" y="60"/>
                  </a:lnTo>
                  <a:lnTo>
                    <a:pt x="294" y="65"/>
                  </a:lnTo>
                  <a:lnTo>
                    <a:pt x="304" y="69"/>
                  </a:lnTo>
                  <a:lnTo>
                    <a:pt x="314" y="72"/>
                  </a:lnTo>
                  <a:lnTo>
                    <a:pt x="324" y="75"/>
                  </a:lnTo>
                  <a:lnTo>
                    <a:pt x="334" y="74"/>
                  </a:lnTo>
                  <a:lnTo>
                    <a:pt x="344" y="72"/>
                  </a:lnTo>
                  <a:lnTo>
                    <a:pt x="355" y="68"/>
                  </a:lnTo>
                  <a:lnTo>
                    <a:pt x="367" y="60"/>
                  </a:lnTo>
                  <a:lnTo>
                    <a:pt x="373" y="54"/>
                  </a:lnTo>
                  <a:lnTo>
                    <a:pt x="378" y="46"/>
                  </a:lnTo>
                  <a:lnTo>
                    <a:pt x="382" y="36"/>
                  </a:lnTo>
                  <a:lnTo>
                    <a:pt x="387" y="27"/>
                  </a:lnTo>
                  <a:lnTo>
                    <a:pt x="393" y="18"/>
                  </a:lnTo>
                  <a:lnTo>
                    <a:pt x="401" y="10"/>
                  </a:lnTo>
                  <a:lnTo>
                    <a:pt x="411" y="3"/>
                  </a:lnTo>
                  <a:lnTo>
                    <a:pt x="422" y="0"/>
                  </a:lnTo>
                  <a:lnTo>
                    <a:pt x="432" y="3"/>
                  </a:lnTo>
                  <a:lnTo>
                    <a:pt x="442" y="6"/>
                  </a:lnTo>
                  <a:lnTo>
                    <a:pt x="453" y="10"/>
                  </a:lnTo>
                  <a:lnTo>
                    <a:pt x="463" y="15"/>
                  </a:lnTo>
                  <a:lnTo>
                    <a:pt x="472" y="21"/>
                  </a:lnTo>
                  <a:lnTo>
                    <a:pt x="479" y="28"/>
                  </a:lnTo>
                  <a:lnTo>
                    <a:pt x="486" y="36"/>
                  </a:lnTo>
                  <a:lnTo>
                    <a:pt x="492" y="46"/>
                  </a:lnTo>
                  <a:lnTo>
                    <a:pt x="493" y="54"/>
                  </a:lnTo>
                  <a:lnTo>
                    <a:pt x="492" y="61"/>
                  </a:lnTo>
                  <a:lnTo>
                    <a:pt x="489" y="68"/>
                  </a:lnTo>
                  <a:lnTo>
                    <a:pt x="485" y="73"/>
                  </a:lnTo>
                  <a:lnTo>
                    <a:pt x="479" y="79"/>
                  </a:lnTo>
                  <a:lnTo>
                    <a:pt x="473" y="83"/>
                  </a:lnTo>
                  <a:lnTo>
                    <a:pt x="466" y="88"/>
                  </a:lnTo>
                  <a:lnTo>
                    <a:pt x="458" y="93"/>
                  </a:lnTo>
                  <a:lnTo>
                    <a:pt x="451" y="97"/>
                  </a:lnTo>
                  <a:lnTo>
                    <a:pt x="443" y="101"/>
                  </a:lnTo>
                  <a:lnTo>
                    <a:pt x="437" y="107"/>
                  </a:lnTo>
                  <a:lnTo>
                    <a:pt x="431" y="112"/>
                  </a:lnTo>
                  <a:lnTo>
                    <a:pt x="427" y="118"/>
                  </a:lnTo>
                  <a:lnTo>
                    <a:pt x="423" y="125"/>
                  </a:lnTo>
                  <a:lnTo>
                    <a:pt x="422" y="133"/>
                  </a:lnTo>
                  <a:lnTo>
                    <a:pt x="422" y="142"/>
                  </a:lnTo>
                  <a:lnTo>
                    <a:pt x="511" y="227"/>
                  </a:lnTo>
                  <a:lnTo>
                    <a:pt x="429" y="316"/>
                  </a:lnTo>
                  <a:lnTo>
                    <a:pt x="419" y="317"/>
                  </a:lnTo>
                  <a:lnTo>
                    <a:pt x="411" y="315"/>
                  </a:lnTo>
                  <a:lnTo>
                    <a:pt x="402" y="312"/>
                  </a:lnTo>
                  <a:lnTo>
                    <a:pt x="395" y="308"/>
                  </a:lnTo>
                  <a:lnTo>
                    <a:pt x="388" y="302"/>
                  </a:lnTo>
                  <a:lnTo>
                    <a:pt x="382" y="295"/>
                  </a:lnTo>
                  <a:lnTo>
                    <a:pt x="376" y="288"/>
                  </a:lnTo>
                  <a:lnTo>
                    <a:pt x="370" y="281"/>
                  </a:lnTo>
                  <a:lnTo>
                    <a:pt x="364" y="273"/>
                  </a:lnTo>
                  <a:lnTo>
                    <a:pt x="358" y="266"/>
                  </a:lnTo>
                  <a:lnTo>
                    <a:pt x="351" y="260"/>
                  </a:lnTo>
                  <a:lnTo>
                    <a:pt x="344" y="255"/>
                  </a:lnTo>
                  <a:lnTo>
                    <a:pt x="336" y="250"/>
                  </a:lnTo>
                  <a:lnTo>
                    <a:pt x="327" y="248"/>
                  </a:lnTo>
                  <a:lnTo>
                    <a:pt x="317" y="247"/>
                  </a:lnTo>
                  <a:lnTo>
                    <a:pt x="305" y="248"/>
                  </a:lnTo>
                  <a:lnTo>
                    <a:pt x="299" y="252"/>
                  </a:lnTo>
                  <a:lnTo>
                    <a:pt x="293" y="255"/>
                  </a:lnTo>
                  <a:lnTo>
                    <a:pt x="287" y="260"/>
                  </a:lnTo>
                  <a:lnTo>
                    <a:pt x="281" y="265"/>
                  </a:lnTo>
                  <a:lnTo>
                    <a:pt x="275" y="270"/>
                  </a:lnTo>
                  <a:lnTo>
                    <a:pt x="270" y="275"/>
                  </a:lnTo>
                  <a:lnTo>
                    <a:pt x="265" y="281"/>
                  </a:lnTo>
                  <a:lnTo>
                    <a:pt x="260" y="288"/>
                  </a:lnTo>
                  <a:lnTo>
                    <a:pt x="255" y="294"/>
                  </a:lnTo>
                  <a:lnTo>
                    <a:pt x="251" y="300"/>
                  </a:lnTo>
                  <a:lnTo>
                    <a:pt x="247" y="308"/>
                  </a:lnTo>
                  <a:lnTo>
                    <a:pt x="244" y="315"/>
                  </a:lnTo>
                  <a:lnTo>
                    <a:pt x="242" y="323"/>
                  </a:lnTo>
                  <a:lnTo>
                    <a:pt x="239" y="331"/>
                  </a:lnTo>
                  <a:lnTo>
                    <a:pt x="238" y="339"/>
                  </a:lnTo>
                  <a:lnTo>
                    <a:pt x="238" y="348"/>
                  </a:lnTo>
                  <a:lnTo>
                    <a:pt x="241" y="353"/>
                  </a:lnTo>
                  <a:lnTo>
                    <a:pt x="244" y="356"/>
                  </a:lnTo>
                  <a:lnTo>
                    <a:pt x="248" y="360"/>
                  </a:lnTo>
                  <a:lnTo>
                    <a:pt x="252" y="362"/>
                  </a:lnTo>
                  <a:lnTo>
                    <a:pt x="257" y="364"/>
                  </a:lnTo>
                  <a:lnTo>
                    <a:pt x="262" y="366"/>
                  </a:lnTo>
                  <a:lnTo>
                    <a:pt x="267" y="367"/>
                  </a:lnTo>
                  <a:lnTo>
                    <a:pt x="274" y="368"/>
                  </a:lnTo>
                  <a:lnTo>
                    <a:pt x="279" y="368"/>
                  </a:lnTo>
                  <a:lnTo>
                    <a:pt x="285" y="369"/>
                  </a:lnTo>
                  <a:lnTo>
                    <a:pt x="292" y="370"/>
                  </a:lnTo>
                  <a:lnTo>
                    <a:pt x="298" y="370"/>
                  </a:lnTo>
                  <a:lnTo>
                    <a:pt x="304" y="370"/>
                  </a:lnTo>
                  <a:lnTo>
                    <a:pt x="309" y="371"/>
                  </a:lnTo>
                  <a:lnTo>
                    <a:pt x="315" y="371"/>
                  </a:lnTo>
                  <a:lnTo>
                    <a:pt x="320" y="373"/>
                  </a:lnTo>
                  <a:lnTo>
                    <a:pt x="330" y="376"/>
                  </a:lnTo>
                  <a:lnTo>
                    <a:pt x="337" y="382"/>
                  </a:lnTo>
                  <a:lnTo>
                    <a:pt x="344" y="389"/>
                  </a:lnTo>
                  <a:lnTo>
                    <a:pt x="349" y="398"/>
                  </a:lnTo>
                  <a:lnTo>
                    <a:pt x="353" y="407"/>
                  </a:lnTo>
                  <a:lnTo>
                    <a:pt x="355" y="417"/>
                  </a:lnTo>
                  <a:lnTo>
                    <a:pt x="356" y="427"/>
                  </a:lnTo>
                  <a:lnTo>
                    <a:pt x="355" y="436"/>
                  </a:lnTo>
                  <a:lnTo>
                    <a:pt x="352" y="443"/>
                  </a:lnTo>
                  <a:lnTo>
                    <a:pt x="348" y="448"/>
                  </a:lnTo>
                  <a:lnTo>
                    <a:pt x="343" y="453"/>
                  </a:lnTo>
                  <a:lnTo>
                    <a:pt x="339" y="458"/>
                  </a:lnTo>
                  <a:lnTo>
                    <a:pt x="334" y="462"/>
                  </a:lnTo>
                  <a:lnTo>
                    <a:pt x="330" y="468"/>
                  </a:lnTo>
                  <a:lnTo>
                    <a:pt x="324" y="473"/>
                  </a:lnTo>
                  <a:lnTo>
                    <a:pt x="320" y="479"/>
                  </a:lnTo>
                  <a:lnTo>
                    <a:pt x="311" y="479"/>
                  </a:lnTo>
                  <a:lnTo>
                    <a:pt x="304" y="477"/>
                  </a:lnTo>
                  <a:lnTo>
                    <a:pt x="295" y="474"/>
                  </a:lnTo>
                  <a:lnTo>
                    <a:pt x="286" y="470"/>
                  </a:lnTo>
                  <a:lnTo>
                    <a:pt x="278" y="465"/>
                  </a:lnTo>
                  <a:lnTo>
                    <a:pt x="268" y="461"/>
                  </a:lnTo>
                  <a:lnTo>
                    <a:pt x="259" y="455"/>
                  </a:lnTo>
                  <a:lnTo>
                    <a:pt x="250" y="450"/>
                  </a:lnTo>
                  <a:lnTo>
                    <a:pt x="241" y="445"/>
                  </a:lnTo>
                  <a:lnTo>
                    <a:pt x="231" y="441"/>
                  </a:lnTo>
                  <a:lnTo>
                    <a:pt x="222" y="437"/>
                  </a:lnTo>
                  <a:lnTo>
                    <a:pt x="211" y="435"/>
                  </a:lnTo>
                  <a:lnTo>
                    <a:pt x="202" y="432"/>
                  </a:lnTo>
                  <a:lnTo>
                    <a:pt x="193" y="432"/>
                  </a:lnTo>
                  <a:lnTo>
                    <a:pt x="182" y="433"/>
                  </a:lnTo>
                  <a:lnTo>
                    <a:pt x="172" y="436"/>
                  </a:lnTo>
                  <a:lnTo>
                    <a:pt x="98" y="508"/>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3" name="Freeform 9"/>
            <p:cNvSpPr>
              <a:spLocks/>
            </p:cNvSpPr>
            <p:nvPr/>
          </p:nvSpPr>
          <p:spPr bwMode="grayWhite">
            <a:xfrm>
              <a:off x="459" y="2344"/>
              <a:ext cx="506" cy="470"/>
            </a:xfrm>
            <a:custGeom>
              <a:avLst/>
              <a:gdLst>
                <a:gd name="T0" fmla="*/ 229 w 506"/>
                <a:gd name="T1" fmla="*/ 453 h 470"/>
                <a:gd name="T2" fmla="*/ 200 w 506"/>
                <a:gd name="T3" fmla="*/ 429 h 470"/>
                <a:gd name="T4" fmla="*/ 175 w 506"/>
                <a:gd name="T5" fmla="*/ 402 h 470"/>
                <a:gd name="T6" fmla="*/ 158 w 506"/>
                <a:gd name="T7" fmla="*/ 368 h 470"/>
                <a:gd name="T8" fmla="*/ 241 w 506"/>
                <a:gd name="T9" fmla="*/ 275 h 470"/>
                <a:gd name="T10" fmla="*/ 224 w 506"/>
                <a:gd name="T11" fmla="*/ 248 h 470"/>
                <a:gd name="T12" fmla="*/ 198 w 506"/>
                <a:gd name="T13" fmla="*/ 228 h 470"/>
                <a:gd name="T14" fmla="*/ 166 w 506"/>
                <a:gd name="T15" fmla="*/ 214 h 470"/>
                <a:gd name="T16" fmla="*/ 139 w 506"/>
                <a:gd name="T17" fmla="*/ 217 h 470"/>
                <a:gd name="T18" fmla="*/ 128 w 506"/>
                <a:gd name="T19" fmla="*/ 238 h 470"/>
                <a:gd name="T20" fmla="*/ 120 w 506"/>
                <a:gd name="T21" fmla="*/ 262 h 470"/>
                <a:gd name="T22" fmla="*/ 104 w 506"/>
                <a:gd name="T23" fmla="*/ 283 h 470"/>
                <a:gd name="T24" fmla="*/ 77 w 506"/>
                <a:gd name="T25" fmla="*/ 291 h 470"/>
                <a:gd name="T26" fmla="*/ 53 w 506"/>
                <a:gd name="T27" fmla="*/ 288 h 470"/>
                <a:gd name="T28" fmla="*/ 31 w 506"/>
                <a:gd name="T29" fmla="*/ 275 h 470"/>
                <a:gd name="T30" fmla="*/ 12 w 506"/>
                <a:gd name="T31" fmla="*/ 257 h 470"/>
                <a:gd name="T32" fmla="*/ 61 w 506"/>
                <a:gd name="T33" fmla="*/ 109 h 470"/>
                <a:gd name="T34" fmla="*/ 24 w 506"/>
                <a:gd name="T35" fmla="*/ 85 h 470"/>
                <a:gd name="T36" fmla="*/ 0 w 506"/>
                <a:gd name="T37" fmla="*/ 53 h 470"/>
                <a:gd name="T38" fmla="*/ 19 w 506"/>
                <a:gd name="T39" fmla="*/ 22 h 470"/>
                <a:gd name="T40" fmla="*/ 54 w 506"/>
                <a:gd name="T41" fmla="*/ 0 h 470"/>
                <a:gd name="T42" fmla="*/ 82 w 506"/>
                <a:gd name="T43" fmla="*/ 6 h 470"/>
                <a:gd name="T44" fmla="*/ 103 w 506"/>
                <a:gd name="T45" fmla="*/ 29 h 470"/>
                <a:gd name="T46" fmla="*/ 132 w 506"/>
                <a:gd name="T47" fmla="*/ 57 h 470"/>
                <a:gd name="T48" fmla="*/ 175 w 506"/>
                <a:gd name="T49" fmla="*/ 64 h 470"/>
                <a:gd name="T50" fmla="*/ 215 w 506"/>
                <a:gd name="T51" fmla="*/ 43 h 470"/>
                <a:gd name="T52" fmla="*/ 243 w 506"/>
                <a:gd name="T53" fmla="*/ 16 h 470"/>
                <a:gd name="T54" fmla="*/ 265 w 506"/>
                <a:gd name="T55" fmla="*/ 22 h 470"/>
                <a:gd name="T56" fmla="*/ 284 w 506"/>
                <a:gd name="T57" fmla="*/ 34 h 470"/>
                <a:gd name="T58" fmla="*/ 301 w 506"/>
                <a:gd name="T59" fmla="*/ 52 h 470"/>
                <a:gd name="T60" fmla="*/ 318 w 506"/>
                <a:gd name="T61" fmla="*/ 72 h 470"/>
                <a:gd name="T62" fmla="*/ 314 w 506"/>
                <a:gd name="T63" fmla="*/ 98 h 470"/>
                <a:gd name="T64" fmla="*/ 296 w 506"/>
                <a:gd name="T65" fmla="*/ 115 h 470"/>
                <a:gd name="T66" fmla="*/ 278 w 506"/>
                <a:gd name="T67" fmla="*/ 123 h 470"/>
                <a:gd name="T68" fmla="*/ 260 w 506"/>
                <a:gd name="T69" fmla="*/ 130 h 470"/>
                <a:gd name="T70" fmla="*/ 249 w 506"/>
                <a:gd name="T71" fmla="*/ 152 h 470"/>
                <a:gd name="T72" fmla="*/ 257 w 506"/>
                <a:gd name="T73" fmla="*/ 180 h 470"/>
                <a:gd name="T74" fmla="*/ 288 w 506"/>
                <a:gd name="T75" fmla="*/ 210 h 470"/>
                <a:gd name="T76" fmla="*/ 321 w 506"/>
                <a:gd name="T77" fmla="*/ 231 h 470"/>
                <a:gd name="T78" fmla="*/ 339 w 506"/>
                <a:gd name="T79" fmla="*/ 231 h 470"/>
                <a:gd name="T80" fmla="*/ 358 w 506"/>
                <a:gd name="T81" fmla="*/ 228 h 470"/>
                <a:gd name="T82" fmla="*/ 377 w 506"/>
                <a:gd name="T83" fmla="*/ 200 h 470"/>
                <a:gd name="T84" fmla="*/ 385 w 506"/>
                <a:gd name="T85" fmla="*/ 171 h 470"/>
                <a:gd name="T86" fmla="*/ 404 w 506"/>
                <a:gd name="T87" fmla="*/ 158 h 470"/>
                <a:gd name="T88" fmla="*/ 497 w 506"/>
                <a:gd name="T89" fmla="*/ 213 h 470"/>
                <a:gd name="T90" fmla="*/ 482 w 506"/>
                <a:gd name="T91" fmla="*/ 238 h 470"/>
                <a:gd name="T92" fmla="*/ 458 w 506"/>
                <a:gd name="T93" fmla="*/ 259 h 470"/>
                <a:gd name="T94" fmla="*/ 438 w 506"/>
                <a:gd name="T95" fmla="*/ 282 h 470"/>
                <a:gd name="T96" fmla="*/ 434 w 506"/>
                <a:gd name="T97" fmla="*/ 313 h 470"/>
                <a:gd name="T98" fmla="*/ 467 w 506"/>
                <a:gd name="T99" fmla="*/ 339 h 470"/>
                <a:gd name="T100" fmla="*/ 505 w 506"/>
                <a:gd name="T101" fmla="*/ 362 h 470"/>
                <a:gd name="T102" fmla="*/ 329 w 506"/>
                <a:gd name="T103" fmla="*/ 370 h 470"/>
                <a:gd name="T104" fmla="*/ 306 w 506"/>
                <a:gd name="T105" fmla="*/ 395 h 470"/>
                <a:gd name="T106" fmla="*/ 287 w 506"/>
                <a:gd name="T107" fmla="*/ 423 h 470"/>
                <a:gd name="T108" fmla="*/ 267 w 506"/>
                <a:gd name="T109" fmla="*/ 45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470">
                  <a:moveTo>
                    <a:pt x="252" y="469"/>
                  </a:moveTo>
                  <a:lnTo>
                    <a:pt x="245" y="463"/>
                  </a:lnTo>
                  <a:lnTo>
                    <a:pt x="237" y="458"/>
                  </a:lnTo>
                  <a:lnTo>
                    <a:pt x="229" y="453"/>
                  </a:lnTo>
                  <a:lnTo>
                    <a:pt x="221" y="447"/>
                  </a:lnTo>
                  <a:lnTo>
                    <a:pt x="214" y="441"/>
                  </a:lnTo>
                  <a:lnTo>
                    <a:pt x="207" y="435"/>
                  </a:lnTo>
                  <a:lnTo>
                    <a:pt x="200" y="429"/>
                  </a:lnTo>
                  <a:lnTo>
                    <a:pt x="193" y="423"/>
                  </a:lnTo>
                  <a:lnTo>
                    <a:pt x="187" y="416"/>
                  </a:lnTo>
                  <a:lnTo>
                    <a:pt x="181" y="409"/>
                  </a:lnTo>
                  <a:lnTo>
                    <a:pt x="175" y="402"/>
                  </a:lnTo>
                  <a:lnTo>
                    <a:pt x="171" y="394"/>
                  </a:lnTo>
                  <a:lnTo>
                    <a:pt x="166" y="386"/>
                  </a:lnTo>
                  <a:lnTo>
                    <a:pt x="162" y="377"/>
                  </a:lnTo>
                  <a:lnTo>
                    <a:pt x="158" y="368"/>
                  </a:lnTo>
                  <a:lnTo>
                    <a:pt x="156" y="359"/>
                  </a:lnTo>
                  <a:lnTo>
                    <a:pt x="245" y="290"/>
                  </a:lnTo>
                  <a:lnTo>
                    <a:pt x="242" y="282"/>
                  </a:lnTo>
                  <a:lnTo>
                    <a:pt x="241" y="275"/>
                  </a:lnTo>
                  <a:lnTo>
                    <a:pt x="237" y="267"/>
                  </a:lnTo>
                  <a:lnTo>
                    <a:pt x="233" y="261"/>
                  </a:lnTo>
                  <a:lnTo>
                    <a:pt x="229" y="254"/>
                  </a:lnTo>
                  <a:lnTo>
                    <a:pt x="224" y="248"/>
                  </a:lnTo>
                  <a:lnTo>
                    <a:pt x="218" y="242"/>
                  </a:lnTo>
                  <a:lnTo>
                    <a:pt x="212" y="237"/>
                  </a:lnTo>
                  <a:lnTo>
                    <a:pt x="205" y="232"/>
                  </a:lnTo>
                  <a:lnTo>
                    <a:pt x="198" y="228"/>
                  </a:lnTo>
                  <a:lnTo>
                    <a:pt x="191" y="223"/>
                  </a:lnTo>
                  <a:lnTo>
                    <a:pt x="183" y="219"/>
                  </a:lnTo>
                  <a:lnTo>
                    <a:pt x="175" y="216"/>
                  </a:lnTo>
                  <a:lnTo>
                    <a:pt x="166" y="214"/>
                  </a:lnTo>
                  <a:lnTo>
                    <a:pt x="158" y="212"/>
                  </a:lnTo>
                  <a:lnTo>
                    <a:pt x="150" y="210"/>
                  </a:lnTo>
                  <a:lnTo>
                    <a:pt x="144" y="213"/>
                  </a:lnTo>
                  <a:lnTo>
                    <a:pt x="139" y="217"/>
                  </a:lnTo>
                  <a:lnTo>
                    <a:pt x="135" y="221"/>
                  </a:lnTo>
                  <a:lnTo>
                    <a:pt x="133" y="227"/>
                  </a:lnTo>
                  <a:lnTo>
                    <a:pt x="129" y="232"/>
                  </a:lnTo>
                  <a:lnTo>
                    <a:pt x="128" y="238"/>
                  </a:lnTo>
                  <a:lnTo>
                    <a:pt x="126" y="244"/>
                  </a:lnTo>
                  <a:lnTo>
                    <a:pt x="125" y="250"/>
                  </a:lnTo>
                  <a:lnTo>
                    <a:pt x="122" y="256"/>
                  </a:lnTo>
                  <a:lnTo>
                    <a:pt x="120" y="262"/>
                  </a:lnTo>
                  <a:lnTo>
                    <a:pt x="116" y="268"/>
                  </a:lnTo>
                  <a:lnTo>
                    <a:pt x="113" y="273"/>
                  </a:lnTo>
                  <a:lnTo>
                    <a:pt x="109" y="278"/>
                  </a:lnTo>
                  <a:lnTo>
                    <a:pt x="104" y="283"/>
                  </a:lnTo>
                  <a:lnTo>
                    <a:pt x="98" y="287"/>
                  </a:lnTo>
                  <a:lnTo>
                    <a:pt x="90" y="290"/>
                  </a:lnTo>
                  <a:lnTo>
                    <a:pt x="83" y="291"/>
                  </a:lnTo>
                  <a:lnTo>
                    <a:pt x="77" y="291"/>
                  </a:lnTo>
                  <a:lnTo>
                    <a:pt x="70" y="291"/>
                  </a:lnTo>
                  <a:lnTo>
                    <a:pt x="65" y="291"/>
                  </a:lnTo>
                  <a:lnTo>
                    <a:pt x="58" y="289"/>
                  </a:lnTo>
                  <a:lnTo>
                    <a:pt x="53" y="288"/>
                  </a:lnTo>
                  <a:lnTo>
                    <a:pt x="47" y="285"/>
                  </a:lnTo>
                  <a:lnTo>
                    <a:pt x="41" y="282"/>
                  </a:lnTo>
                  <a:lnTo>
                    <a:pt x="36" y="278"/>
                  </a:lnTo>
                  <a:lnTo>
                    <a:pt x="31" y="275"/>
                  </a:lnTo>
                  <a:lnTo>
                    <a:pt x="25" y="270"/>
                  </a:lnTo>
                  <a:lnTo>
                    <a:pt x="20" y="266"/>
                  </a:lnTo>
                  <a:lnTo>
                    <a:pt x="16" y="262"/>
                  </a:lnTo>
                  <a:lnTo>
                    <a:pt x="12" y="257"/>
                  </a:lnTo>
                  <a:lnTo>
                    <a:pt x="7" y="253"/>
                  </a:lnTo>
                  <a:lnTo>
                    <a:pt x="3" y="248"/>
                  </a:lnTo>
                  <a:lnTo>
                    <a:pt x="65" y="117"/>
                  </a:lnTo>
                  <a:lnTo>
                    <a:pt x="61" y="109"/>
                  </a:lnTo>
                  <a:lnTo>
                    <a:pt x="53" y="102"/>
                  </a:lnTo>
                  <a:lnTo>
                    <a:pt x="44" y="96"/>
                  </a:lnTo>
                  <a:lnTo>
                    <a:pt x="33" y="91"/>
                  </a:lnTo>
                  <a:lnTo>
                    <a:pt x="24" y="85"/>
                  </a:lnTo>
                  <a:lnTo>
                    <a:pt x="13" y="79"/>
                  </a:lnTo>
                  <a:lnTo>
                    <a:pt x="5" y="71"/>
                  </a:lnTo>
                  <a:lnTo>
                    <a:pt x="0" y="62"/>
                  </a:lnTo>
                  <a:lnTo>
                    <a:pt x="0" y="53"/>
                  </a:lnTo>
                  <a:lnTo>
                    <a:pt x="3" y="44"/>
                  </a:lnTo>
                  <a:lnTo>
                    <a:pt x="7" y="37"/>
                  </a:lnTo>
                  <a:lnTo>
                    <a:pt x="12" y="28"/>
                  </a:lnTo>
                  <a:lnTo>
                    <a:pt x="19" y="22"/>
                  </a:lnTo>
                  <a:lnTo>
                    <a:pt x="27" y="15"/>
                  </a:lnTo>
                  <a:lnTo>
                    <a:pt x="37" y="9"/>
                  </a:lnTo>
                  <a:lnTo>
                    <a:pt x="46" y="3"/>
                  </a:lnTo>
                  <a:lnTo>
                    <a:pt x="54" y="0"/>
                  </a:lnTo>
                  <a:lnTo>
                    <a:pt x="61" y="0"/>
                  </a:lnTo>
                  <a:lnTo>
                    <a:pt x="68" y="0"/>
                  </a:lnTo>
                  <a:lnTo>
                    <a:pt x="75" y="3"/>
                  </a:lnTo>
                  <a:lnTo>
                    <a:pt x="82" y="6"/>
                  </a:lnTo>
                  <a:lnTo>
                    <a:pt x="88" y="11"/>
                  </a:lnTo>
                  <a:lnTo>
                    <a:pt x="94" y="15"/>
                  </a:lnTo>
                  <a:lnTo>
                    <a:pt x="98" y="21"/>
                  </a:lnTo>
                  <a:lnTo>
                    <a:pt x="103" y="29"/>
                  </a:lnTo>
                  <a:lnTo>
                    <a:pt x="108" y="38"/>
                  </a:lnTo>
                  <a:lnTo>
                    <a:pt x="116" y="45"/>
                  </a:lnTo>
                  <a:lnTo>
                    <a:pt x="123" y="52"/>
                  </a:lnTo>
                  <a:lnTo>
                    <a:pt x="132" y="57"/>
                  </a:lnTo>
                  <a:lnTo>
                    <a:pt x="141" y="62"/>
                  </a:lnTo>
                  <a:lnTo>
                    <a:pt x="152" y="64"/>
                  </a:lnTo>
                  <a:lnTo>
                    <a:pt x="164" y="66"/>
                  </a:lnTo>
                  <a:lnTo>
                    <a:pt x="175" y="64"/>
                  </a:lnTo>
                  <a:lnTo>
                    <a:pt x="187" y="61"/>
                  </a:lnTo>
                  <a:lnTo>
                    <a:pt x="196" y="57"/>
                  </a:lnTo>
                  <a:lnTo>
                    <a:pt x="206" y="50"/>
                  </a:lnTo>
                  <a:lnTo>
                    <a:pt x="215" y="43"/>
                  </a:lnTo>
                  <a:lnTo>
                    <a:pt x="223" y="34"/>
                  </a:lnTo>
                  <a:lnTo>
                    <a:pt x="230" y="26"/>
                  </a:lnTo>
                  <a:lnTo>
                    <a:pt x="237" y="17"/>
                  </a:lnTo>
                  <a:lnTo>
                    <a:pt x="243" y="16"/>
                  </a:lnTo>
                  <a:lnTo>
                    <a:pt x="249" y="17"/>
                  </a:lnTo>
                  <a:lnTo>
                    <a:pt x="254" y="18"/>
                  </a:lnTo>
                  <a:lnTo>
                    <a:pt x="260" y="20"/>
                  </a:lnTo>
                  <a:lnTo>
                    <a:pt x="265" y="22"/>
                  </a:lnTo>
                  <a:lnTo>
                    <a:pt x="270" y="25"/>
                  </a:lnTo>
                  <a:lnTo>
                    <a:pt x="275" y="27"/>
                  </a:lnTo>
                  <a:lnTo>
                    <a:pt x="279" y="31"/>
                  </a:lnTo>
                  <a:lnTo>
                    <a:pt x="284" y="34"/>
                  </a:lnTo>
                  <a:lnTo>
                    <a:pt x="288" y="38"/>
                  </a:lnTo>
                  <a:lnTo>
                    <a:pt x="293" y="43"/>
                  </a:lnTo>
                  <a:lnTo>
                    <a:pt x="297" y="47"/>
                  </a:lnTo>
                  <a:lnTo>
                    <a:pt x="301" y="52"/>
                  </a:lnTo>
                  <a:lnTo>
                    <a:pt x="305" y="56"/>
                  </a:lnTo>
                  <a:lnTo>
                    <a:pt x="309" y="61"/>
                  </a:lnTo>
                  <a:lnTo>
                    <a:pt x="314" y="66"/>
                  </a:lnTo>
                  <a:lnTo>
                    <a:pt x="318" y="72"/>
                  </a:lnTo>
                  <a:lnTo>
                    <a:pt x="320" y="79"/>
                  </a:lnTo>
                  <a:lnTo>
                    <a:pt x="319" y="85"/>
                  </a:lnTo>
                  <a:lnTo>
                    <a:pt x="317" y="92"/>
                  </a:lnTo>
                  <a:lnTo>
                    <a:pt x="314" y="98"/>
                  </a:lnTo>
                  <a:lnTo>
                    <a:pt x="309" y="104"/>
                  </a:lnTo>
                  <a:lnTo>
                    <a:pt x="305" y="109"/>
                  </a:lnTo>
                  <a:lnTo>
                    <a:pt x="300" y="114"/>
                  </a:lnTo>
                  <a:lnTo>
                    <a:pt x="296" y="115"/>
                  </a:lnTo>
                  <a:lnTo>
                    <a:pt x="291" y="117"/>
                  </a:lnTo>
                  <a:lnTo>
                    <a:pt x="287" y="119"/>
                  </a:lnTo>
                  <a:lnTo>
                    <a:pt x="283" y="120"/>
                  </a:lnTo>
                  <a:lnTo>
                    <a:pt x="278" y="123"/>
                  </a:lnTo>
                  <a:lnTo>
                    <a:pt x="273" y="124"/>
                  </a:lnTo>
                  <a:lnTo>
                    <a:pt x="268" y="126"/>
                  </a:lnTo>
                  <a:lnTo>
                    <a:pt x="262" y="127"/>
                  </a:lnTo>
                  <a:lnTo>
                    <a:pt x="260" y="130"/>
                  </a:lnTo>
                  <a:lnTo>
                    <a:pt x="257" y="135"/>
                  </a:lnTo>
                  <a:lnTo>
                    <a:pt x="254" y="140"/>
                  </a:lnTo>
                  <a:lnTo>
                    <a:pt x="250" y="145"/>
                  </a:lnTo>
                  <a:lnTo>
                    <a:pt x="249" y="152"/>
                  </a:lnTo>
                  <a:lnTo>
                    <a:pt x="248" y="158"/>
                  </a:lnTo>
                  <a:lnTo>
                    <a:pt x="249" y="164"/>
                  </a:lnTo>
                  <a:lnTo>
                    <a:pt x="252" y="169"/>
                  </a:lnTo>
                  <a:lnTo>
                    <a:pt x="257" y="180"/>
                  </a:lnTo>
                  <a:lnTo>
                    <a:pt x="263" y="189"/>
                  </a:lnTo>
                  <a:lnTo>
                    <a:pt x="271" y="196"/>
                  </a:lnTo>
                  <a:lnTo>
                    <a:pt x="279" y="204"/>
                  </a:lnTo>
                  <a:lnTo>
                    <a:pt x="288" y="210"/>
                  </a:lnTo>
                  <a:lnTo>
                    <a:pt x="298" y="217"/>
                  </a:lnTo>
                  <a:lnTo>
                    <a:pt x="308" y="224"/>
                  </a:lnTo>
                  <a:lnTo>
                    <a:pt x="317" y="231"/>
                  </a:lnTo>
                  <a:lnTo>
                    <a:pt x="321" y="231"/>
                  </a:lnTo>
                  <a:lnTo>
                    <a:pt x="326" y="231"/>
                  </a:lnTo>
                  <a:lnTo>
                    <a:pt x="330" y="231"/>
                  </a:lnTo>
                  <a:lnTo>
                    <a:pt x="334" y="231"/>
                  </a:lnTo>
                  <a:lnTo>
                    <a:pt x="339" y="231"/>
                  </a:lnTo>
                  <a:lnTo>
                    <a:pt x="344" y="231"/>
                  </a:lnTo>
                  <a:lnTo>
                    <a:pt x="349" y="231"/>
                  </a:lnTo>
                  <a:lnTo>
                    <a:pt x="354" y="231"/>
                  </a:lnTo>
                  <a:lnTo>
                    <a:pt x="358" y="228"/>
                  </a:lnTo>
                  <a:lnTo>
                    <a:pt x="363" y="222"/>
                  </a:lnTo>
                  <a:lnTo>
                    <a:pt x="368" y="215"/>
                  </a:lnTo>
                  <a:lnTo>
                    <a:pt x="373" y="209"/>
                  </a:lnTo>
                  <a:lnTo>
                    <a:pt x="377" y="200"/>
                  </a:lnTo>
                  <a:lnTo>
                    <a:pt x="380" y="192"/>
                  </a:lnTo>
                  <a:lnTo>
                    <a:pt x="383" y="183"/>
                  </a:lnTo>
                  <a:lnTo>
                    <a:pt x="383" y="176"/>
                  </a:lnTo>
                  <a:lnTo>
                    <a:pt x="385" y="171"/>
                  </a:lnTo>
                  <a:lnTo>
                    <a:pt x="388" y="167"/>
                  </a:lnTo>
                  <a:lnTo>
                    <a:pt x="392" y="163"/>
                  </a:lnTo>
                  <a:lnTo>
                    <a:pt x="398" y="160"/>
                  </a:lnTo>
                  <a:lnTo>
                    <a:pt x="404" y="158"/>
                  </a:lnTo>
                  <a:lnTo>
                    <a:pt x="410" y="156"/>
                  </a:lnTo>
                  <a:lnTo>
                    <a:pt x="417" y="155"/>
                  </a:lnTo>
                  <a:lnTo>
                    <a:pt x="423" y="155"/>
                  </a:lnTo>
                  <a:lnTo>
                    <a:pt x="497" y="213"/>
                  </a:lnTo>
                  <a:lnTo>
                    <a:pt x="495" y="221"/>
                  </a:lnTo>
                  <a:lnTo>
                    <a:pt x="492" y="227"/>
                  </a:lnTo>
                  <a:lnTo>
                    <a:pt x="487" y="232"/>
                  </a:lnTo>
                  <a:lnTo>
                    <a:pt x="482" y="238"/>
                  </a:lnTo>
                  <a:lnTo>
                    <a:pt x="476" y="243"/>
                  </a:lnTo>
                  <a:lnTo>
                    <a:pt x="470" y="248"/>
                  </a:lnTo>
                  <a:lnTo>
                    <a:pt x="464" y="253"/>
                  </a:lnTo>
                  <a:lnTo>
                    <a:pt x="458" y="259"/>
                  </a:lnTo>
                  <a:lnTo>
                    <a:pt x="451" y="264"/>
                  </a:lnTo>
                  <a:lnTo>
                    <a:pt x="446" y="269"/>
                  </a:lnTo>
                  <a:lnTo>
                    <a:pt x="441" y="275"/>
                  </a:lnTo>
                  <a:lnTo>
                    <a:pt x="438" y="282"/>
                  </a:lnTo>
                  <a:lnTo>
                    <a:pt x="434" y="288"/>
                  </a:lnTo>
                  <a:lnTo>
                    <a:pt x="433" y="296"/>
                  </a:lnTo>
                  <a:lnTo>
                    <a:pt x="433" y="304"/>
                  </a:lnTo>
                  <a:lnTo>
                    <a:pt x="434" y="313"/>
                  </a:lnTo>
                  <a:lnTo>
                    <a:pt x="439" y="323"/>
                  </a:lnTo>
                  <a:lnTo>
                    <a:pt x="446" y="329"/>
                  </a:lnTo>
                  <a:lnTo>
                    <a:pt x="456" y="335"/>
                  </a:lnTo>
                  <a:lnTo>
                    <a:pt x="467" y="339"/>
                  </a:lnTo>
                  <a:lnTo>
                    <a:pt x="478" y="343"/>
                  </a:lnTo>
                  <a:lnTo>
                    <a:pt x="488" y="348"/>
                  </a:lnTo>
                  <a:lnTo>
                    <a:pt x="497" y="354"/>
                  </a:lnTo>
                  <a:lnTo>
                    <a:pt x="505" y="362"/>
                  </a:lnTo>
                  <a:lnTo>
                    <a:pt x="442" y="445"/>
                  </a:lnTo>
                  <a:lnTo>
                    <a:pt x="343" y="362"/>
                  </a:lnTo>
                  <a:lnTo>
                    <a:pt x="336" y="366"/>
                  </a:lnTo>
                  <a:lnTo>
                    <a:pt x="329" y="370"/>
                  </a:lnTo>
                  <a:lnTo>
                    <a:pt x="323" y="377"/>
                  </a:lnTo>
                  <a:lnTo>
                    <a:pt x="317" y="382"/>
                  </a:lnTo>
                  <a:lnTo>
                    <a:pt x="312" y="388"/>
                  </a:lnTo>
                  <a:lnTo>
                    <a:pt x="306" y="395"/>
                  </a:lnTo>
                  <a:lnTo>
                    <a:pt x="302" y="401"/>
                  </a:lnTo>
                  <a:lnTo>
                    <a:pt x="296" y="408"/>
                  </a:lnTo>
                  <a:lnTo>
                    <a:pt x="292" y="415"/>
                  </a:lnTo>
                  <a:lnTo>
                    <a:pt x="287" y="423"/>
                  </a:lnTo>
                  <a:lnTo>
                    <a:pt x="283" y="430"/>
                  </a:lnTo>
                  <a:lnTo>
                    <a:pt x="278" y="437"/>
                  </a:lnTo>
                  <a:lnTo>
                    <a:pt x="272" y="445"/>
                  </a:lnTo>
                  <a:lnTo>
                    <a:pt x="267" y="452"/>
                  </a:lnTo>
                  <a:lnTo>
                    <a:pt x="262" y="459"/>
                  </a:lnTo>
                  <a:lnTo>
                    <a:pt x="256" y="465"/>
                  </a:lnTo>
                  <a:lnTo>
                    <a:pt x="252" y="46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4" name="Freeform 10"/>
            <p:cNvSpPr>
              <a:spLocks/>
            </p:cNvSpPr>
            <p:nvPr/>
          </p:nvSpPr>
          <p:spPr bwMode="grayWhite">
            <a:xfrm>
              <a:off x="477" y="2884"/>
              <a:ext cx="447" cy="520"/>
            </a:xfrm>
            <a:custGeom>
              <a:avLst/>
              <a:gdLst>
                <a:gd name="T0" fmla="*/ 254 w 447"/>
                <a:gd name="T1" fmla="*/ 495 h 520"/>
                <a:gd name="T2" fmla="*/ 245 w 447"/>
                <a:gd name="T3" fmla="*/ 454 h 520"/>
                <a:gd name="T4" fmla="*/ 230 w 447"/>
                <a:gd name="T5" fmla="*/ 417 h 520"/>
                <a:gd name="T6" fmla="*/ 193 w 447"/>
                <a:gd name="T7" fmla="*/ 402 h 520"/>
                <a:gd name="T8" fmla="*/ 150 w 447"/>
                <a:gd name="T9" fmla="*/ 412 h 520"/>
                <a:gd name="T10" fmla="*/ 112 w 447"/>
                <a:gd name="T11" fmla="*/ 417 h 520"/>
                <a:gd name="T12" fmla="*/ 93 w 447"/>
                <a:gd name="T13" fmla="*/ 399 h 520"/>
                <a:gd name="T14" fmla="*/ 81 w 447"/>
                <a:gd name="T15" fmla="*/ 370 h 520"/>
                <a:gd name="T16" fmla="*/ 75 w 447"/>
                <a:gd name="T17" fmla="*/ 339 h 520"/>
                <a:gd name="T18" fmla="*/ 76 w 447"/>
                <a:gd name="T19" fmla="*/ 309 h 520"/>
                <a:gd name="T20" fmla="*/ 106 w 447"/>
                <a:gd name="T21" fmla="*/ 300 h 520"/>
                <a:gd name="T22" fmla="*/ 146 w 447"/>
                <a:gd name="T23" fmla="*/ 307 h 520"/>
                <a:gd name="T24" fmla="*/ 175 w 447"/>
                <a:gd name="T25" fmla="*/ 294 h 520"/>
                <a:gd name="T26" fmla="*/ 186 w 447"/>
                <a:gd name="T27" fmla="*/ 273 h 520"/>
                <a:gd name="T28" fmla="*/ 189 w 447"/>
                <a:gd name="T29" fmla="*/ 246 h 520"/>
                <a:gd name="T30" fmla="*/ 188 w 447"/>
                <a:gd name="T31" fmla="*/ 219 h 520"/>
                <a:gd name="T32" fmla="*/ 178 w 447"/>
                <a:gd name="T33" fmla="*/ 191 h 520"/>
                <a:gd name="T34" fmla="*/ 153 w 447"/>
                <a:gd name="T35" fmla="*/ 171 h 520"/>
                <a:gd name="T36" fmla="*/ 123 w 447"/>
                <a:gd name="T37" fmla="*/ 172 h 520"/>
                <a:gd name="T38" fmla="*/ 93 w 447"/>
                <a:gd name="T39" fmla="*/ 185 h 520"/>
                <a:gd name="T40" fmla="*/ 64 w 447"/>
                <a:gd name="T41" fmla="*/ 194 h 520"/>
                <a:gd name="T42" fmla="*/ 34 w 447"/>
                <a:gd name="T43" fmla="*/ 185 h 520"/>
                <a:gd name="T44" fmla="*/ 19 w 447"/>
                <a:gd name="T45" fmla="*/ 166 h 520"/>
                <a:gd name="T46" fmla="*/ 9 w 447"/>
                <a:gd name="T47" fmla="*/ 146 h 520"/>
                <a:gd name="T48" fmla="*/ 2 w 447"/>
                <a:gd name="T49" fmla="*/ 122 h 520"/>
                <a:gd name="T50" fmla="*/ 0 w 447"/>
                <a:gd name="T51" fmla="*/ 98 h 520"/>
                <a:gd name="T52" fmla="*/ 387 w 447"/>
                <a:gd name="T53" fmla="*/ 12 h 520"/>
                <a:gd name="T54" fmla="*/ 399 w 447"/>
                <a:gd name="T55" fmla="*/ 41 h 520"/>
                <a:gd name="T56" fmla="*/ 406 w 447"/>
                <a:gd name="T57" fmla="*/ 74 h 520"/>
                <a:gd name="T58" fmla="*/ 411 w 447"/>
                <a:gd name="T59" fmla="*/ 107 h 520"/>
                <a:gd name="T60" fmla="*/ 396 w 447"/>
                <a:gd name="T61" fmla="*/ 141 h 520"/>
                <a:gd name="T62" fmla="*/ 375 w 447"/>
                <a:gd name="T63" fmla="*/ 144 h 520"/>
                <a:gd name="T64" fmla="*/ 354 w 447"/>
                <a:gd name="T65" fmla="*/ 141 h 520"/>
                <a:gd name="T66" fmla="*/ 332 w 447"/>
                <a:gd name="T67" fmla="*/ 137 h 520"/>
                <a:gd name="T68" fmla="*/ 307 w 447"/>
                <a:gd name="T69" fmla="*/ 141 h 520"/>
                <a:gd name="T70" fmla="*/ 286 w 447"/>
                <a:gd name="T71" fmla="*/ 166 h 520"/>
                <a:gd name="T72" fmla="*/ 285 w 447"/>
                <a:gd name="T73" fmla="*/ 199 h 520"/>
                <a:gd name="T74" fmla="*/ 289 w 447"/>
                <a:gd name="T75" fmla="*/ 222 h 520"/>
                <a:gd name="T76" fmla="*/ 295 w 447"/>
                <a:gd name="T77" fmla="*/ 247 h 520"/>
                <a:gd name="T78" fmla="*/ 308 w 447"/>
                <a:gd name="T79" fmla="*/ 268 h 520"/>
                <a:gd name="T80" fmla="*/ 332 w 447"/>
                <a:gd name="T81" fmla="*/ 282 h 520"/>
                <a:gd name="T82" fmla="*/ 357 w 447"/>
                <a:gd name="T83" fmla="*/ 282 h 520"/>
                <a:gd name="T84" fmla="*/ 379 w 447"/>
                <a:gd name="T85" fmla="*/ 272 h 520"/>
                <a:gd name="T86" fmla="*/ 402 w 447"/>
                <a:gd name="T87" fmla="*/ 262 h 520"/>
                <a:gd name="T88" fmla="*/ 426 w 447"/>
                <a:gd name="T89" fmla="*/ 265 h 520"/>
                <a:gd name="T90" fmla="*/ 436 w 447"/>
                <a:gd name="T91" fmla="*/ 287 h 520"/>
                <a:gd name="T92" fmla="*/ 442 w 447"/>
                <a:gd name="T93" fmla="*/ 312 h 520"/>
                <a:gd name="T94" fmla="*/ 444 w 447"/>
                <a:gd name="T95" fmla="*/ 338 h 520"/>
                <a:gd name="T96" fmla="*/ 436 w 447"/>
                <a:gd name="T97" fmla="*/ 358 h 520"/>
                <a:gd name="T98" fmla="*/ 397 w 447"/>
                <a:gd name="T99" fmla="*/ 366 h 520"/>
                <a:gd name="T100" fmla="*/ 363 w 447"/>
                <a:gd name="T101" fmla="*/ 380 h 520"/>
                <a:gd name="T102" fmla="*/ 347 w 447"/>
                <a:gd name="T103" fmla="*/ 406 h 520"/>
                <a:gd name="T104" fmla="*/ 353 w 447"/>
                <a:gd name="T105" fmla="*/ 437 h 520"/>
                <a:gd name="T106" fmla="*/ 372 w 447"/>
                <a:gd name="T107" fmla="*/ 464 h 520"/>
                <a:gd name="T108" fmla="*/ 369 w 447"/>
                <a:gd name="T109" fmla="*/ 492 h 520"/>
                <a:gd name="T110" fmla="*/ 347 w 447"/>
                <a:gd name="T111" fmla="*/ 503 h 520"/>
                <a:gd name="T112" fmla="*/ 323 w 447"/>
                <a:gd name="T113" fmla="*/ 511 h 520"/>
                <a:gd name="T114" fmla="*/ 298 w 447"/>
                <a:gd name="T115" fmla="*/ 516 h 520"/>
                <a:gd name="T116" fmla="*/ 272 w 447"/>
                <a:gd name="T117" fmla="*/ 519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520">
                  <a:moveTo>
                    <a:pt x="272" y="519"/>
                  </a:moveTo>
                  <a:lnTo>
                    <a:pt x="265" y="512"/>
                  </a:lnTo>
                  <a:lnTo>
                    <a:pt x="259" y="505"/>
                  </a:lnTo>
                  <a:lnTo>
                    <a:pt x="254" y="495"/>
                  </a:lnTo>
                  <a:lnTo>
                    <a:pt x="252" y="486"/>
                  </a:lnTo>
                  <a:lnTo>
                    <a:pt x="248" y="475"/>
                  </a:lnTo>
                  <a:lnTo>
                    <a:pt x="246" y="465"/>
                  </a:lnTo>
                  <a:lnTo>
                    <a:pt x="245" y="454"/>
                  </a:lnTo>
                  <a:lnTo>
                    <a:pt x="242" y="444"/>
                  </a:lnTo>
                  <a:lnTo>
                    <a:pt x="239" y="434"/>
                  </a:lnTo>
                  <a:lnTo>
                    <a:pt x="235" y="425"/>
                  </a:lnTo>
                  <a:lnTo>
                    <a:pt x="230" y="417"/>
                  </a:lnTo>
                  <a:lnTo>
                    <a:pt x="223" y="411"/>
                  </a:lnTo>
                  <a:lnTo>
                    <a:pt x="215" y="406"/>
                  </a:lnTo>
                  <a:lnTo>
                    <a:pt x="205" y="403"/>
                  </a:lnTo>
                  <a:lnTo>
                    <a:pt x="193" y="402"/>
                  </a:lnTo>
                  <a:lnTo>
                    <a:pt x="177" y="403"/>
                  </a:lnTo>
                  <a:lnTo>
                    <a:pt x="168" y="407"/>
                  </a:lnTo>
                  <a:lnTo>
                    <a:pt x="159" y="410"/>
                  </a:lnTo>
                  <a:lnTo>
                    <a:pt x="150" y="412"/>
                  </a:lnTo>
                  <a:lnTo>
                    <a:pt x="140" y="415"/>
                  </a:lnTo>
                  <a:lnTo>
                    <a:pt x="131" y="416"/>
                  </a:lnTo>
                  <a:lnTo>
                    <a:pt x="122" y="417"/>
                  </a:lnTo>
                  <a:lnTo>
                    <a:pt x="112" y="417"/>
                  </a:lnTo>
                  <a:lnTo>
                    <a:pt x="102" y="417"/>
                  </a:lnTo>
                  <a:lnTo>
                    <a:pt x="99" y="412"/>
                  </a:lnTo>
                  <a:lnTo>
                    <a:pt x="96" y="406"/>
                  </a:lnTo>
                  <a:lnTo>
                    <a:pt x="93" y="399"/>
                  </a:lnTo>
                  <a:lnTo>
                    <a:pt x="90" y="393"/>
                  </a:lnTo>
                  <a:lnTo>
                    <a:pt x="87" y="385"/>
                  </a:lnTo>
                  <a:lnTo>
                    <a:pt x="84" y="378"/>
                  </a:lnTo>
                  <a:lnTo>
                    <a:pt x="81" y="370"/>
                  </a:lnTo>
                  <a:lnTo>
                    <a:pt x="79" y="362"/>
                  </a:lnTo>
                  <a:lnTo>
                    <a:pt x="78" y="355"/>
                  </a:lnTo>
                  <a:lnTo>
                    <a:pt x="76" y="347"/>
                  </a:lnTo>
                  <a:lnTo>
                    <a:pt x="75" y="339"/>
                  </a:lnTo>
                  <a:lnTo>
                    <a:pt x="74" y="332"/>
                  </a:lnTo>
                  <a:lnTo>
                    <a:pt x="74" y="324"/>
                  </a:lnTo>
                  <a:lnTo>
                    <a:pt x="75" y="316"/>
                  </a:lnTo>
                  <a:lnTo>
                    <a:pt x="76" y="309"/>
                  </a:lnTo>
                  <a:lnTo>
                    <a:pt x="78" y="302"/>
                  </a:lnTo>
                  <a:lnTo>
                    <a:pt x="87" y="299"/>
                  </a:lnTo>
                  <a:lnTo>
                    <a:pt x="97" y="298"/>
                  </a:lnTo>
                  <a:lnTo>
                    <a:pt x="106" y="300"/>
                  </a:lnTo>
                  <a:lnTo>
                    <a:pt x="116" y="302"/>
                  </a:lnTo>
                  <a:lnTo>
                    <a:pt x="126" y="305"/>
                  </a:lnTo>
                  <a:lnTo>
                    <a:pt x="136" y="306"/>
                  </a:lnTo>
                  <a:lnTo>
                    <a:pt x="146" y="307"/>
                  </a:lnTo>
                  <a:lnTo>
                    <a:pt x="157" y="305"/>
                  </a:lnTo>
                  <a:lnTo>
                    <a:pt x="165" y="302"/>
                  </a:lnTo>
                  <a:lnTo>
                    <a:pt x="170" y="298"/>
                  </a:lnTo>
                  <a:lnTo>
                    <a:pt x="175" y="294"/>
                  </a:lnTo>
                  <a:lnTo>
                    <a:pt x="179" y="290"/>
                  </a:lnTo>
                  <a:lnTo>
                    <a:pt x="182" y="284"/>
                  </a:lnTo>
                  <a:lnTo>
                    <a:pt x="185" y="278"/>
                  </a:lnTo>
                  <a:lnTo>
                    <a:pt x="186" y="273"/>
                  </a:lnTo>
                  <a:lnTo>
                    <a:pt x="187" y="266"/>
                  </a:lnTo>
                  <a:lnTo>
                    <a:pt x="188" y="259"/>
                  </a:lnTo>
                  <a:lnTo>
                    <a:pt x="189" y="253"/>
                  </a:lnTo>
                  <a:lnTo>
                    <a:pt x="189" y="246"/>
                  </a:lnTo>
                  <a:lnTo>
                    <a:pt x="189" y="239"/>
                  </a:lnTo>
                  <a:lnTo>
                    <a:pt x="189" y="232"/>
                  </a:lnTo>
                  <a:lnTo>
                    <a:pt x="189" y="226"/>
                  </a:lnTo>
                  <a:lnTo>
                    <a:pt x="188" y="219"/>
                  </a:lnTo>
                  <a:lnTo>
                    <a:pt x="188" y="213"/>
                  </a:lnTo>
                  <a:lnTo>
                    <a:pt x="186" y="204"/>
                  </a:lnTo>
                  <a:lnTo>
                    <a:pt x="182" y="198"/>
                  </a:lnTo>
                  <a:lnTo>
                    <a:pt x="178" y="191"/>
                  </a:lnTo>
                  <a:lnTo>
                    <a:pt x="173" y="185"/>
                  </a:lnTo>
                  <a:lnTo>
                    <a:pt x="167" y="180"/>
                  </a:lnTo>
                  <a:lnTo>
                    <a:pt x="161" y="176"/>
                  </a:lnTo>
                  <a:lnTo>
                    <a:pt x="153" y="171"/>
                  </a:lnTo>
                  <a:lnTo>
                    <a:pt x="146" y="167"/>
                  </a:lnTo>
                  <a:lnTo>
                    <a:pt x="138" y="167"/>
                  </a:lnTo>
                  <a:lnTo>
                    <a:pt x="130" y="170"/>
                  </a:lnTo>
                  <a:lnTo>
                    <a:pt x="123" y="172"/>
                  </a:lnTo>
                  <a:lnTo>
                    <a:pt x="116" y="175"/>
                  </a:lnTo>
                  <a:lnTo>
                    <a:pt x="108" y="178"/>
                  </a:lnTo>
                  <a:lnTo>
                    <a:pt x="100" y="182"/>
                  </a:lnTo>
                  <a:lnTo>
                    <a:pt x="93" y="185"/>
                  </a:lnTo>
                  <a:lnTo>
                    <a:pt x="86" y="189"/>
                  </a:lnTo>
                  <a:lnTo>
                    <a:pt x="79" y="191"/>
                  </a:lnTo>
                  <a:lnTo>
                    <a:pt x="71" y="194"/>
                  </a:lnTo>
                  <a:lnTo>
                    <a:pt x="64" y="194"/>
                  </a:lnTo>
                  <a:lnTo>
                    <a:pt x="56" y="194"/>
                  </a:lnTo>
                  <a:lnTo>
                    <a:pt x="48" y="193"/>
                  </a:lnTo>
                  <a:lnTo>
                    <a:pt x="41" y="190"/>
                  </a:lnTo>
                  <a:lnTo>
                    <a:pt x="34" y="185"/>
                  </a:lnTo>
                  <a:lnTo>
                    <a:pt x="26" y="179"/>
                  </a:lnTo>
                  <a:lnTo>
                    <a:pt x="24" y="175"/>
                  </a:lnTo>
                  <a:lnTo>
                    <a:pt x="21" y="171"/>
                  </a:lnTo>
                  <a:lnTo>
                    <a:pt x="19" y="166"/>
                  </a:lnTo>
                  <a:lnTo>
                    <a:pt x="15" y="162"/>
                  </a:lnTo>
                  <a:lnTo>
                    <a:pt x="13" y="157"/>
                  </a:lnTo>
                  <a:lnTo>
                    <a:pt x="11" y="151"/>
                  </a:lnTo>
                  <a:lnTo>
                    <a:pt x="9" y="146"/>
                  </a:lnTo>
                  <a:lnTo>
                    <a:pt x="7" y="139"/>
                  </a:lnTo>
                  <a:lnTo>
                    <a:pt x="6" y="134"/>
                  </a:lnTo>
                  <a:lnTo>
                    <a:pt x="4" y="129"/>
                  </a:lnTo>
                  <a:lnTo>
                    <a:pt x="2" y="122"/>
                  </a:lnTo>
                  <a:lnTo>
                    <a:pt x="1" y="116"/>
                  </a:lnTo>
                  <a:lnTo>
                    <a:pt x="0" y="111"/>
                  </a:lnTo>
                  <a:lnTo>
                    <a:pt x="0" y="104"/>
                  </a:lnTo>
                  <a:lnTo>
                    <a:pt x="0" y="98"/>
                  </a:lnTo>
                  <a:lnTo>
                    <a:pt x="0" y="92"/>
                  </a:lnTo>
                  <a:lnTo>
                    <a:pt x="378" y="0"/>
                  </a:lnTo>
                  <a:lnTo>
                    <a:pt x="383" y="5"/>
                  </a:lnTo>
                  <a:lnTo>
                    <a:pt x="387" y="12"/>
                  </a:lnTo>
                  <a:lnTo>
                    <a:pt x="391" y="18"/>
                  </a:lnTo>
                  <a:lnTo>
                    <a:pt x="394" y="26"/>
                  </a:lnTo>
                  <a:lnTo>
                    <a:pt x="397" y="33"/>
                  </a:lnTo>
                  <a:lnTo>
                    <a:pt x="399" y="41"/>
                  </a:lnTo>
                  <a:lnTo>
                    <a:pt x="401" y="49"/>
                  </a:lnTo>
                  <a:lnTo>
                    <a:pt x="403" y="57"/>
                  </a:lnTo>
                  <a:lnTo>
                    <a:pt x="405" y="65"/>
                  </a:lnTo>
                  <a:lnTo>
                    <a:pt x="406" y="74"/>
                  </a:lnTo>
                  <a:lnTo>
                    <a:pt x="407" y="82"/>
                  </a:lnTo>
                  <a:lnTo>
                    <a:pt x="408" y="91"/>
                  </a:lnTo>
                  <a:lnTo>
                    <a:pt x="410" y="99"/>
                  </a:lnTo>
                  <a:lnTo>
                    <a:pt x="411" y="107"/>
                  </a:lnTo>
                  <a:lnTo>
                    <a:pt x="412" y="115"/>
                  </a:lnTo>
                  <a:lnTo>
                    <a:pt x="413" y="123"/>
                  </a:lnTo>
                  <a:lnTo>
                    <a:pt x="401" y="138"/>
                  </a:lnTo>
                  <a:lnTo>
                    <a:pt x="396" y="141"/>
                  </a:lnTo>
                  <a:lnTo>
                    <a:pt x="391" y="143"/>
                  </a:lnTo>
                  <a:lnTo>
                    <a:pt x="386" y="144"/>
                  </a:lnTo>
                  <a:lnTo>
                    <a:pt x="380" y="144"/>
                  </a:lnTo>
                  <a:lnTo>
                    <a:pt x="375" y="144"/>
                  </a:lnTo>
                  <a:lnTo>
                    <a:pt x="370" y="144"/>
                  </a:lnTo>
                  <a:lnTo>
                    <a:pt x="365" y="143"/>
                  </a:lnTo>
                  <a:lnTo>
                    <a:pt x="359" y="142"/>
                  </a:lnTo>
                  <a:lnTo>
                    <a:pt x="354" y="141"/>
                  </a:lnTo>
                  <a:lnTo>
                    <a:pt x="348" y="139"/>
                  </a:lnTo>
                  <a:lnTo>
                    <a:pt x="343" y="139"/>
                  </a:lnTo>
                  <a:lnTo>
                    <a:pt x="338" y="138"/>
                  </a:lnTo>
                  <a:lnTo>
                    <a:pt x="332" y="137"/>
                  </a:lnTo>
                  <a:lnTo>
                    <a:pt x="326" y="136"/>
                  </a:lnTo>
                  <a:lnTo>
                    <a:pt x="320" y="137"/>
                  </a:lnTo>
                  <a:lnTo>
                    <a:pt x="314" y="138"/>
                  </a:lnTo>
                  <a:lnTo>
                    <a:pt x="307" y="141"/>
                  </a:lnTo>
                  <a:lnTo>
                    <a:pt x="301" y="146"/>
                  </a:lnTo>
                  <a:lnTo>
                    <a:pt x="295" y="152"/>
                  </a:lnTo>
                  <a:lnTo>
                    <a:pt x="290" y="159"/>
                  </a:lnTo>
                  <a:lnTo>
                    <a:pt x="286" y="166"/>
                  </a:lnTo>
                  <a:lnTo>
                    <a:pt x="284" y="175"/>
                  </a:lnTo>
                  <a:lnTo>
                    <a:pt x="282" y="184"/>
                  </a:lnTo>
                  <a:lnTo>
                    <a:pt x="283" y="194"/>
                  </a:lnTo>
                  <a:lnTo>
                    <a:pt x="285" y="199"/>
                  </a:lnTo>
                  <a:lnTo>
                    <a:pt x="286" y="204"/>
                  </a:lnTo>
                  <a:lnTo>
                    <a:pt x="286" y="210"/>
                  </a:lnTo>
                  <a:lnTo>
                    <a:pt x="287" y="217"/>
                  </a:lnTo>
                  <a:lnTo>
                    <a:pt x="289" y="222"/>
                  </a:lnTo>
                  <a:lnTo>
                    <a:pt x="290" y="229"/>
                  </a:lnTo>
                  <a:lnTo>
                    <a:pt x="292" y="235"/>
                  </a:lnTo>
                  <a:lnTo>
                    <a:pt x="293" y="241"/>
                  </a:lnTo>
                  <a:lnTo>
                    <a:pt x="295" y="247"/>
                  </a:lnTo>
                  <a:lnTo>
                    <a:pt x="298" y="253"/>
                  </a:lnTo>
                  <a:lnTo>
                    <a:pt x="300" y="259"/>
                  </a:lnTo>
                  <a:lnTo>
                    <a:pt x="304" y="264"/>
                  </a:lnTo>
                  <a:lnTo>
                    <a:pt x="308" y="268"/>
                  </a:lnTo>
                  <a:lnTo>
                    <a:pt x="313" y="273"/>
                  </a:lnTo>
                  <a:lnTo>
                    <a:pt x="319" y="276"/>
                  </a:lnTo>
                  <a:lnTo>
                    <a:pt x="326" y="279"/>
                  </a:lnTo>
                  <a:lnTo>
                    <a:pt x="332" y="282"/>
                  </a:lnTo>
                  <a:lnTo>
                    <a:pt x="339" y="284"/>
                  </a:lnTo>
                  <a:lnTo>
                    <a:pt x="345" y="284"/>
                  </a:lnTo>
                  <a:lnTo>
                    <a:pt x="351" y="284"/>
                  </a:lnTo>
                  <a:lnTo>
                    <a:pt x="357" y="282"/>
                  </a:lnTo>
                  <a:lnTo>
                    <a:pt x="362" y="280"/>
                  </a:lnTo>
                  <a:lnTo>
                    <a:pt x="367" y="278"/>
                  </a:lnTo>
                  <a:lnTo>
                    <a:pt x="373" y="274"/>
                  </a:lnTo>
                  <a:lnTo>
                    <a:pt x="379" y="272"/>
                  </a:lnTo>
                  <a:lnTo>
                    <a:pt x="385" y="268"/>
                  </a:lnTo>
                  <a:lnTo>
                    <a:pt x="390" y="266"/>
                  </a:lnTo>
                  <a:lnTo>
                    <a:pt x="396" y="264"/>
                  </a:lnTo>
                  <a:lnTo>
                    <a:pt x="402" y="262"/>
                  </a:lnTo>
                  <a:lnTo>
                    <a:pt x="407" y="260"/>
                  </a:lnTo>
                  <a:lnTo>
                    <a:pt x="414" y="260"/>
                  </a:lnTo>
                  <a:lnTo>
                    <a:pt x="420" y="261"/>
                  </a:lnTo>
                  <a:lnTo>
                    <a:pt x="426" y="265"/>
                  </a:lnTo>
                  <a:lnTo>
                    <a:pt x="429" y="270"/>
                  </a:lnTo>
                  <a:lnTo>
                    <a:pt x="432" y="275"/>
                  </a:lnTo>
                  <a:lnTo>
                    <a:pt x="434" y="281"/>
                  </a:lnTo>
                  <a:lnTo>
                    <a:pt x="436" y="287"/>
                  </a:lnTo>
                  <a:lnTo>
                    <a:pt x="439" y="292"/>
                  </a:lnTo>
                  <a:lnTo>
                    <a:pt x="439" y="299"/>
                  </a:lnTo>
                  <a:lnTo>
                    <a:pt x="440" y="305"/>
                  </a:lnTo>
                  <a:lnTo>
                    <a:pt x="442" y="312"/>
                  </a:lnTo>
                  <a:lnTo>
                    <a:pt x="442" y="319"/>
                  </a:lnTo>
                  <a:lnTo>
                    <a:pt x="443" y="325"/>
                  </a:lnTo>
                  <a:lnTo>
                    <a:pt x="443" y="332"/>
                  </a:lnTo>
                  <a:lnTo>
                    <a:pt x="444" y="338"/>
                  </a:lnTo>
                  <a:lnTo>
                    <a:pt x="445" y="345"/>
                  </a:lnTo>
                  <a:lnTo>
                    <a:pt x="445" y="352"/>
                  </a:lnTo>
                  <a:lnTo>
                    <a:pt x="446" y="358"/>
                  </a:lnTo>
                  <a:lnTo>
                    <a:pt x="436" y="358"/>
                  </a:lnTo>
                  <a:lnTo>
                    <a:pt x="426" y="359"/>
                  </a:lnTo>
                  <a:lnTo>
                    <a:pt x="417" y="361"/>
                  </a:lnTo>
                  <a:lnTo>
                    <a:pt x="406" y="363"/>
                  </a:lnTo>
                  <a:lnTo>
                    <a:pt x="397" y="366"/>
                  </a:lnTo>
                  <a:lnTo>
                    <a:pt x="386" y="369"/>
                  </a:lnTo>
                  <a:lnTo>
                    <a:pt x="377" y="372"/>
                  </a:lnTo>
                  <a:lnTo>
                    <a:pt x="366" y="377"/>
                  </a:lnTo>
                  <a:lnTo>
                    <a:pt x="363" y="380"/>
                  </a:lnTo>
                  <a:lnTo>
                    <a:pt x="359" y="385"/>
                  </a:lnTo>
                  <a:lnTo>
                    <a:pt x="354" y="391"/>
                  </a:lnTo>
                  <a:lnTo>
                    <a:pt x="351" y="398"/>
                  </a:lnTo>
                  <a:lnTo>
                    <a:pt x="347" y="406"/>
                  </a:lnTo>
                  <a:lnTo>
                    <a:pt x="346" y="414"/>
                  </a:lnTo>
                  <a:lnTo>
                    <a:pt x="347" y="421"/>
                  </a:lnTo>
                  <a:lnTo>
                    <a:pt x="350" y="429"/>
                  </a:lnTo>
                  <a:lnTo>
                    <a:pt x="353" y="437"/>
                  </a:lnTo>
                  <a:lnTo>
                    <a:pt x="358" y="444"/>
                  </a:lnTo>
                  <a:lnTo>
                    <a:pt x="363" y="450"/>
                  </a:lnTo>
                  <a:lnTo>
                    <a:pt x="368" y="458"/>
                  </a:lnTo>
                  <a:lnTo>
                    <a:pt x="372" y="464"/>
                  </a:lnTo>
                  <a:lnTo>
                    <a:pt x="374" y="472"/>
                  </a:lnTo>
                  <a:lnTo>
                    <a:pt x="375" y="480"/>
                  </a:lnTo>
                  <a:lnTo>
                    <a:pt x="373" y="489"/>
                  </a:lnTo>
                  <a:lnTo>
                    <a:pt x="369" y="492"/>
                  </a:lnTo>
                  <a:lnTo>
                    <a:pt x="364" y="495"/>
                  </a:lnTo>
                  <a:lnTo>
                    <a:pt x="359" y="498"/>
                  </a:lnTo>
                  <a:lnTo>
                    <a:pt x="353" y="500"/>
                  </a:lnTo>
                  <a:lnTo>
                    <a:pt x="347" y="503"/>
                  </a:lnTo>
                  <a:lnTo>
                    <a:pt x="341" y="505"/>
                  </a:lnTo>
                  <a:lnTo>
                    <a:pt x="336" y="508"/>
                  </a:lnTo>
                  <a:lnTo>
                    <a:pt x="330" y="509"/>
                  </a:lnTo>
                  <a:lnTo>
                    <a:pt x="323" y="511"/>
                  </a:lnTo>
                  <a:lnTo>
                    <a:pt x="317" y="512"/>
                  </a:lnTo>
                  <a:lnTo>
                    <a:pt x="311" y="514"/>
                  </a:lnTo>
                  <a:lnTo>
                    <a:pt x="304" y="515"/>
                  </a:lnTo>
                  <a:lnTo>
                    <a:pt x="298" y="516"/>
                  </a:lnTo>
                  <a:lnTo>
                    <a:pt x="292" y="517"/>
                  </a:lnTo>
                  <a:lnTo>
                    <a:pt x="285" y="518"/>
                  </a:lnTo>
                  <a:lnTo>
                    <a:pt x="279" y="519"/>
                  </a:lnTo>
                  <a:lnTo>
                    <a:pt x="272" y="519"/>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5" name="Freeform 11"/>
            <p:cNvSpPr>
              <a:spLocks/>
            </p:cNvSpPr>
            <p:nvPr/>
          </p:nvSpPr>
          <p:spPr bwMode="grayWhite">
            <a:xfrm>
              <a:off x="49" y="2440"/>
              <a:ext cx="409" cy="621"/>
            </a:xfrm>
            <a:custGeom>
              <a:avLst/>
              <a:gdLst>
                <a:gd name="T0" fmla="*/ 232 w 409"/>
                <a:gd name="T1" fmla="*/ 620 h 621"/>
                <a:gd name="T2" fmla="*/ 189 w 409"/>
                <a:gd name="T3" fmla="*/ 605 h 621"/>
                <a:gd name="T4" fmla="*/ 182 w 409"/>
                <a:gd name="T5" fmla="*/ 565 h 621"/>
                <a:gd name="T6" fmla="*/ 193 w 409"/>
                <a:gd name="T7" fmla="*/ 519 h 621"/>
                <a:gd name="T8" fmla="*/ 165 w 409"/>
                <a:gd name="T9" fmla="*/ 492 h 621"/>
                <a:gd name="T10" fmla="*/ 126 w 409"/>
                <a:gd name="T11" fmla="*/ 490 h 621"/>
                <a:gd name="T12" fmla="*/ 87 w 409"/>
                <a:gd name="T13" fmla="*/ 497 h 621"/>
                <a:gd name="T14" fmla="*/ 44 w 409"/>
                <a:gd name="T15" fmla="*/ 505 h 621"/>
                <a:gd name="T16" fmla="*/ 25 w 409"/>
                <a:gd name="T17" fmla="*/ 493 h 621"/>
                <a:gd name="T18" fmla="*/ 21 w 409"/>
                <a:gd name="T19" fmla="*/ 472 h 621"/>
                <a:gd name="T20" fmla="*/ 19 w 409"/>
                <a:gd name="T21" fmla="*/ 448 h 621"/>
                <a:gd name="T22" fmla="*/ 17 w 409"/>
                <a:gd name="T23" fmla="*/ 423 h 621"/>
                <a:gd name="T24" fmla="*/ 21 w 409"/>
                <a:gd name="T25" fmla="*/ 396 h 621"/>
                <a:gd name="T26" fmla="*/ 52 w 409"/>
                <a:gd name="T27" fmla="*/ 377 h 621"/>
                <a:gd name="T28" fmla="*/ 82 w 409"/>
                <a:gd name="T29" fmla="*/ 375 h 621"/>
                <a:gd name="T30" fmla="*/ 116 w 409"/>
                <a:gd name="T31" fmla="*/ 373 h 621"/>
                <a:gd name="T32" fmla="*/ 137 w 409"/>
                <a:gd name="T33" fmla="*/ 354 h 621"/>
                <a:gd name="T34" fmla="*/ 151 w 409"/>
                <a:gd name="T35" fmla="*/ 327 h 621"/>
                <a:gd name="T36" fmla="*/ 151 w 409"/>
                <a:gd name="T37" fmla="*/ 294 h 621"/>
                <a:gd name="T38" fmla="*/ 137 w 409"/>
                <a:gd name="T39" fmla="*/ 262 h 621"/>
                <a:gd name="T40" fmla="*/ 111 w 409"/>
                <a:gd name="T41" fmla="*/ 256 h 621"/>
                <a:gd name="T42" fmla="*/ 86 w 409"/>
                <a:gd name="T43" fmla="*/ 264 h 621"/>
                <a:gd name="T44" fmla="*/ 60 w 409"/>
                <a:gd name="T45" fmla="*/ 275 h 621"/>
                <a:gd name="T46" fmla="*/ 35 w 409"/>
                <a:gd name="T47" fmla="*/ 282 h 621"/>
                <a:gd name="T48" fmla="*/ 6 w 409"/>
                <a:gd name="T49" fmla="*/ 268 h 621"/>
                <a:gd name="T50" fmla="*/ 1 w 409"/>
                <a:gd name="T51" fmla="*/ 231 h 621"/>
                <a:gd name="T52" fmla="*/ 9 w 409"/>
                <a:gd name="T53" fmla="*/ 205 h 621"/>
                <a:gd name="T54" fmla="*/ 15 w 409"/>
                <a:gd name="T55" fmla="*/ 175 h 621"/>
                <a:gd name="T56" fmla="*/ 44 w 409"/>
                <a:gd name="T57" fmla="*/ 161 h 621"/>
                <a:gd name="T58" fmla="*/ 87 w 409"/>
                <a:gd name="T59" fmla="*/ 156 h 621"/>
                <a:gd name="T60" fmla="*/ 127 w 409"/>
                <a:gd name="T61" fmla="*/ 145 h 621"/>
                <a:gd name="T62" fmla="*/ 154 w 409"/>
                <a:gd name="T63" fmla="*/ 113 h 621"/>
                <a:gd name="T64" fmla="*/ 152 w 409"/>
                <a:gd name="T65" fmla="*/ 72 h 621"/>
                <a:gd name="T66" fmla="*/ 150 w 409"/>
                <a:gd name="T67" fmla="*/ 29 h 621"/>
                <a:gd name="T68" fmla="*/ 186 w 409"/>
                <a:gd name="T69" fmla="*/ 4 h 621"/>
                <a:gd name="T70" fmla="*/ 228 w 409"/>
                <a:gd name="T71" fmla="*/ 1 h 621"/>
                <a:gd name="T72" fmla="*/ 252 w 409"/>
                <a:gd name="T73" fmla="*/ 22 h 621"/>
                <a:gd name="T74" fmla="*/ 248 w 409"/>
                <a:gd name="T75" fmla="*/ 53 h 621"/>
                <a:gd name="T76" fmla="*/ 241 w 409"/>
                <a:gd name="T77" fmla="*/ 86 h 621"/>
                <a:gd name="T78" fmla="*/ 247 w 409"/>
                <a:gd name="T79" fmla="*/ 116 h 621"/>
                <a:gd name="T80" fmla="*/ 371 w 409"/>
                <a:gd name="T81" fmla="*/ 252 h 621"/>
                <a:gd name="T82" fmla="*/ 338 w 409"/>
                <a:gd name="T83" fmla="*/ 262 h 621"/>
                <a:gd name="T84" fmla="*/ 301 w 409"/>
                <a:gd name="T85" fmla="*/ 257 h 621"/>
                <a:gd name="T86" fmla="*/ 264 w 409"/>
                <a:gd name="T87" fmla="*/ 260 h 621"/>
                <a:gd name="T88" fmla="*/ 237 w 409"/>
                <a:gd name="T89" fmla="*/ 286 h 621"/>
                <a:gd name="T90" fmla="*/ 233 w 409"/>
                <a:gd name="T91" fmla="*/ 316 h 621"/>
                <a:gd name="T92" fmla="*/ 234 w 409"/>
                <a:gd name="T93" fmla="*/ 348 h 621"/>
                <a:gd name="T94" fmla="*/ 245 w 409"/>
                <a:gd name="T95" fmla="*/ 377 h 621"/>
                <a:gd name="T96" fmla="*/ 265 w 409"/>
                <a:gd name="T97" fmla="*/ 400 h 621"/>
                <a:gd name="T98" fmla="*/ 284 w 409"/>
                <a:gd name="T99" fmla="*/ 397 h 621"/>
                <a:gd name="T100" fmla="*/ 303 w 409"/>
                <a:gd name="T101" fmla="*/ 385 h 621"/>
                <a:gd name="T102" fmla="*/ 322 w 409"/>
                <a:gd name="T103" fmla="*/ 370 h 621"/>
                <a:gd name="T104" fmla="*/ 345 w 409"/>
                <a:gd name="T105" fmla="*/ 356 h 621"/>
                <a:gd name="T106" fmla="*/ 383 w 409"/>
                <a:gd name="T107" fmla="*/ 363 h 621"/>
                <a:gd name="T108" fmla="*/ 407 w 409"/>
                <a:gd name="T109" fmla="*/ 390 h 621"/>
                <a:gd name="T110" fmla="*/ 407 w 409"/>
                <a:gd name="T111" fmla="*/ 416 h 621"/>
                <a:gd name="T112" fmla="*/ 402 w 409"/>
                <a:gd name="T113" fmla="*/ 444 h 621"/>
                <a:gd name="T114" fmla="*/ 368 w 409"/>
                <a:gd name="T115" fmla="*/ 456 h 621"/>
                <a:gd name="T116" fmla="*/ 327 w 409"/>
                <a:gd name="T117" fmla="*/ 467 h 621"/>
                <a:gd name="T118" fmla="*/ 291 w 409"/>
                <a:gd name="T119" fmla="*/ 485 h 621"/>
                <a:gd name="T120" fmla="*/ 266 w 409"/>
                <a:gd name="T121" fmla="*/ 61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621">
                  <a:moveTo>
                    <a:pt x="266" y="611"/>
                  </a:moveTo>
                  <a:lnTo>
                    <a:pt x="254" y="616"/>
                  </a:lnTo>
                  <a:lnTo>
                    <a:pt x="243" y="618"/>
                  </a:lnTo>
                  <a:lnTo>
                    <a:pt x="232" y="620"/>
                  </a:lnTo>
                  <a:lnTo>
                    <a:pt x="221" y="619"/>
                  </a:lnTo>
                  <a:lnTo>
                    <a:pt x="210" y="617"/>
                  </a:lnTo>
                  <a:lnTo>
                    <a:pt x="199" y="611"/>
                  </a:lnTo>
                  <a:lnTo>
                    <a:pt x="189" y="605"/>
                  </a:lnTo>
                  <a:lnTo>
                    <a:pt x="179" y="598"/>
                  </a:lnTo>
                  <a:lnTo>
                    <a:pt x="179" y="588"/>
                  </a:lnTo>
                  <a:lnTo>
                    <a:pt x="180" y="577"/>
                  </a:lnTo>
                  <a:lnTo>
                    <a:pt x="182" y="565"/>
                  </a:lnTo>
                  <a:lnTo>
                    <a:pt x="186" y="555"/>
                  </a:lnTo>
                  <a:lnTo>
                    <a:pt x="190" y="543"/>
                  </a:lnTo>
                  <a:lnTo>
                    <a:pt x="192" y="531"/>
                  </a:lnTo>
                  <a:lnTo>
                    <a:pt x="193" y="519"/>
                  </a:lnTo>
                  <a:lnTo>
                    <a:pt x="189" y="506"/>
                  </a:lnTo>
                  <a:lnTo>
                    <a:pt x="182" y="500"/>
                  </a:lnTo>
                  <a:lnTo>
                    <a:pt x="173" y="495"/>
                  </a:lnTo>
                  <a:lnTo>
                    <a:pt x="165" y="492"/>
                  </a:lnTo>
                  <a:lnTo>
                    <a:pt x="155" y="489"/>
                  </a:lnTo>
                  <a:lnTo>
                    <a:pt x="146" y="489"/>
                  </a:lnTo>
                  <a:lnTo>
                    <a:pt x="136" y="488"/>
                  </a:lnTo>
                  <a:lnTo>
                    <a:pt x="126" y="490"/>
                  </a:lnTo>
                  <a:lnTo>
                    <a:pt x="117" y="490"/>
                  </a:lnTo>
                  <a:lnTo>
                    <a:pt x="107" y="493"/>
                  </a:lnTo>
                  <a:lnTo>
                    <a:pt x="97" y="495"/>
                  </a:lnTo>
                  <a:lnTo>
                    <a:pt x="87" y="497"/>
                  </a:lnTo>
                  <a:lnTo>
                    <a:pt x="76" y="499"/>
                  </a:lnTo>
                  <a:lnTo>
                    <a:pt x="65" y="502"/>
                  </a:lnTo>
                  <a:lnTo>
                    <a:pt x="55" y="503"/>
                  </a:lnTo>
                  <a:lnTo>
                    <a:pt x="44" y="505"/>
                  </a:lnTo>
                  <a:lnTo>
                    <a:pt x="34" y="506"/>
                  </a:lnTo>
                  <a:lnTo>
                    <a:pt x="30" y="502"/>
                  </a:lnTo>
                  <a:lnTo>
                    <a:pt x="28" y="498"/>
                  </a:lnTo>
                  <a:lnTo>
                    <a:pt x="25" y="493"/>
                  </a:lnTo>
                  <a:lnTo>
                    <a:pt x="23" y="489"/>
                  </a:lnTo>
                  <a:lnTo>
                    <a:pt x="23" y="483"/>
                  </a:lnTo>
                  <a:lnTo>
                    <a:pt x="21" y="478"/>
                  </a:lnTo>
                  <a:lnTo>
                    <a:pt x="21" y="472"/>
                  </a:lnTo>
                  <a:lnTo>
                    <a:pt x="20" y="466"/>
                  </a:lnTo>
                  <a:lnTo>
                    <a:pt x="19" y="460"/>
                  </a:lnTo>
                  <a:lnTo>
                    <a:pt x="19" y="454"/>
                  </a:lnTo>
                  <a:lnTo>
                    <a:pt x="19" y="448"/>
                  </a:lnTo>
                  <a:lnTo>
                    <a:pt x="19" y="442"/>
                  </a:lnTo>
                  <a:lnTo>
                    <a:pt x="18" y="435"/>
                  </a:lnTo>
                  <a:lnTo>
                    <a:pt x="17" y="429"/>
                  </a:lnTo>
                  <a:lnTo>
                    <a:pt x="17" y="423"/>
                  </a:lnTo>
                  <a:lnTo>
                    <a:pt x="15" y="417"/>
                  </a:lnTo>
                  <a:lnTo>
                    <a:pt x="14" y="410"/>
                  </a:lnTo>
                  <a:lnTo>
                    <a:pt x="17" y="402"/>
                  </a:lnTo>
                  <a:lnTo>
                    <a:pt x="21" y="396"/>
                  </a:lnTo>
                  <a:lnTo>
                    <a:pt x="26" y="391"/>
                  </a:lnTo>
                  <a:lnTo>
                    <a:pt x="35" y="386"/>
                  </a:lnTo>
                  <a:lnTo>
                    <a:pt x="42" y="381"/>
                  </a:lnTo>
                  <a:lnTo>
                    <a:pt x="52" y="377"/>
                  </a:lnTo>
                  <a:lnTo>
                    <a:pt x="61" y="374"/>
                  </a:lnTo>
                  <a:lnTo>
                    <a:pt x="67" y="373"/>
                  </a:lnTo>
                  <a:lnTo>
                    <a:pt x="75" y="374"/>
                  </a:lnTo>
                  <a:lnTo>
                    <a:pt x="82" y="375"/>
                  </a:lnTo>
                  <a:lnTo>
                    <a:pt x="91" y="375"/>
                  </a:lnTo>
                  <a:lnTo>
                    <a:pt x="98" y="376"/>
                  </a:lnTo>
                  <a:lnTo>
                    <a:pt x="107" y="375"/>
                  </a:lnTo>
                  <a:lnTo>
                    <a:pt x="116" y="373"/>
                  </a:lnTo>
                  <a:lnTo>
                    <a:pt x="127" y="371"/>
                  </a:lnTo>
                  <a:lnTo>
                    <a:pt x="130" y="366"/>
                  </a:lnTo>
                  <a:lnTo>
                    <a:pt x="134" y="359"/>
                  </a:lnTo>
                  <a:lnTo>
                    <a:pt x="137" y="354"/>
                  </a:lnTo>
                  <a:lnTo>
                    <a:pt x="140" y="348"/>
                  </a:lnTo>
                  <a:lnTo>
                    <a:pt x="144" y="341"/>
                  </a:lnTo>
                  <a:lnTo>
                    <a:pt x="148" y="334"/>
                  </a:lnTo>
                  <a:lnTo>
                    <a:pt x="151" y="327"/>
                  </a:lnTo>
                  <a:lnTo>
                    <a:pt x="156" y="321"/>
                  </a:lnTo>
                  <a:lnTo>
                    <a:pt x="153" y="313"/>
                  </a:lnTo>
                  <a:lnTo>
                    <a:pt x="151" y="304"/>
                  </a:lnTo>
                  <a:lnTo>
                    <a:pt x="151" y="294"/>
                  </a:lnTo>
                  <a:lnTo>
                    <a:pt x="149" y="285"/>
                  </a:lnTo>
                  <a:lnTo>
                    <a:pt x="147" y="275"/>
                  </a:lnTo>
                  <a:lnTo>
                    <a:pt x="143" y="269"/>
                  </a:lnTo>
                  <a:lnTo>
                    <a:pt x="137" y="262"/>
                  </a:lnTo>
                  <a:lnTo>
                    <a:pt x="129" y="257"/>
                  </a:lnTo>
                  <a:lnTo>
                    <a:pt x="123" y="257"/>
                  </a:lnTo>
                  <a:lnTo>
                    <a:pt x="117" y="257"/>
                  </a:lnTo>
                  <a:lnTo>
                    <a:pt x="111" y="256"/>
                  </a:lnTo>
                  <a:lnTo>
                    <a:pt x="104" y="258"/>
                  </a:lnTo>
                  <a:lnTo>
                    <a:pt x="98" y="259"/>
                  </a:lnTo>
                  <a:lnTo>
                    <a:pt x="92" y="261"/>
                  </a:lnTo>
                  <a:lnTo>
                    <a:pt x="86" y="264"/>
                  </a:lnTo>
                  <a:lnTo>
                    <a:pt x="80" y="266"/>
                  </a:lnTo>
                  <a:lnTo>
                    <a:pt x="73" y="270"/>
                  </a:lnTo>
                  <a:lnTo>
                    <a:pt x="67" y="273"/>
                  </a:lnTo>
                  <a:lnTo>
                    <a:pt x="60" y="275"/>
                  </a:lnTo>
                  <a:lnTo>
                    <a:pt x="55" y="278"/>
                  </a:lnTo>
                  <a:lnTo>
                    <a:pt x="48" y="280"/>
                  </a:lnTo>
                  <a:lnTo>
                    <a:pt x="41" y="282"/>
                  </a:lnTo>
                  <a:lnTo>
                    <a:pt x="35" y="282"/>
                  </a:lnTo>
                  <a:lnTo>
                    <a:pt x="28" y="283"/>
                  </a:lnTo>
                  <a:lnTo>
                    <a:pt x="20" y="280"/>
                  </a:lnTo>
                  <a:lnTo>
                    <a:pt x="12" y="275"/>
                  </a:lnTo>
                  <a:lnTo>
                    <a:pt x="6" y="268"/>
                  </a:lnTo>
                  <a:lnTo>
                    <a:pt x="2" y="259"/>
                  </a:lnTo>
                  <a:lnTo>
                    <a:pt x="2" y="252"/>
                  </a:lnTo>
                  <a:lnTo>
                    <a:pt x="0" y="241"/>
                  </a:lnTo>
                  <a:lnTo>
                    <a:pt x="1" y="231"/>
                  </a:lnTo>
                  <a:lnTo>
                    <a:pt x="5" y="222"/>
                  </a:lnTo>
                  <a:lnTo>
                    <a:pt x="6" y="217"/>
                  </a:lnTo>
                  <a:lnTo>
                    <a:pt x="8" y="210"/>
                  </a:lnTo>
                  <a:lnTo>
                    <a:pt x="9" y="205"/>
                  </a:lnTo>
                  <a:lnTo>
                    <a:pt x="10" y="196"/>
                  </a:lnTo>
                  <a:lnTo>
                    <a:pt x="12" y="190"/>
                  </a:lnTo>
                  <a:lnTo>
                    <a:pt x="13" y="183"/>
                  </a:lnTo>
                  <a:lnTo>
                    <a:pt x="15" y="175"/>
                  </a:lnTo>
                  <a:lnTo>
                    <a:pt x="17" y="167"/>
                  </a:lnTo>
                  <a:lnTo>
                    <a:pt x="26" y="165"/>
                  </a:lnTo>
                  <a:lnTo>
                    <a:pt x="34" y="163"/>
                  </a:lnTo>
                  <a:lnTo>
                    <a:pt x="44" y="161"/>
                  </a:lnTo>
                  <a:lnTo>
                    <a:pt x="54" y="160"/>
                  </a:lnTo>
                  <a:lnTo>
                    <a:pt x="64" y="158"/>
                  </a:lnTo>
                  <a:lnTo>
                    <a:pt x="75" y="158"/>
                  </a:lnTo>
                  <a:lnTo>
                    <a:pt x="87" y="156"/>
                  </a:lnTo>
                  <a:lnTo>
                    <a:pt x="97" y="155"/>
                  </a:lnTo>
                  <a:lnTo>
                    <a:pt x="108" y="153"/>
                  </a:lnTo>
                  <a:lnTo>
                    <a:pt x="118" y="150"/>
                  </a:lnTo>
                  <a:lnTo>
                    <a:pt x="127" y="145"/>
                  </a:lnTo>
                  <a:lnTo>
                    <a:pt x="136" y="140"/>
                  </a:lnTo>
                  <a:lnTo>
                    <a:pt x="142" y="132"/>
                  </a:lnTo>
                  <a:lnTo>
                    <a:pt x="148" y="124"/>
                  </a:lnTo>
                  <a:lnTo>
                    <a:pt x="154" y="113"/>
                  </a:lnTo>
                  <a:lnTo>
                    <a:pt x="157" y="99"/>
                  </a:lnTo>
                  <a:lnTo>
                    <a:pt x="157" y="91"/>
                  </a:lnTo>
                  <a:lnTo>
                    <a:pt x="156" y="81"/>
                  </a:lnTo>
                  <a:lnTo>
                    <a:pt x="152" y="72"/>
                  </a:lnTo>
                  <a:lnTo>
                    <a:pt x="149" y="61"/>
                  </a:lnTo>
                  <a:lnTo>
                    <a:pt x="147" y="51"/>
                  </a:lnTo>
                  <a:lnTo>
                    <a:pt x="147" y="39"/>
                  </a:lnTo>
                  <a:lnTo>
                    <a:pt x="150" y="29"/>
                  </a:lnTo>
                  <a:lnTo>
                    <a:pt x="156" y="18"/>
                  </a:lnTo>
                  <a:lnTo>
                    <a:pt x="166" y="13"/>
                  </a:lnTo>
                  <a:lnTo>
                    <a:pt x="175" y="8"/>
                  </a:lnTo>
                  <a:lnTo>
                    <a:pt x="186" y="4"/>
                  </a:lnTo>
                  <a:lnTo>
                    <a:pt x="196" y="1"/>
                  </a:lnTo>
                  <a:lnTo>
                    <a:pt x="207" y="0"/>
                  </a:lnTo>
                  <a:lnTo>
                    <a:pt x="217" y="0"/>
                  </a:lnTo>
                  <a:lnTo>
                    <a:pt x="228" y="1"/>
                  </a:lnTo>
                  <a:lnTo>
                    <a:pt x="239" y="3"/>
                  </a:lnTo>
                  <a:lnTo>
                    <a:pt x="246" y="9"/>
                  </a:lnTo>
                  <a:lnTo>
                    <a:pt x="249" y="14"/>
                  </a:lnTo>
                  <a:lnTo>
                    <a:pt x="252" y="22"/>
                  </a:lnTo>
                  <a:lnTo>
                    <a:pt x="252" y="29"/>
                  </a:lnTo>
                  <a:lnTo>
                    <a:pt x="252" y="36"/>
                  </a:lnTo>
                  <a:lnTo>
                    <a:pt x="250" y="44"/>
                  </a:lnTo>
                  <a:lnTo>
                    <a:pt x="248" y="53"/>
                  </a:lnTo>
                  <a:lnTo>
                    <a:pt x="246" y="61"/>
                  </a:lnTo>
                  <a:lnTo>
                    <a:pt x="244" y="69"/>
                  </a:lnTo>
                  <a:lnTo>
                    <a:pt x="241" y="78"/>
                  </a:lnTo>
                  <a:lnTo>
                    <a:pt x="241" y="86"/>
                  </a:lnTo>
                  <a:lnTo>
                    <a:pt x="239" y="94"/>
                  </a:lnTo>
                  <a:lnTo>
                    <a:pt x="241" y="102"/>
                  </a:lnTo>
                  <a:lnTo>
                    <a:pt x="242" y="109"/>
                  </a:lnTo>
                  <a:lnTo>
                    <a:pt x="247" y="116"/>
                  </a:lnTo>
                  <a:lnTo>
                    <a:pt x="253" y="122"/>
                  </a:lnTo>
                  <a:lnTo>
                    <a:pt x="376" y="124"/>
                  </a:lnTo>
                  <a:lnTo>
                    <a:pt x="377" y="244"/>
                  </a:lnTo>
                  <a:lnTo>
                    <a:pt x="371" y="252"/>
                  </a:lnTo>
                  <a:lnTo>
                    <a:pt x="363" y="257"/>
                  </a:lnTo>
                  <a:lnTo>
                    <a:pt x="354" y="260"/>
                  </a:lnTo>
                  <a:lnTo>
                    <a:pt x="347" y="262"/>
                  </a:lnTo>
                  <a:lnTo>
                    <a:pt x="338" y="262"/>
                  </a:lnTo>
                  <a:lnTo>
                    <a:pt x="328" y="261"/>
                  </a:lnTo>
                  <a:lnTo>
                    <a:pt x="319" y="260"/>
                  </a:lnTo>
                  <a:lnTo>
                    <a:pt x="310" y="259"/>
                  </a:lnTo>
                  <a:lnTo>
                    <a:pt x="301" y="257"/>
                  </a:lnTo>
                  <a:lnTo>
                    <a:pt x="292" y="256"/>
                  </a:lnTo>
                  <a:lnTo>
                    <a:pt x="282" y="257"/>
                  </a:lnTo>
                  <a:lnTo>
                    <a:pt x="274" y="257"/>
                  </a:lnTo>
                  <a:lnTo>
                    <a:pt x="264" y="260"/>
                  </a:lnTo>
                  <a:lnTo>
                    <a:pt x="256" y="264"/>
                  </a:lnTo>
                  <a:lnTo>
                    <a:pt x="248" y="271"/>
                  </a:lnTo>
                  <a:lnTo>
                    <a:pt x="240" y="280"/>
                  </a:lnTo>
                  <a:lnTo>
                    <a:pt x="237" y="286"/>
                  </a:lnTo>
                  <a:lnTo>
                    <a:pt x="236" y="293"/>
                  </a:lnTo>
                  <a:lnTo>
                    <a:pt x="235" y="300"/>
                  </a:lnTo>
                  <a:lnTo>
                    <a:pt x="234" y="308"/>
                  </a:lnTo>
                  <a:lnTo>
                    <a:pt x="233" y="316"/>
                  </a:lnTo>
                  <a:lnTo>
                    <a:pt x="233" y="323"/>
                  </a:lnTo>
                  <a:lnTo>
                    <a:pt x="233" y="331"/>
                  </a:lnTo>
                  <a:lnTo>
                    <a:pt x="234" y="339"/>
                  </a:lnTo>
                  <a:lnTo>
                    <a:pt x="234" y="348"/>
                  </a:lnTo>
                  <a:lnTo>
                    <a:pt x="237" y="355"/>
                  </a:lnTo>
                  <a:lnTo>
                    <a:pt x="238" y="362"/>
                  </a:lnTo>
                  <a:lnTo>
                    <a:pt x="241" y="370"/>
                  </a:lnTo>
                  <a:lnTo>
                    <a:pt x="245" y="377"/>
                  </a:lnTo>
                  <a:lnTo>
                    <a:pt x="249" y="385"/>
                  </a:lnTo>
                  <a:lnTo>
                    <a:pt x="254" y="392"/>
                  </a:lnTo>
                  <a:lnTo>
                    <a:pt x="259" y="397"/>
                  </a:lnTo>
                  <a:lnTo>
                    <a:pt x="265" y="400"/>
                  </a:lnTo>
                  <a:lnTo>
                    <a:pt x="270" y="400"/>
                  </a:lnTo>
                  <a:lnTo>
                    <a:pt x="275" y="400"/>
                  </a:lnTo>
                  <a:lnTo>
                    <a:pt x="278" y="398"/>
                  </a:lnTo>
                  <a:lnTo>
                    <a:pt x="284" y="397"/>
                  </a:lnTo>
                  <a:lnTo>
                    <a:pt x="289" y="394"/>
                  </a:lnTo>
                  <a:lnTo>
                    <a:pt x="294" y="392"/>
                  </a:lnTo>
                  <a:lnTo>
                    <a:pt x="298" y="388"/>
                  </a:lnTo>
                  <a:lnTo>
                    <a:pt x="303" y="385"/>
                  </a:lnTo>
                  <a:lnTo>
                    <a:pt x="308" y="381"/>
                  </a:lnTo>
                  <a:lnTo>
                    <a:pt x="313" y="378"/>
                  </a:lnTo>
                  <a:lnTo>
                    <a:pt x="318" y="373"/>
                  </a:lnTo>
                  <a:lnTo>
                    <a:pt x="322" y="370"/>
                  </a:lnTo>
                  <a:lnTo>
                    <a:pt x="326" y="366"/>
                  </a:lnTo>
                  <a:lnTo>
                    <a:pt x="331" y="363"/>
                  </a:lnTo>
                  <a:lnTo>
                    <a:pt x="336" y="360"/>
                  </a:lnTo>
                  <a:lnTo>
                    <a:pt x="345" y="356"/>
                  </a:lnTo>
                  <a:lnTo>
                    <a:pt x="355" y="355"/>
                  </a:lnTo>
                  <a:lnTo>
                    <a:pt x="365" y="356"/>
                  </a:lnTo>
                  <a:lnTo>
                    <a:pt x="375" y="359"/>
                  </a:lnTo>
                  <a:lnTo>
                    <a:pt x="383" y="363"/>
                  </a:lnTo>
                  <a:lnTo>
                    <a:pt x="392" y="369"/>
                  </a:lnTo>
                  <a:lnTo>
                    <a:pt x="400" y="376"/>
                  </a:lnTo>
                  <a:lnTo>
                    <a:pt x="406" y="383"/>
                  </a:lnTo>
                  <a:lnTo>
                    <a:pt x="407" y="390"/>
                  </a:lnTo>
                  <a:lnTo>
                    <a:pt x="408" y="396"/>
                  </a:lnTo>
                  <a:lnTo>
                    <a:pt x="408" y="403"/>
                  </a:lnTo>
                  <a:lnTo>
                    <a:pt x="408" y="410"/>
                  </a:lnTo>
                  <a:lnTo>
                    <a:pt x="407" y="416"/>
                  </a:lnTo>
                  <a:lnTo>
                    <a:pt x="408" y="423"/>
                  </a:lnTo>
                  <a:lnTo>
                    <a:pt x="408" y="431"/>
                  </a:lnTo>
                  <a:lnTo>
                    <a:pt x="408" y="438"/>
                  </a:lnTo>
                  <a:lnTo>
                    <a:pt x="402" y="444"/>
                  </a:lnTo>
                  <a:lnTo>
                    <a:pt x="395" y="447"/>
                  </a:lnTo>
                  <a:lnTo>
                    <a:pt x="387" y="451"/>
                  </a:lnTo>
                  <a:lnTo>
                    <a:pt x="378" y="454"/>
                  </a:lnTo>
                  <a:lnTo>
                    <a:pt x="368" y="456"/>
                  </a:lnTo>
                  <a:lnTo>
                    <a:pt x="358" y="459"/>
                  </a:lnTo>
                  <a:lnTo>
                    <a:pt x="348" y="463"/>
                  </a:lnTo>
                  <a:lnTo>
                    <a:pt x="338" y="465"/>
                  </a:lnTo>
                  <a:lnTo>
                    <a:pt x="327" y="467"/>
                  </a:lnTo>
                  <a:lnTo>
                    <a:pt x="317" y="471"/>
                  </a:lnTo>
                  <a:lnTo>
                    <a:pt x="309" y="475"/>
                  </a:lnTo>
                  <a:lnTo>
                    <a:pt x="299" y="480"/>
                  </a:lnTo>
                  <a:lnTo>
                    <a:pt x="291" y="485"/>
                  </a:lnTo>
                  <a:lnTo>
                    <a:pt x="283" y="490"/>
                  </a:lnTo>
                  <a:lnTo>
                    <a:pt x="277" y="498"/>
                  </a:lnTo>
                  <a:lnTo>
                    <a:pt x="271" y="508"/>
                  </a:lnTo>
                  <a:lnTo>
                    <a:pt x="266" y="611"/>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6" name="Freeform 12"/>
            <p:cNvSpPr>
              <a:spLocks/>
            </p:cNvSpPr>
            <p:nvPr/>
          </p:nvSpPr>
          <p:spPr bwMode="grayWhite">
            <a:xfrm>
              <a:off x="548" y="-13"/>
              <a:ext cx="439" cy="396"/>
            </a:xfrm>
            <a:custGeom>
              <a:avLst/>
              <a:gdLst>
                <a:gd name="T0" fmla="*/ 246 w 439"/>
                <a:gd name="T1" fmla="*/ 372 h 396"/>
                <a:gd name="T2" fmla="*/ 237 w 439"/>
                <a:gd name="T3" fmla="*/ 330 h 396"/>
                <a:gd name="T4" fmla="*/ 222 w 439"/>
                <a:gd name="T5" fmla="*/ 293 h 396"/>
                <a:gd name="T6" fmla="*/ 185 w 439"/>
                <a:gd name="T7" fmla="*/ 278 h 396"/>
                <a:gd name="T8" fmla="*/ 142 w 439"/>
                <a:gd name="T9" fmla="*/ 289 h 396"/>
                <a:gd name="T10" fmla="*/ 104 w 439"/>
                <a:gd name="T11" fmla="*/ 293 h 396"/>
                <a:gd name="T12" fmla="*/ 85 w 439"/>
                <a:gd name="T13" fmla="*/ 275 h 396"/>
                <a:gd name="T14" fmla="*/ 73 w 439"/>
                <a:gd name="T15" fmla="*/ 247 h 396"/>
                <a:gd name="T16" fmla="*/ 67 w 439"/>
                <a:gd name="T17" fmla="*/ 215 h 396"/>
                <a:gd name="T18" fmla="*/ 68 w 439"/>
                <a:gd name="T19" fmla="*/ 185 h 396"/>
                <a:gd name="T20" fmla="*/ 99 w 439"/>
                <a:gd name="T21" fmla="*/ 176 h 396"/>
                <a:gd name="T22" fmla="*/ 139 w 439"/>
                <a:gd name="T23" fmla="*/ 183 h 396"/>
                <a:gd name="T24" fmla="*/ 167 w 439"/>
                <a:gd name="T25" fmla="*/ 170 h 396"/>
                <a:gd name="T26" fmla="*/ 179 w 439"/>
                <a:gd name="T27" fmla="*/ 149 h 396"/>
                <a:gd name="T28" fmla="*/ 181 w 439"/>
                <a:gd name="T29" fmla="*/ 123 h 396"/>
                <a:gd name="T30" fmla="*/ 180 w 439"/>
                <a:gd name="T31" fmla="*/ 96 h 396"/>
                <a:gd name="T32" fmla="*/ 170 w 439"/>
                <a:gd name="T33" fmla="*/ 68 h 396"/>
                <a:gd name="T34" fmla="*/ 146 w 439"/>
                <a:gd name="T35" fmla="*/ 48 h 396"/>
                <a:gd name="T36" fmla="*/ 115 w 439"/>
                <a:gd name="T37" fmla="*/ 49 h 396"/>
                <a:gd name="T38" fmla="*/ 86 w 439"/>
                <a:gd name="T39" fmla="*/ 62 h 396"/>
                <a:gd name="T40" fmla="*/ 56 w 439"/>
                <a:gd name="T41" fmla="*/ 71 h 396"/>
                <a:gd name="T42" fmla="*/ 26 w 439"/>
                <a:gd name="T43" fmla="*/ 62 h 396"/>
                <a:gd name="T44" fmla="*/ 11 w 439"/>
                <a:gd name="T45" fmla="*/ 43 h 396"/>
                <a:gd name="T46" fmla="*/ 1 w 439"/>
                <a:gd name="T47" fmla="*/ 22 h 396"/>
                <a:gd name="T48" fmla="*/ 388 w 439"/>
                <a:gd name="T49" fmla="*/ 18 h 396"/>
                <a:gd name="T50" fmla="*/ 367 w 439"/>
                <a:gd name="T51" fmla="*/ 21 h 396"/>
                <a:gd name="T52" fmla="*/ 346 w 439"/>
                <a:gd name="T53" fmla="*/ 18 h 396"/>
                <a:gd name="T54" fmla="*/ 324 w 439"/>
                <a:gd name="T55" fmla="*/ 13 h 396"/>
                <a:gd name="T56" fmla="*/ 299 w 439"/>
                <a:gd name="T57" fmla="*/ 18 h 396"/>
                <a:gd name="T58" fmla="*/ 278 w 439"/>
                <a:gd name="T59" fmla="*/ 43 h 396"/>
                <a:gd name="T60" fmla="*/ 277 w 439"/>
                <a:gd name="T61" fmla="*/ 75 h 396"/>
                <a:gd name="T62" fmla="*/ 281 w 439"/>
                <a:gd name="T63" fmla="*/ 99 h 396"/>
                <a:gd name="T64" fmla="*/ 287 w 439"/>
                <a:gd name="T65" fmla="*/ 124 h 396"/>
                <a:gd name="T66" fmla="*/ 300 w 439"/>
                <a:gd name="T67" fmla="*/ 145 h 396"/>
                <a:gd name="T68" fmla="*/ 325 w 439"/>
                <a:gd name="T69" fmla="*/ 159 h 396"/>
                <a:gd name="T70" fmla="*/ 349 w 439"/>
                <a:gd name="T71" fmla="*/ 158 h 396"/>
                <a:gd name="T72" fmla="*/ 371 w 439"/>
                <a:gd name="T73" fmla="*/ 148 h 396"/>
                <a:gd name="T74" fmla="*/ 394 w 439"/>
                <a:gd name="T75" fmla="*/ 138 h 396"/>
                <a:gd name="T76" fmla="*/ 418 w 439"/>
                <a:gd name="T77" fmla="*/ 142 h 396"/>
                <a:gd name="T78" fmla="*/ 428 w 439"/>
                <a:gd name="T79" fmla="*/ 163 h 396"/>
                <a:gd name="T80" fmla="*/ 434 w 439"/>
                <a:gd name="T81" fmla="*/ 188 h 396"/>
                <a:gd name="T82" fmla="*/ 436 w 439"/>
                <a:gd name="T83" fmla="*/ 215 h 396"/>
                <a:gd name="T84" fmla="*/ 428 w 439"/>
                <a:gd name="T85" fmla="*/ 234 h 396"/>
                <a:gd name="T86" fmla="*/ 389 w 439"/>
                <a:gd name="T87" fmla="*/ 242 h 396"/>
                <a:gd name="T88" fmla="*/ 355 w 439"/>
                <a:gd name="T89" fmla="*/ 257 h 396"/>
                <a:gd name="T90" fmla="*/ 339 w 439"/>
                <a:gd name="T91" fmla="*/ 282 h 396"/>
                <a:gd name="T92" fmla="*/ 345 w 439"/>
                <a:gd name="T93" fmla="*/ 313 h 396"/>
                <a:gd name="T94" fmla="*/ 364 w 439"/>
                <a:gd name="T95" fmla="*/ 340 h 396"/>
                <a:gd name="T96" fmla="*/ 361 w 439"/>
                <a:gd name="T97" fmla="*/ 368 h 396"/>
                <a:gd name="T98" fmla="*/ 339 w 439"/>
                <a:gd name="T99" fmla="*/ 379 h 396"/>
                <a:gd name="T100" fmla="*/ 315 w 439"/>
                <a:gd name="T101" fmla="*/ 387 h 396"/>
                <a:gd name="T102" fmla="*/ 290 w 439"/>
                <a:gd name="T103" fmla="*/ 392 h 396"/>
                <a:gd name="T104" fmla="*/ 264 w 439"/>
                <a:gd name="T105" fmla="*/ 39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9" h="396">
                  <a:moveTo>
                    <a:pt x="264" y="395"/>
                  </a:moveTo>
                  <a:lnTo>
                    <a:pt x="257" y="388"/>
                  </a:lnTo>
                  <a:lnTo>
                    <a:pt x="251" y="381"/>
                  </a:lnTo>
                  <a:lnTo>
                    <a:pt x="246" y="372"/>
                  </a:lnTo>
                  <a:lnTo>
                    <a:pt x="244" y="362"/>
                  </a:lnTo>
                  <a:lnTo>
                    <a:pt x="240" y="351"/>
                  </a:lnTo>
                  <a:lnTo>
                    <a:pt x="238" y="341"/>
                  </a:lnTo>
                  <a:lnTo>
                    <a:pt x="237" y="330"/>
                  </a:lnTo>
                  <a:lnTo>
                    <a:pt x="234" y="320"/>
                  </a:lnTo>
                  <a:lnTo>
                    <a:pt x="231" y="310"/>
                  </a:lnTo>
                  <a:lnTo>
                    <a:pt x="227" y="301"/>
                  </a:lnTo>
                  <a:lnTo>
                    <a:pt x="222" y="293"/>
                  </a:lnTo>
                  <a:lnTo>
                    <a:pt x="215" y="287"/>
                  </a:lnTo>
                  <a:lnTo>
                    <a:pt x="207" y="282"/>
                  </a:lnTo>
                  <a:lnTo>
                    <a:pt x="197" y="279"/>
                  </a:lnTo>
                  <a:lnTo>
                    <a:pt x="185" y="278"/>
                  </a:lnTo>
                  <a:lnTo>
                    <a:pt x="169" y="280"/>
                  </a:lnTo>
                  <a:lnTo>
                    <a:pt x="160" y="283"/>
                  </a:lnTo>
                  <a:lnTo>
                    <a:pt x="151" y="286"/>
                  </a:lnTo>
                  <a:lnTo>
                    <a:pt x="142" y="289"/>
                  </a:lnTo>
                  <a:lnTo>
                    <a:pt x="132" y="291"/>
                  </a:lnTo>
                  <a:lnTo>
                    <a:pt x="123" y="292"/>
                  </a:lnTo>
                  <a:lnTo>
                    <a:pt x="114" y="293"/>
                  </a:lnTo>
                  <a:lnTo>
                    <a:pt x="104" y="293"/>
                  </a:lnTo>
                  <a:lnTo>
                    <a:pt x="94" y="293"/>
                  </a:lnTo>
                  <a:lnTo>
                    <a:pt x="91" y="288"/>
                  </a:lnTo>
                  <a:lnTo>
                    <a:pt x="88" y="282"/>
                  </a:lnTo>
                  <a:lnTo>
                    <a:pt x="85" y="275"/>
                  </a:lnTo>
                  <a:lnTo>
                    <a:pt x="82" y="269"/>
                  </a:lnTo>
                  <a:lnTo>
                    <a:pt x="79" y="261"/>
                  </a:lnTo>
                  <a:lnTo>
                    <a:pt x="76" y="254"/>
                  </a:lnTo>
                  <a:lnTo>
                    <a:pt x="73" y="247"/>
                  </a:lnTo>
                  <a:lnTo>
                    <a:pt x="72" y="238"/>
                  </a:lnTo>
                  <a:lnTo>
                    <a:pt x="70" y="231"/>
                  </a:lnTo>
                  <a:lnTo>
                    <a:pt x="68" y="224"/>
                  </a:lnTo>
                  <a:lnTo>
                    <a:pt x="67" y="215"/>
                  </a:lnTo>
                  <a:lnTo>
                    <a:pt x="66" y="208"/>
                  </a:lnTo>
                  <a:lnTo>
                    <a:pt x="66" y="201"/>
                  </a:lnTo>
                  <a:lnTo>
                    <a:pt x="67" y="192"/>
                  </a:lnTo>
                  <a:lnTo>
                    <a:pt x="68" y="185"/>
                  </a:lnTo>
                  <a:lnTo>
                    <a:pt x="70" y="179"/>
                  </a:lnTo>
                  <a:lnTo>
                    <a:pt x="79" y="175"/>
                  </a:lnTo>
                  <a:lnTo>
                    <a:pt x="89" y="174"/>
                  </a:lnTo>
                  <a:lnTo>
                    <a:pt x="99" y="176"/>
                  </a:lnTo>
                  <a:lnTo>
                    <a:pt x="108" y="179"/>
                  </a:lnTo>
                  <a:lnTo>
                    <a:pt x="119" y="181"/>
                  </a:lnTo>
                  <a:lnTo>
                    <a:pt x="128" y="183"/>
                  </a:lnTo>
                  <a:lnTo>
                    <a:pt x="139" y="183"/>
                  </a:lnTo>
                  <a:lnTo>
                    <a:pt x="149" y="182"/>
                  </a:lnTo>
                  <a:lnTo>
                    <a:pt x="157" y="179"/>
                  </a:lnTo>
                  <a:lnTo>
                    <a:pt x="162" y="174"/>
                  </a:lnTo>
                  <a:lnTo>
                    <a:pt x="167" y="170"/>
                  </a:lnTo>
                  <a:lnTo>
                    <a:pt x="171" y="166"/>
                  </a:lnTo>
                  <a:lnTo>
                    <a:pt x="174" y="160"/>
                  </a:lnTo>
                  <a:lnTo>
                    <a:pt x="177" y="155"/>
                  </a:lnTo>
                  <a:lnTo>
                    <a:pt x="179" y="149"/>
                  </a:lnTo>
                  <a:lnTo>
                    <a:pt x="179" y="142"/>
                  </a:lnTo>
                  <a:lnTo>
                    <a:pt x="180" y="136"/>
                  </a:lnTo>
                  <a:lnTo>
                    <a:pt x="181" y="129"/>
                  </a:lnTo>
                  <a:lnTo>
                    <a:pt x="181" y="123"/>
                  </a:lnTo>
                  <a:lnTo>
                    <a:pt x="181" y="115"/>
                  </a:lnTo>
                  <a:lnTo>
                    <a:pt x="181" y="109"/>
                  </a:lnTo>
                  <a:lnTo>
                    <a:pt x="181" y="102"/>
                  </a:lnTo>
                  <a:lnTo>
                    <a:pt x="180" y="96"/>
                  </a:lnTo>
                  <a:lnTo>
                    <a:pt x="180" y="89"/>
                  </a:lnTo>
                  <a:lnTo>
                    <a:pt x="178" y="81"/>
                  </a:lnTo>
                  <a:lnTo>
                    <a:pt x="174" y="74"/>
                  </a:lnTo>
                  <a:lnTo>
                    <a:pt x="170" y="68"/>
                  </a:lnTo>
                  <a:lnTo>
                    <a:pt x="165" y="62"/>
                  </a:lnTo>
                  <a:lnTo>
                    <a:pt x="159" y="57"/>
                  </a:lnTo>
                  <a:lnTo>
                    <a:pt x="153" y="52"/>
                  </a:lnTo>
                  <a:lnTo>
                    <a:pt x="146" y="48"/>
                  </a:lnTo>
                  <a:lnTo>
                    <a:pt x="138" y="44"/>
                  </a:lnTo>
                  <a:lnTo>
                    <a:pt x="130" y="44"/>
                  </a:lnTo>
                  <a:lnTo>
                    <a:pt x="122" y="46"/>
                  </a:lnTo>
                  <a:lnTo>
                    <a:pt x="115" y="49"/>
                  </a:lnTo>
                  <a:lnTo>
                    <a:pt x="108" y="51"/>
                  </a:lnTo>
                  <a:lnTo>
                    <a:pt x="100" y="55"/>
                  </a:lnTo>
                  <a:lnTo>
                    <a:pt x="92" y="59"/>
                  </a:lnTo>
                  <a:lnTo>
                    <a:pt x="86" y="62"/>
                  </a:lnTo>
                  <a:lnTo>
                    <a:pt x="79" y="65"/>
                  </a:lnTo>
                  <a:lnTo>
                    <a:pt x="71" y="68"/>
                  </a:lnTo>
                  <a:lnTo>
                    <a:pt x="63" y="70"/>
                  </a:lnTo>
                  <a:lnTo>
                    <a:pt x="56" y="71"/>
                  </a:lnTo>
                  <a:lnTo>
                    <a:pt x="48" y="71"/>
                  </a:lnTo>
                  <a:lnTo>
                    <a:pt x="40" y="69"/>
                  </a:lnTo>
                  <a:lnTo>
                    <a:pt x="33" y="67"/>
                  </a:lnTo>
                  <a:lnTo>
                    <a:pt x="26" y="62"/>
                  </a:lnTo>
                  <a:lnTo>
                    <a:pt x="19" y="55"/>
                  </a:lnTo>
                  <a:lnTo>
                    <a:pt x="16" y="51"/>
                  </a:lnTo>
                  <a:lnTo>
                    <a:pt x="13" y="48"/>
                  </a:lnTo>
                  <a:lnTo>
                    <a:pt x="11" y="43"/>
                  </a:lnTo>
                  <a:lnTo>
                    <a:pt x="7" y="38"/>
                  </a:lnTo>
                  <a:lnTo>
                    <a:pt x="6" y="33"/>
                  </a:lnTo>
                  <a:lnTo>
                    <a:pt x="3" y="27"/>
                  </a:lnTo>
                  <a:lnTo>
                    <a:pt x="1" y="22"/>
                  </a:lnTo>
                  <a:lnTo>
                    <a:pt x="0" y="16"/>
                  </a:lnTo>
                  <a:lnTo>
                    <a:pt x="405" y="0"/>
                  </a:lnTo>
                  <a:lnTo>
                    <a:pt x="393" y="14"/>
                  </a:lnTo>
                  <a:lnTo>
                    <a:pt x="388" y="18"/>
                  </a:lnTo>
                  <a:lnTo>
                    <a:pt x="383" y="20"/>
                  </a:lnTo>
                  <a:lnTo>
                    <a:pt x="378" y="21"/>
                  </a:lnTo>
                  <a:lnTo>
                    <a:pt x="372" y="21"/>
                  </a:lnTo>
                  <a:lnTo>
                    <a:pt x="367" y="21"/>
                  </a:lnTo>
                  <a:lnTo>
                    <a:pt x="362" y="21"/>
                  </a:lnTo>
                  <a:lnTo>
                    <a:pt x="357" y="20"/>
                  </a:lnTo>
                  <a:lnTo>
                    <a:pt x="351" y="18"/>
                  </a:lnTo>
                  <a:lnTo>
                    <a:pt x="346" y="18"/>
                  </a:lnTo>
                  <a:lnTo>
                    <a:pt x="340" y="16"/>
                  </a:lnTo>
                  <a:lnTo>
                    <a:pt x="335" y="15"/>
                  </a:lnTo>
                  <a:lnTo>
                    <a:pt x="330" y="14"/>
                  </a:lnTo>
                  <a:lnTo>
                    <a:pt x="324" y="13"/>
                  </a:lnTo>
                  <a:lnTo>
                    <a:pt x="318" y="13"/>
                  </a:lnTo>
                  <a:lnTo>
                    <a:pt x="312" y="13"/>
                  </a:lnTo>
                  <a:lnTo>
                    <a:pt x="306" y="14"/>
                  </a:lnTo>
                  <a:lnTo>
                    <a:pt x="299" y="18"/>
                  </a:lnTo>
                  <a:lnTo>
                    <a:pt x="293" y="22"/>
                  </a:lnTo>
                  <a:lnTo>
                    <a:pt x="287" y="28"/>
                  </a:lnTo>
                  <a:lnTo>
                    <a:pt x="282" y="36"/>
                  </a:lnTo>
                  <a:lnTo>
                    <a:pt x="278" y="43"/>
                  </a:lnTo>
                  <a:lnTo>
                    <a:pt x="276" y="51"/>
                  </a:lnTo>
                  <a:lnTo>
                    <a:pt x="274" y="60"/>
                  </a:lnTo>
                  <a:lnTo>
                    <a:pt x="275" y="70"/>
                  </a:lnTo>
                  <a:lnTo>
                    <a:pt x="277" y="75"/>
                  </a:lnTo>
                  <a:lnTo>
                    <a:pt x="278" y="81"/>
                  </a:lnTo>
                  <a:lnTo>
                    <a:pt x="278" y="87"/>
                  </a:lnTo>
                  <a:lnTo>
                    <a:pt x="279" y="93"/>
                  </a:lnTo>
                  <a:lnTo>
                    <a:pt x="281" y="99"/>
                  </a:lnTo>
                  <a:lnTo>
                    <a:pt x="282" y="105"/>
                  </a:lnTo>
                  <a:lnTo>
                    <a:pt x="284" y="111"/>
                  </a:lnTo>
                  <a:lnTo>
                    <a:pt x="285" y="118"/>
                  </a:lnTo>
                  <a:lnTo>
                    <a:pt x="287" y="124"/>
                  </a:lnTo>
                  <a:lnTo>
                    <a:pt x="290" y="129"/>
                  </a:lnTo>
                  <a:lnTo>
                    <a:pt x="292" y="135"/>
                  </a:lnTo>
                  <a:lnTo>
                    <a:pt x="296" y="140"/>
                  </a:lnTo>
                  <a:lnTo>
                    <a:pt x="300" y="145"/>
                  </a:lnTo>
                  <a:lnTo>
                    <a:pt x="305" y="149"/>
                  </a:lnTo>
                  <a:lnTo>
                    <a:pt x="311" y="152"/>
                  </a:lnTo>
                  <a:lnTo>
                    <a:pt x="318" y="156"/>
                  </a:lnTo>
                  <a:lnTo>
                    <a:pt x="325" y="159"/>
                  </a:lnTo>
                  <a:lnTo>
                    <a:pt x="331" y="160"/>
                  </a:lnTo>
                  <a:lnTo>
                    <a:pt x="337" y="160"/>
                  </a:lnTo>
                  <a:lnTo>
                    <a:pt x="343" y="160"/>
                  </a:lnTo>
                  <a:lnTo>
                    <a:pt x="349" y="158"/>
                  </a:lnTo>
                  <a:lnTo>
                    <a:pt x="354" y="156"/>
                  </a:lnTo>
                  <a:lnTo>
                    <a:pt x="359" y="154"/>
                  </a:lnTo>
                  <a:lnTo>
                    <a:pt x="365" y="151"/>
                  </a:lnTo>
                  <a:lnTo>
                    <a:pt x="371" y="148"/>
                  </a:lnTo>
                  <a:lnTo>
                    <a:pt x="377" y="145"/>
                  </a:lnTo>
                  <a:lnTo>
                    <a:pt x="382" y="142"/>
                  </a:lnTo>
                  <a:lnTo>
                    <a:pt x="388" y="140"/>
                  </a:lnTo>
                  <a:lnTo>
                    <a:pt x="394" y="138"/>
                  </a:lnTo>
                  <a:lnTo>
                    <a:pt x="399" y="137"/>
                  </a:lnTo>
                  <a:lnTo>
                    <a:pt x="406" y="137"/>
                  </a:lnTo>
                  <a:lnTo>
                    <a:pt x="412" y="137"/>
                  </a:lnTo>
                  <a:lnTo>
                    <a:pt x="418" y="142"/>
                  </a:lnTo>
                  <a:lnTo>
                    <a:pt x="421" y="146"/>
                  </a:lnTo>
                  <a:lnTo>
                    <a:pt x="424" y="151"/>
                  </a:lnTo>
                  <a:lnTo>
                    <a:pt x="426" y="157"/>
                  </a:lnTo>
                  <a:lnTo>
                    <a:pt x="428" y="163"/>
                  </a:lnTo>
                  <a:lnTo>
                    <a:pt x="431" y="169"/>
                  </a:lnTo>
                  <a:lnTo>
                    <a:pt x="431" y="175"/>
                  </a:lnTo>
                  <a:lnTo>
                    <a:pt x="432" y="182"/>
                  </a:lnTo>
                  <a:lnTo>
                    <a:pt x="434" y="188"/>
                  </a:lnTo>
                  <a:lnTo>
                    <a:pt x="434" y="195"/>
                  </a:lnTo>
                  <a:lnTo>
                    <a:pt x="435" y="202"/>
                  </a:lnTo>
                  <a:lnTo>
                    <a:pt x="435" y="208"/>
                  </a:lnTo>
                  <a:lnTo>
                    <a:pt x="436" y="215"/>
                  </a:lnTo>
                  <a:lnTo>
                    <a:pt x="437" y="221"/>
                  </a:lnTo>
                  <a:lnTo>
                    <a:pt x="437" y="228"/>
                  </a:lnTo>
                  <a:lnTo>
                    <a:pt x="438" y="234"/>
                  </a:lnTo>
                  <a:lnTo>
                    <a:pt x="428" y="234"/>
                  </a:lnTo>
                  <a:lnTo>
                    <a:pt x="418" y="235"/>
                  </a:lnTo>
                  <a:lnTo>
                    <a:pt x="409" y="237"/>
                  </a:lnTo>
                  <a:lnTo>
                    <a:pt x="398" y="239"/>
                  </a:lnTo>
                  <a:lnTo>
                    <a:pt x="389" y="242"/>
                  </a:lnTo>
                  <a:lnTo>
                    <a:pt x="378" y="245"/>
                  </a:lnTo>
                  <a:lnTo>
                    <a:pt x="369" y="248"/>
                  </a:lnTo>
                  <a:lnTo>
                    <a:pt x="358" y="253"/>
                  </a:lnTo>
                  <a:lnTo>
                    <a:pt x="355" y="257"/>
                  </a:lnTo>
                  <a:lnTo>
                    <a:pt x="351" y="261"/>
                  </a:lnTo>
                  <a:lnTo>
                    <a:pt x="346" y="267"/>
                  </a:lnTo>
                  <a:lnTo>
                    <a:pt x="343" y="275"/>
                  </a:lnTo>
                  <a:lnTo>
                    <a:pt x="339" y="282"/>
                  </a:lnTo>
                  <a:lnTo>
                    <a:pt x="338" y="290"/>
                  </a:lnTo>
                  <a:lnTo>
                    <a:pt x="339" y="298"/>
                  </a:lnTo>
                  <a:lnTo>
                    <a:pt x="342" y="305"/>
                  </a:lnTo>
                  <a:lnTo>
                    <a:pt x="345" y="313"/>
                  </a:lnTo>
                  <a:lnTo>
                    <a:pt x="350" y="320"/>
                  </a:lnTo>
                  <a:lnTo>
                    <a:pt x="355" y="326"/>
                  </a:lnTo>
                  <a:lnTo>
                    <a:pt x="360" y="334"/>
                  </a:lnTo>
                  <a:lnTo>
                    <a:pt x="364" y="340"/>
                  </a:lnTo>
                  <a:lnTo>
                    <a:pt x="366" y="348"/>
                  </a:lnTo>
                  <a:lnTo>
                    <a:pt x="367" y="356"/>
                  </a:lnTo>
                  <a:lnTo>
                    <a:pt x="365" y="365"/>
                  </a:lnTo>
                  <a:lnTo>
                    <a:pt x="361" y="368"/>
                  </a:lnTo>
                  <a:lnTo>
                    <a:pt x="356" y="372"/>
                  </a:lnTo>
                  <a:lnTo>
                    <a:pt x="351" y="374"/>
                  </a:lnTo>
                  <a:lnTo>
                    <a:pt x="345" y="376"/>
                  </a:lnTo>
                  <a:lnTo>
                    <a:pt x="339" y="379"/>
                  </a:lnTo>
                  <a:lnTo>
                    <a:pt x="333" y="381"/>
                  </a:lnTo>
                  <a:lnTo>
                    <a:pt x="328" y="384"/>
                  </a:lnTo>
                  <a:lnTo>
                    <a:pt x="322" y="385"/>
                  </a:lnTo>
                  <a:lnTo>
                    <a:pt x="315" y="387"/>
                  </a:lnTo>
                  <a:lnTo>
                    <a:pt x="309" y="388"/>
                  </a:lnTo>
                  <a:lnTo>
                    <a:pt x="303" y="390"/>
                  </a:lnTo>
                  <a:lnTo>
                    <a:pt x="296" y="391"/>
                  </a:lnTo>
                  <a:lnTo>
                    <a:pt x="290" y="392"/>
                  </a:lnTo>
                  <a:lnTo>
                    <a:pt x="284" y="393"/>
                  </a:lnTo>
                  <a:lnTo>
                    <a:pt x="277" y="394"/>
                  </a:lnTo>
                  <a:lnTo>
                    <a:pt x="271" y="395"/>
                  </a:lnTo>
                  <a:lnTo>
                    <a:pt x="264" y="395"/>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7" name="Freeform 13"/>
            <p:cNvSpPr>
              <a:spLocks/>
            </p:cNvSpPr>
            <p:nvPr/>
          </p:nvSpPr>
          <p:spPr bwMode="grayWhite">
            <a:xfrm>
              <a:off x="-11" y="3121"/>
              <a:ext cx="513" cy="493"/>
            </a:xfrm>
            <a:custGeom>
              <a:avLst/>
              <a:gdLst>
                <a:gd name="T0" fmla="*/ 111 w 513"/>
                <a:gd name="T1" fmla="*/ 481 h 493"/>
                <a:gd name="T2" fmla="*/ 85 w 513"/>
                <a:gd name="T3" fmla="*/ 463 h 493"/>
                <a:gd name="T4" fmla="*/ 64 w 513"/>
                <a:gd name="T5" fmla="*/ 433 h 493"/>
                <a:gd name="T6" fmla="*/ 0 w 513"/>
                <a:gd name="T7" fmla="*/ 275 h 493"/>
                <a:gd name="T8" fmla="*/ 3 w 513"/>
                <a:gd name="T9" fmla="*/ 259 h 493"/>
                <a:gd name="T10" fmla="*/ 10 w 513"/>
                <a:gd name="T11" fmla="*/ 240 h 493"/>
                <a:gd name="T12" fmla="*/ 21 w 513"/>
                <a:gd name="T13" fmla="*/ 222 h 493"/>
                <a:gd name="T14" fmla="*/ 35 w 513"/>
                <a:gd name="T15" fmla="*/ 205 h 493"/>
                <a:gd name="T16" fmla="*/ 49 w 513"/>
                <a:gd name="T17" fmla="*/ 193 h 493"/>
                <a:gd name="T18" fmla="*/ 81 w 513"/>
                <a:gd name="T19" fmla="*/ 193 h 493"/>
                <a:gd name="T20" fmla="*/ 112 w 513"/>
                <a:gd name="T21" fmla="*/ 205 h 493"/>
                <a:gd name="T22" fmla="*/ 142 w 513"/>
                <a:gd name="T23" fmla="*/ 220 h 493"/>
                <a:gd name="T24" fmla="*/ 169 w 513"/>
                <a:gd name="T25" fmla="*/ 226 h 493"/>
                <a:gd name="T26" fmla="*/ 194 w 513"/>
                <a:gd name="T27" fmla="*/ 211 h 493"/>
                <a:gd name="T28" fmla="*/ 212 w 513"/>
                <a:gd name="T29" fmla="*/ 183 h 493"/>
                <a:gd name="T30" fmla="*/ 222 w 513"/>
                <a:gd name="T31" fmla="*/ 156 h 493"/>
                <a:gd name="T32" fmla="*/ 213 w 513"/>
                <a:gd name="T33" fmla="*/ 128 h 493"/>
                <a:gd name="T34" fmla="*/ 198 w 513"/>
                <a:gd name="T35" fmla="*/ 115 h 493"/>
                <a:gd name="T36" fmla="*/ 178 w 513"/>
                <a:gd name="T37" fmla="*/ 105 h 493"/>
                <a:gd name="T38" fmla="*/ 158 w 513"/>
                <a:gd name="T39" fmla="*/ 95 h 493"/>
                <a:gd name="T40" fmla="*/ 142 w 513"/>
                <a:gd name="T41" fmla="*/ 81 h 493"/>
                <a:gd name="T42" fmla="*/ 137 w 513"/>
                <a:gd name="T43" fmla="*/ 60 h 493"/>
                <a:gd name="T44" fmla="*/ 146 w 513"/>
                <a:gd name="T45" fmla="*/ 38 h 493"/>
                <a:gd name="T46" fmla="*/ 160 w 513"/>
                <a:gd name="T47" fmla="*/ 20 h 493"/>
                <a:gd name="T48" fmla="*/ 176 w 513"/>
                <a:gd name="T49" fmla="*/ 0 h 493"/>
                <a:gd name="T50" fmla="*/ 198 w 513"/>
                <a:gd name="T51" fmla="*/ 15 h 493"/>
                <a:gd name="T52" fmla="*/ 224 w 513"/>
                <a:gd name="T53" fmla="*/ 26 h 493"/>
                <a:gd name="T54" fmla="*/ 251 w 513"/>
                <a:gd name="T55" fmla="*/ 34 h 493"/>
                <a:gd name="T56" fmla="*/ 279 w 513"/>
                <a:gd name="T57" fmla="*/ 38 h 493"/>
                <a:gd name="T58" fmla="*/ 307 w 513"/>
                <a:gd name="T59" fmla="*/ 37 h 493"/>
                <a:gd name="T60" fmla="*/ 285 w 513"/>
                <a:gd name="T61" fmla="*/ 123 h 493"/>
                <a:gd name="T62" fmla="*/ 295 w 513"/>
                <a:gd name="T63" fmla="*/ 131 h 493"/>
                <a:gd name="T64" fmla="*/ 308 w 513"/>
                <a:gd name="T65" fmla="*/ 140 h 493"/>
                <a:gd name="T66" fmla="*/ 337 w 513"/>
                <a:gd name="T67" fmla="*/ 134 h 493"/>
                <a:gd name="T68" fmla="*/ 357 w 513"/>
                <a:gd name="T69" fmla="*/ 101 h 493"/>
                <a:gd name="T70" fmla="*/ 382 w 513"/>
                <a:gd name="T71" fmla="*/ 69 h 493"/>
                <a:gd name="T72" fmla="*/ 395 w 513"/>
                <a:gd name="T73" fmla="*/ 94 h 493"/>
                <a:gd name="T74" fmla="*/ 416 w 513"/>
                <a:gd name="T75" fmla="*/ 117 h 493"/>
                <a:gd name="T76" fmla="*/ 441 w 513"/>
                <a:gd name="T77" fmla="*/ 137 h 493"/>
                <a:gd name="T78" fmla="*/ 469 w 513"/>
                <a:gd name="T79" fmla="*/ 154 h 493"/>
                <a:gd name="T80" fmla="*/ 501 w 513"/>
                <a:gd name="T81" fmla="*/ 170 h 493"/>
                <a:gd name="T82" fmla="*/ 431 w 513"/>
                <a:gd name="T83" fmla="*/ 287 h 493"/>
                <a:gd name="T84" fmla="*/ 316 w 513"/>
                <a:gd name="T85" fmla="*/ 222 h 493"/>
                <a:gd name="T86" fmla="*/ 299 w 513"/>
                <a:gd name="T87" fmla="*/ 240 h 493"/>
                <a:gd name="T88" fmla="*/ 283 w 513"/>
                <a:gd name="T89" fmla="*/ 261 h 493"/>
                <a:gd name="T90" fmla="*/ 271 w 513"/>
                <a:gd name="T91" fmla="*/ 284 h 493"/>
                <a:gd name="T92" fmla="*/ 262 w 513"/>
                <a:gd name="T93" fmla="*/ 308 h 493"/>
                <a:gd name="T94" fmla="*/ 265 w 513"/>
                <a:gd name="T95" fmla="*/ 334 h 493"/>
                <a:gd name="T96" fmla="*/ 290 w 513"/>
                <a:gd name="T97" fmla="*/ 351 h 493"/>
                <a:gd name="T98" fmla="*/ 325 w 513"/>
                <a:gd name="T99" fmla="*/ 356 h 493"/>
                <a:gd name="T100" fmla="*/ 360 w 513"/>
                <a:gd name="T101" fmla="*/ 359 h 493"/>
                <a:gd name="T102" fmla="*/ 388 w 513"/>
                <a:gd name="T103" fmla="*/ 370 h 493"/>
                <a:gd name="T104" fmla="*/ 400 w 513"/>
                <a:gd name="T105" fmla="*/ 401 h 493"/>
                <a:gd name="T106" fmla="*/ 202 w 513"/>
                <a:gd name="T107" fmla="*/ 404 h 493"/>
                <a:gd name="T108" fmla="*/ 162 w 513"/>
                <a:gd name="T109" fmla="*/ 479 h 493"/>
                <a:gd name="T110" fmla="*/ 150 w 513"/>
                <a:gd name="T111" fmla="*/ 484 h 493"/>
                <a:gd name="T112" fmla="*/ 138 w 513"/>
                <a:gd name="T113" fmla="*/ 4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93">
                  <a:moveTo>
                    <a:pt x="130" y="492"/>
                  </a:moveTo>
                  <a:lnTo>
                    <a:pt x="120" y="486"/>
                  </a:lnTo>
                  <a:lnTo>
                    <a:pt x="111" y="481"/>
                  </a:lnTo>
                  <a:lnTo>
                    <a:pt x="101" y="475"/>
                  </a:lnTo>
                  <a:lnTo>
                    <a:pt x="93" y="469"/>
                  </a:lnTo>
                  <a:lnTo>
                    <a:pt x="85" y="463"/>
                  </a:lnTo>
                  <a:lnTo>
                    <a:pt x="78" y="454"/>
                  </a:lnTo>
                  <a:lnTo>
                    <a:pt x="71" y="444"/>
                  </a:lnTo>
                  <a:lnTo>
                    <a:pt x="64" y="433"/>
                  </a:lnTo>
                  <a:lnTo>
                    <a:pt x="111" y="353"/>
                  </a:lnTo>
                  <a:lnTo>
                    <a:pt x="0" y="280"/>
                  </a:lnTo>
                  <a:lnTo>
                    <a:pt x="0" y="275"/>
                  </a:lnTo>
                  <a:lnTo>
                    <a:pt x="0" y="270"/>
                  </a:lnTo>
                  <a:lnTo>
                    <a:pt x="1" y="264"/>
                  </a:lnTo>
                  <a:lnTo>
                    <a:pt x="3" y="259"/>
                  </a:lnTo>
                  <a:lnTo>
                    <a:pt x="5" y="252"/>
                  </a:lnTo>
                  <a:lnTo>
                    <a:pt x="7" y="246"/>
                  </a:lnTo>
                  <a:lnTo>
                    <a:pt x="10" y="240"/>
                  </a:lnTo>
                  <a:lnTo>
                    <a:pt x="13" y="234"/>
                  </a:lnTo>
                  <a:lnTo>
                    <a:pt x="17" y="227"/>
                  </a:lnTo>
                  <a:lnTo>
                    <a:pt x="21" y="222"/>
                  </a:lnTo>
                  <a:lnTo>
                    <a:pt x="26" y="216"/>
                  </a:lnTo>
                  <a:lnTo>
                    <a:pt x="30" y="211"/>
                  </a:lnTo>
                  <a:lnTo>
                    <a:pt x="35" y="205"/>
                  </a:lnTo>
                  <a:lnTo>
                    <a:pt x="40" y="201"/>
                  </a:lnTo>
                  <a:lnTo>
                    <a:pt x="44" y="196"/>
                  </a:lnTo>
                  <a:lnTo>
                    <a:pt x="49" y="193"/>
                  </a:lnTo>
                  <a:lnTo>
                    <a:pt x="60" y="191"/>
                  </a:lnTo>
                  <a:lnTo>
                    <a:pt x="70" y="191"/>
                  </a:lnTo>
                  <a:lnTo>
                    <a:pt x="81" y="193"/>
                  </a:lnTo>
                  <a:lnTo>
                    <a:pt x="92" y="196"/>
                  </a:lnTo>
                  <a:lnTo>
                    <a:pt x="102" y="201"/>
                  </a:lnTo>
                  <a:lnTo>
                    <a:pt x="112" y="205"/>
                  </a:lnTo>
                  <a:lnTo>
                    <a:pt x="122" y="211"/>
                  </a:lnTo>
                  <a:lnTo>
                    <a:pt x="132" y="216"/>
                  </a:lnTo>
                  <a:lnTo>
                    <a:pt x="142" y="220"/>
                  </a:lnTo>
                  <a:lnTo>
                    <a:pt x="150" y="223"/>
                  </a:lnTo>
                  <a:lnTo>
                    <a:pt x="160" y="226"/>
                  </a:lnTo>
                  <a:lnTo>
                    <a:pt x="169" y="226"/>
                  </a:lnTo>
                  <a:lnTo>
                    <a:pt x="178" y="223"/>
                  </a:lnTo>
                  <a:lnTo>
                    <a:pt x="186" y="219"/>
                  </a:lnTo>
                  <a:lnTo>
                    <a:pt x="194" y="211"/>
                  </a:lnTo>
                  <a:lnTo>
                    <a:pt x="202" y="200"/>
                  </a:lnTo>
                  <a:lnTo>
                    <a:pt x="207" y="192"/>
                  </a:lnTo>
                  <a:lnTo>
                    <a:pt x="212" y="183"/>
                  </a:lnTo>
                  <a:lnTo>
                    <a:pt x="216" y="174"/>
                  </a:lnTo>
                  <a:lnTo>
                    <a:pt x="219" y="165"/>
                  </a:lnTo>
                  <a:lnTo>
                    <a:pt x="222" y="156"/>
                  </a:lnTo>
                  <a:lnTo>
                    <a:pt x="222" y="146"/>
                  </a:lnTo>
                  <a:lnTo>
                    <a:pt x="219" y="138"/>
                  </a:lnTo>
                  <a:lnTo>
                    <a:pt x="213" y="128"/>
                  </a:lnTo>
                  <a:lnTo>
                    <a:pt x="210" y="123"/>
                  </a:lnTo>
                  <a:lnTo>
                    <a:pt x="204" y="119"/>
                  </a:lnTo>
                  <a:lnTo>
                    <a:pt x="198" y="115"/>
                  </a:lnTo>
                  <a:lnTo>
                    <a:pt x="192" y="112"/>
                  </a:lnTo>
                  <a:lnTo>
                    <a:pt x="186" y="109"/>
                  </a:lnTo>
                  <a:lnTo>
                    <a:pt x="178" y="105"/>
                  </a:lnTo>
                  <a:lnTo>
                    <a:pt x="171" y="102"/>
                  </a:lnTo>
                  <a:lnTo>
                    <a:pt x="165" y="98"/>
                  </a:lnTo>
                  <a:lnTo>
                    <a:pt x="158" y="95"/>
                  </a:lnTo>
                  <a:lnTo>
                    <a:pt x="152" y="91"/>
                  </a:lnTo>
                  <a:lnTo>
                    <a:pt x="146" y="86"/>
                  </a:lnTo>
                  <a:lnTo>
                    <a:pt x="142" y="81"/>
                  </a:lnTo>
                  <a:lnTo>
                    <a:pt x="139" y="74"/>
                  </a:lnTo>
                  <a:lnTo>
                    <a:pt x="137" y="68"/>
                  </a:lnTo>
                  <a:lnTo>
                    <a:pt x="137" y="60"/>
                  </a:lnTo>
                  <a:lnTo>
                    <a:pt x="138" y="51"/>
                  </a:lnTo>
                  <a:lnTo>
                    <a:pt x="142" y="44"/>
                  </a:lnTo>
                  <a:lnTo>
                    <a:pt x="146" y="38"/>
                  </a:lnTo>
                  <a:lnTo>
                    <a:pt x="150" y="32"/>
                  </a:lnTo>
                  <a:lnTo>
                    <a:pt x="155" y="26"/>
                  </a:lnTo>
                  <a:lnTo>
                    <a:pt x="160" y="20"/>
                  </a:lnTo>
                  <a:lnTo>
                    <a:pt x="165" y="14"/>
                  </a:lnTo>
                  <a:lnTo>
                    <a:pt x="170" y="8"/>
                  </a:lnTo>
                  <a:lnTo>
                    <a:pt x="176" y="0"/>
                  </a:lnTo>
                  <a:lnTo>
                    <a:pt x="183" y="5"/>
                  </a:lnTo>
                  <a:lnTo>
                    <a:pt x="191" y="10"/>
                  </a:lnTo>
                  <a:lnTo>
                    <a:pt x="198" y="15"/>
                  </a:lnTo>
                  <a:lnTo>
                    <a:pt x="207" y="19"/>
                  </a:lnTo>
                  <a:lnTo>
                    <a:pt x="215" y="23"/>
                  </a:lnTo>
                  <a:lnTo>
                    <a:pt x="224" y="26"/>
                  </a:lnTo>
                  <a:lnTo>
                    <a:pt x="233" y="29"/>
                  </a:lnTo>
                  <a:lnTo>
                    <a:pt x="242" y="32"/>
                  </a:lnTo>
                  <a:lnTo>
                    <a:pt x="251" y="34"/>
                  </a:lnTo>
                  <a:lnTo>
                    <a:pt x="261" y="36"/>
                  </a:lnTo>
                  <a:lnTo>
                    <a:pt x="270" y="37"/>
                  </a:lnTo>
                  <a:lnTo>
                    <a:pt x="279" y="38"/>
                  </a:lnTo>
                  <a:lnTo>
                    <a:pt x="288" y="38"/>
                  </a:lnTo>
                  <a:lnTo>
                    <a:pt x="298" y="38"/>
                  </a:lnTo>
                  <a:lnTo>
                    <a:pt x="307" y="37"/>
                  </a:lnTo>
                  <a:lnTo>
                    <a:pt x="316" y="36"/>
                  </a:lnTo>
                  <a:lnTo>
                    <a:pt x="282" y="120"/>
                  </a:lnTo>
                  <a:lnTo>
                    <a:pt x="285" y="123"/>
                  </a:lnTo>
                  <a:lnTo>
                    <a:pt x="288" y="126"/>
                  </a:lnTo>
                  <a:lnTo>
                    <a:pt x="291" y="129"/>
                  </a:lnTo>
                  <a:lnTo>
                    <a:pt x="295" y="131"/>
                  </a:lnTo>
                  <a:lnTo>
                    <a:pt x="298" y="134"/>
                  </a:lnTo>
                  <a:lnTo>
                    <a:pt x="303" y="137"/>
                  </a:lnTo>
                  <a:lnTo>
                    <a:pt x="308" y="140"/>
                  </a:lnTo>
                  <a:lnTo>
                    <a:pt x="313" y="142"/>
                  </a:lnTo>
                  <a:lnTo>
                    <a:pt x="327" y="140"/>
                  </a:lnTo>
                  <a:lnTo>
                    <a:pt x="337" y="134"/>
                  </a:lnTo>
                  <a:lnTo>
                    <a:pt x="345" y="125"/>
                  </a:lnTo>
                  <a:lnTo>
                    <a:pt x="352" y="113"/>
                  </a:lnTo>
                  <a:lnTo>
                    <a:pt x="357" y="101"/>
                  </a:lnTo>
                  <a:lnTo>
                    <a:pt x="363" y="89"/>
                  </a:lnTo>
                  <a:lnTo>
                    <a:pt x="372" y="78"/>
                  </a:lnTo>
                  <a:lnTo>
                    <a:pt x="382" y="69"/>
                  </a:lnTo>
                  <a:lnTo>
                    <a:pt x="385" y="77"/>
                  </a:lnTo>
                  <a:lnTo>
                    <a:pt x="390" y="86"/>
                  </a:lnTo>
                  <a:lnTo>
                    <a:pt x="395" y="94"/>
                  </a:lnTo>
                  <a:lnTo>
                    <a:pt x="402" y="101"/>
                  </a:lnTo>
                  <a:lnTo>
                    <a:pt x="409" y="109"/>
                  </a:lnTo>
                  <a:lnTo>
                    <a:pt x="416" y="117"/>
                  </a:lnTo>
                  <a:lnTo>
                    <a:pt x="424" y="123"/>
                  </a:lnTo>
                  <a:lnTo>
                    <a:pt x="432" y="130"/>
                  </a:lnTo>
                  <a:lnTo>
                    <a:pt x="441" y="137"/>
                  </a:lnTo>
                  <a:lnTo>
                    <a:pt x="450" y="143"/>
                  </a:lnTo>
                  <a:lnTo>
                    <a:pt x="459" y="149"/>
                  </a:lnTo>
                  <a:lnTo>
                    <a:pt x="469" y="154"/>
                  </a:lnTo>
                  <a:lnTo>
                    <a:pt x="480" y="159"/>
                  </a:lnTo>
                  <a:lnTo>
                    <a:pt x="490" y="165"/>
                  </a:lnTo>
                  <a:lnTo>
                    <a:pt x="501" y="170"/>
                  </a:lnTo>
                  <a:lnTo>
                    <a:pt x="512" y="174"/>
                  </a:lnTo>
                  <a:lnTo>
                    <a:pt x="447" y="287"/>
                  </a:lnTo>
                  <a:lnTo>
                    <a:pt x="431" y="287"/>
                  </a:lnTo>
                  <a:lnTo>
                    <a:pt x="328" y="211"/>
                  </a:lnTo>
                  <a:lnTo>
                    <a:pt x="322" y="216"/>
                  </a:lnTo>
                  <a:lnTo>
                    <a:pt x="316" y="222"/>
                  </a:lnTo>
                  <a:lnTo>
                    <a:pt x="311" y="227"/>
                  </a:lnTo>
                  <a:lnTo>
                    <a:pt x="305" y="234"/>
                  </a:lnTo>
                  <a:lnTo>
                    <a:pt x="299" y="240"/>
                  </a:lnTo>
                  <a:lnTo>
                    <a:pt x="293" y="247"/>
                  </a:lnTo>
                  <a:lnTo>
                    <a:pt x="288" y="253"/>
                  </a:lnTo>
                  <a:lnTo>
                    <a:pt x="283" y="261"/>
                  </a:lnTo>
                  <a:lnTo>
                    <a:pt x="279" y="268"/>
                  </a:lnTo>
                  <a:lnTo>
                    <a:pt x="275" y="276"/>
                  </a:lnTo>
                  <a:lnTo>
                    <a:pt x="271" y="284"/>
                  </a:lnTo>
                  <a:lnTo>
                    <a:pt x="267" y="292"/>
                  </a:lnTo>
                  <a:lnTo>
                    <a:pt x="265" y="300"/>
                  </a:lnTo>
                  <a:lnTo>
                    <a:pt x="262" y="308"/>
                  </a:lnTo>
                  <a:lnTo>
                    <a:pt x="261" y="316"/>
                  </a:lnTo>
                  <a:lnTo>
                    <a:pt x="259" y="324"/>
                  </a:lnTo>
                  <a:lnTo>
                    <a:pt x="265" y="334"/>
                  </a:lnTo>
                  <a:lnTo>
                    <a:pt x="272" y="342"/>
                  </a:lnTo>
                  <a:lnTo>
                    <a:pt x="281" y="347"/>
                  </a:lnTo>
                  <a:lnTo>
                    <a:pt x="290" y="351"/>
                  </a:lnTo>
                  <a:lnTo>
                    <a:pt x="302" y="353"/>
                  </a:lnTo>
                  <a:lnTo>
                    <a:pt x="313" y="355"/>
                  </a:lnTo>
                  <a:lnTo>
                    <a:pt x="325" y="356"/>
                  </a:lnTo>
                  <a:lnTo>
                    <a:pt x="337" y="357"/>
                  </a:lnTo>
                  <a:lnTo>
                    <a:pt x="348" y="357"/>
                  </a:lnTo>
                  <a:lnTo>
                    <a:pt x="360" y="359"/>
                  </a:lnTo>
                  <a:lnTo>
                    <a:pt x="370" y="361"/>
                  </a:lnTo>
                  <a:lnTo>
                    <a:pt x="380" y="365"/>
                  </a:lnTo>
                  <a:lnTo>
                    <a:pt x="388" y="370"/>
                  </a:lnTo>
                  <a:lnTo>
                    <a:pt x="394" y="378"/>
                  </a:lnTo>
                  <a:lnTo>
                    <a:pt x="399" y="387"/>
                  </a:lnTo>
                  <a:lnTo>
                    <a:pt x="400" y="401"/>
                  </a:lnTo>
                  <a:lnTo>
                    <a:pt x="347" y="480"/>
                  </a:lnTo>
                  <a:lnTo>
                    <a:pt x="225" y="398"/>
                  </a:lnTo>
                  <a:lnTo>
                    <a:pt x="202" y="404"/>
                  </a:lnTo>
                  <a:lnTo>
                    <a:pt x="168" y="477"/>
                  </a:lnTo>
                  <a:lnTo>
                    <a:pt x="165" y="478"/>
                  </a:lnTo>
                  <a:lnTo>
                    <a:pt x="162" y="479"/>
                  </a:lnTo>
                  <a:lnTo>
                    <a:pt x="158" y="481"/>
                  </a:lnTo>
                  <a:lnTo>
                    <a:pt x="154" y="483"/>
                  </a:lnTo>
                  <a:lnTo>
                    <a:pt x="150" y="484"/>
                  </a:lnTo>
                  <a:lnTo>
                    <a:pt x="146" y="487"/>
                  </a:lnTo>
                  <a:lnTo>
                    <a:pt x="142" y="489"/>
                  </a:lnTo>
                  <a:lnTo>
                    <a:pt x="138" y="492"/>
                  </a:lnTo>
                  <a:lnTo>
                    <a:pt x="130" y="492"/>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8" name="Freeform 14"/>
            <p:cNvSpPr>
              <a:spLocks/>
            </p:cNvSpPr>
            <p:nvPr/>
          </p:nvSpPr>
          <p:spPr bwMode="grayWhite">
            <a:xfrm>
              <a:off x="380" y="3463"/>
              <a:ext cx="512" cy="509"/>
            </a:xfrm>
            <a:custGeom>
              <a:avLst/>
              <a:gdLst>
                <a:gd name="T0" fmla="*/ 67 w 512"/>
                <a:gd name="T1" fmla="*/ 492 h 509"/>
                <a:gd name="T2" fmla="*/ 45 w 512"/>
                <a:gd name="T3" fmla="*/ 451 h 509"/>
                <a:gd name="T4" fmla="*/ 68 w 512"/>
                <a:gd name="T5" fmla="*/ 418 h 509"/>
                <a:gd name="T6" fmla="*/ 106 w 512"/>
                <a:gd name="T7" fmla="*/ 391 h 509"/>
                <a:gd name="T8" fmla="*/ 105 w 512"/>
                <a:gd name="T9" fmla="*/ 352 h 509"/>
                <a:gd name="T10" fmla="*/ 79 w 512"/>
                <a:gd name="T11" fmla="*/ 324 h 509"/>
                <a:gd name="T12" fmla="*/ 44 w 512"/>
                <a:gd name="T13" fmla="*/ 302 h 509"/>
                <a:gd name="T14" fmla="*/ 7 w 512"/>
                <a:gd name="T15" fmla="*/ 280 h 509"/>
                <a:gd name="T16" fmla="*/ 2 w 512"/>
                <a:gd name="T17" fmla="*/ 258 h 509"/>
                <a:gd name="T18" fmla="*/ 13 w 512"/>
                <a:gd name="T19" fmla="*/ 239 h 509"/>
                <a:gd name="T20" fmla="*/ 29 w 512"/>
                <a:gd name="T21" fmla="*/ 220 h 509"/>
                <a:gd name="T22" fmla="*/ 43 w 512"/>
                <a:gd name="T23" fmla="*/ 201 h 509"/>
                <a:gd name="T24" fmla="*/ 65 w 512"/>
                <a:gd name="T25" fmla="*/ 184 h 509"/>
                <a:gd name="T26" fmla="*/ 100 w 512"/>
                <a:gd name="T27" fmla="*/ 191 h 509"/>
                <a:gd name="T28" fmla="*/ 124 w 512"/>
                <a:gd name="T29" fmla="*/ 210 h 509"/>
                <a:gd name="T30" fmla="*/ 150 w 512"/>
                <a:gd name="T31" fmla="*/ 233 h 509"/>
                <a:gd name="T32" fmla="*/ 179 w 512"/>
                <a:gd name="T33" fmla="*/ 232 h 509"/>
                <a:gd name="T34" fmla="*/ 207 w 512"/>
                <a:gd name="T35" fmla="*/ 223 h 509"/>
                <a:gd name="T36" fmla="*/ 230 w 512"/>
                <a:gd name="T37" fmla="*/ 198 h 509"/>
                <a:gd name="T38" fmla="*/ 242 w 512"/>
                <a:gd name="T39" fmla="*/ 165 h 509"/>
                <a:gd name="T40" fmla="*/ 226 w 512"/>
                <a:gd name="T41" fmla="*/ 143 h 509"/>
                <a:gd name="T42" fmla="*/ 203 w 512"/>
                <a:gd name="T43" fmla="*/ 132 h 509"/>
                <a:gd name="T44" fmla="*/ 176 w 512"/>
                <a:gd name="T45" fmla="*/ 122 h 509"/>
                <a:gd name="T46" fmla="*/ 153 w 512"/>
                <a:gd name="T47" fmla="*/ 111 h 509"/>
                <a:gd name="T48" fmla="*/ 142 w 512"/>
                <a:gd name="T49" fmla="*/ 80 h 509"/>
                <a:gd name="T50" fmla="*/ 163 w 512"/>
                <a:gd name="T51" fmla="*/ 50 h 509"/>
                <a:gd name="T52" fmla="*/ 187 w 512"/>
                <a:gd name="T53" fmla="*/ 36 h 509"/>
                <a:gd name="T54" fmla="*/ 211 w 512"/>
                <a:gd name="T55" fmla="*/ 18 h 509"/>
                <a:gd name="T56" fmla="*/ 243 w 512"/>
                <a:gd name="T57" fmla="*/ 28 h 509"/>
                <a:gd name="T58" fmla="*/ 277 w 512"/>
                <a:gd name="T59" fmla="*/ 54 h 509"/>
                <a:gd name="T60" fmla="*/ 314 w 512"/>
                <a:gd name="T61" fmla="*/ 72 h 509"/>
                <a:gd name="T62" fmla="*/ 355 w 512"/>
                <a:gd name="T63" fmla="*/ 68 h 509"/>
                <a:gd name="T64" fmla="*/ 382 w 512"/>
                <a:gd name="T65" fmla="*/ 36 h 509"/>
                <a:gd name="T66" fmla="*/ 411 w 512"/>
                <a:gd name="T67" fmla="*/ 3 h 509"/>
                <a:gd name="T68" fmla="*/ 453 w 512"/>
                <a:gd name="T69" fmla="*/ 10 h 509"/>
                <a:gd name="T70" fmla="*/ 486 w 512"/>
                <a:gd name="T71" fmla="*/ 36 h 509"/>
                <a:gd name="T72" fmla="*/ 489 w 512"/>
                <a:gd name="T73" fmla="*/ 68 h 509"/>
                <a:gd name="T74" fmla="*/ 466 w 512"/>
                <a:gd name="T75" fmla="*/ 88 h 509"/>
                <a:gd name="T76" fmla="*/ 437 w 512"/>
                <a:gd name="T77" fmla="*/ 107 h 509"/>
                <a:gd name="T78" fmla="*/ 422 w 512"/>
                <a:gd name="T79" fmla="*/ 133 h 509"/>
                <a:gd name="T80" fmla="*/ 419 w 512"/>
                <a:gd name="T81" fmla="*/ 317 h 509"/>
                <a:gd name="T82" fmla="*/ 388 w 512"/>
                <a:gd name="T83" fmla="*/ 302 h 509"/>
                <a:gd name="T84" fmla="*/ 364 w 512"/>
                <a:gd name="T85" fmla="*/ 273 h 509"/>
                <a:gd name="T86" fmla="*/ 336 w 512"/>
                <a:gd name="T87" fmla="*/ 250 h 509"/>
                <a:gd name="T88" fmla="*/ 299 w 512"/>
                <a:gd name="T89" fmla="*/ 252 h 509"/>
                <a:gd name="T90" fmla="*/ 275 w 512"/>
                <a:gd name="T91" fmla="*/ 270 h 509"/>
                <a:gd name="T92" fmla="*/ 255 w 512"/>
                <a:gd name="T93" fmla="*/ 294 h 509"/>
                <a:gd name="T94" fmla="*/ 242 w 512"/>
                <a:gd name="T95" fmla="*/ 323 h 509"/>
                <a:gd name="T96" fmla="*/ 241 w 512"/>
                <a:gd name="T97" fmla="*/ 353 h 509"/>
                <a:gd name="T98" fmla="*/ 257 w 512"/>
                <a:gd name="T99" fmla="*/ 364 h 509"/>
                <a:gd name="T100" fmla="*/ 279 w 512"/>
                <a:gd name="T101" fmla="*/ 368 h 509"/>
                <a:gd name="T102" fmla="*/ 304 w 512"/>
                <a:gd name="T103" fmla="*/ 370 h 509"/>
                <a:gd name="T104" fmla="*/ 330 w 512"/>
                <a:gd name="T105" fmla="*/ 376 h 509"/>
                <a:gd name="T106" fmla="*/ 353 w 512"/>
                <a:gd name="T107" fmla="*/ 407 h 509"/>
                <a:gd name="T108" fmla="*/ 352 w 512"/>
                <a:gd name="T109" fmla="*/ 443 h 509"/>
                <a:gd name="T110" fmla="*/ 334 w 512"/>
                <a:gd name="T111" fmla="*/ 462 h 509"/>
                <a:gd name="T112" fmla="*/ 311 w 512"/>
                <a:gd name="T113" fmla="*/ 479 h 509"/>
                <a:gd name="T114" fmla="*/ 278 w 512"/>
                <a:gd name="T115" fmla="*/ 465 h 509"/>
                <a:gd name="T116" fmla="*/ 241 w 512"/>
                <a:gd name="T117" fmla="*/ 445 h 509"/>
                <a:gd name="T118" fmla="*/ 202 w 512"/>
                <a:gd name="T119" fmla="*/ 432 h 509"/>
                <a:gd name="T120" fmla="*/ 98 w 512"/>
                <a:gd name="T121" fmla="*/ 508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9">
                  <a:moveTo>
                    <a:pt x="98" y="508"/>
                  </a:moveTo>
                  <a:lnTo>
                    <a:pt x="86" y="504"/>
                  </a:lnTo>
                  <a:lnTo>
                    <a:pt x="76" y="498"/>
                  </a:lnTo>
                  <a:lnTo>
                    <a:pt x="67" y="492"/>
                  </a:lnTo>
                  <a:lnTo>
                    <a:pt x="60" y="483"/>
                  </a:lnTo>
                  <a:lnTo>
                    <a:pt x="53" y="474"/>
                  </a:lnTo>
                  <a:lnTo>
                    <a:pt x="49" y="463"/>
                  </a:lnTo>
                  <a:lnTo>
                    <a:pt x="45" y="451"/>
                  </a:lnTo>
                  <a:lnTo>
                    <a:pt x="43" y="439"/>
                  </a:lnTo>
                  <a:lnTo>
                    <a:pt x="49" y="432"/>
                  </a:lnTo>
                  <a:lnTo>
                    <a:pt x="58" y="425"/>
                  </a:lnTo>
                  <a:lnTo>
                    <a:pt x="68" y="418"/>
                  </a:lnTo>
                  <a:lnTo>
                    <a:pt x="78" y="413"/>
                  </a:lnTo>
                  <a:lnTo>
                    <a:pt x="88" y="407"/>
                  </a:lnTo>
                  <a:lnTo>
                    <a:pt x="98" y="399"/>
                  </a:lnTo>
                  <a:lnTo>
                    <a:pt x="106" y="391"/>
                  </a:lnTo>
                  <a:lnTo>
                    <a:pt x="113" y="380"/>
                  </a:lnTo>
                  <a:lnTo>
                    <a:pt x="112" y="370"/>
                  </a:lnTo>
                  <a:lnTo>
                    <a:pt x="109" y="360"/>
                  </a:lnTo>
                  <a:lnTo>
                    <a:pt x="105" y="352"/>
                  </a:lnTo>
                  <a:lnTo>
                    <a:pt x="100" y="344"/>
                  </a:lnTo>
                  <a:lnTo>
                    <a:pt x="93" y="337"/>
                  </a:lnTo>
                  <a:lnTo>
                    <a:pt x="87" y="330"/>
                  </a:lnTo>
                  <a:lnTo>
                    <a:pt x="79" y="324"/>
                  </a:lnTo>
                  <a:lnTo>
                    <a:pt x="71" y="318"/>
                  </a:lnTo>
                  <a:lnTo>
                    <a:pt x="62" y="313"/>
                  </a:lnTo>
                  <a:lnTo>
                    <a:pt x="53" y="308"/>
                  </a:lnTo>
                  <a:lnTo>
                    <a:pt x="44" y="302"/>
                  </a:lnTo>
                  <a:lnTo>
                    <a:pt x="35" y="297"/>
                  </a:lnTo>
                  <a:lnTo>
                    <a:pt x="25" y="291"/>
                  </a:lnTo>
                  <a:lnTo>
                    <a:pt x="17" y="286"/>
                  </a:lnTo>
                  <a:lnTo>
                    <a:pt x="7" y="280"/>
                  </a:lnTo>
                  <a:lnTo>
                    <a:pt x="0" y="273"/>
                  </a:lnTo>
                  <a:lnTo>
                    <a:pt x="0" y="268"/>
                  </a:lnTo>
                  <a:lnTo>
                    <a:pt x="0" y="263"/>
                  </a:lnTo>
                  <a:lnTo>
                    <a:pt x="2" y="258"/>
                  </a:lnTo>
                  <a:lnTo>
                    <a:pt x="4" y="253"/>
                  </a:lnTo>
                  <a:lnTo>
                    <a:pt x="7" y="248"/>
                  </a:lnTo>
                  <a:lnTo>
                    <a:pt x="10" y="244"/>
                  </a:lnTo>
                  <a:lnTo>
                    <a:pt x="13" y="239"/>
                  </a:lnTo>
                  <a:lnTo>
                    <a:pt x="17" y="234"/>
                  </a:lnTo>
                  <a:lnTo>
                    <a:pt x="20" y="230"/>
                  </a:lnTo>
                  <a:lnTo>
                    <a:pt x="24" y="225"/>
                  </a:lnTo>
                  <a:lnTo>
                    <a:pt x="29" y="220"/>
                  </a:lnTo>
                  <a:lnTo>
                    <a:pt x="32" y="216"/>
                  </a:lnTo>
                  <a:lnTo>
                    <a:pt x="37" y="210"/>
                  </a:lnTo>
                  <a:lnTo>
                    <a:pt x="40" y="205"/>
                  </a:lnTo>
                  <a:lnTo>
                    <a:pt x="43" y="201"/>
                  </a:lnTo>
                  <a:lnTo>
                    <a:pt x="46" y="195"/>
                  </a:lnTo>
                  <a:lnTo>
                    <a:pt x="51" y="190"/>
                  </a:lnTo>
                  <a:lnTo>
                    <a:pt x="58" y="186"/>
                  </a:lnTo>
                  <a:lnTo>
                    <a:pt x="65" y="184"/>
                  </a:lnTo>
                  <a:lnTo>
                    <a:pt x="73" y="184"/>
                  </a:lnTo>
                  <a:lnTo>
                    <a:pt x="82" y="186"/>
                  </a:lnTo>
                  <a:lnTo>
                    <a:pt x="91" y="187"/>
                  </a:lnTo>
                  <a:lnTo>
                    <a:pt x="100" y="191"/>
                  </a:lnTo>
                  <a:lnTo>
                    <a:pt x="109" y="195"/>
                  </a:lnTo>
                  <a:lnTo>
                    <a:pt x="114" y="199"/>
                  </a:lnTo>
                  <a:lnTo>
                    <a:pt x="120" y="205"/>
                  </a:lnTo>
                  <a:lnTo>
                    <a:pt x="124" y="210"/>
                  </a:lnTo>
                  <a:lnTo>
                    <a:pt x="130" y="216"/>
                  </a:lnTo>
                  <a:lnTo>
                    <a:pt x="136" y="222"/>
                  </a:lnTo>
                  <a:lnTo>
                    <a:pt x="143" y="228"/>
                  </a:lnTo>
                  <a:lnTo>
                    <a:pt x="150" y="233"/>
                  </a:lnTo>
                  <a:lnTo>
                    <a:pt x="160" y="237"/>
                  </a:lnTo>
                  <a:lnTo>
                    <a:pt x="166" y="236"/>
                  </a:lnTo>
                  <a:lnTo>
                    <a:pt x="173" y="234"/>
                  </a:lnTo>
                  <a:lnTo>
                    <a:pt x="179" y="232"/>
                  </a:lnTo>
                  <a:lnTo>
                    <a:pt x="186" y="230"/>
                  </a:lnTo>
                  <a:lnTo>
                    <a:pt x="193" y="228"/>
                  </a:lnTo>
                  <a:lnTo>
                    <a:pt x="200" y="225"/>
                  </a:lnTo>
                  <a:lnTo>
                    <a:pt x="207" y="223"/>
                  </a:lnTo>
                  <a:lnTo>
                    <a:pt x="215" y="220"/>
                  </a:lnTo>
                  <a:lnTo>
                    <a:pt x="218" y="213"/>
                  </a:lnTo>
                  <a:lnTo>
                    <a:pt x="224" y="205"/>
                  </a:lnTo>
                  <a:lnTo>
                    <a:pt x="230" y="198"/>
                  </a:lnTo>
                  <a:lnTo>
                    <a:pt x="235" y="190"/>
                  </a:lnTo>
                  <a:lnTo>
                    <a:pt x="239" y="182"/>
                  </a:lnTo>
                  <a:lnTo>
                    <a:pt x="242" y="174"/>
                  </a:lnTo>
                  <a:lnTo>
                    <a:pt x="242" y="165"/>
                  </a:lnTo>
                  <a:lnTo>
                    <a:pt x="238" y="156"/>
                  </a:lnTo>
                  <a:lnTo>
                    <a:pt x="235" y="151"/>
                  </a:lnTo>
                  <a:lnTo>
                    <a:pt x="230" y="147"/>
                  </a:lnTo>
                  <a:lnTo>
                    <a:pt x="226" y="143"/>
                  </a:lnTo>
                  <a:lnTo>
                    <a:pt x="220" y="140"/>
                  </a:lnTo>
                  <a:lnTo>
                    <a:pt x="215" y="136"/>
                  </a:lnTo>
                  <a:lnTo>
                    <a:pt x="209" y="134"/>
                  </a:lnTo>
                  <a:lnTo>
                    <a:pt x="203" y="132"/>
                  </a:lnTo>
                  <a:lnTo>
                    <a:pt x="196" y="129"/>
                  </a:lnTo>
                  <a:lnTo>
                    <a:pt x="189" y="127"/>
                  </a:lnTo>
                  <a:lnTo>
                    <a:pt x="183" y="125"/>
                  </a:lnTo>
                  <a:lnTo>
                    <a:pt x="176" y="122"/>
                  </a:lnTo>
                  <a:lnTo>
                    <a:pt x="170" y="121"/>
                  </a:lnTo>
                  <a:lnTo>
                    <a:pt x="164" y="117"/>
                  </a:lnTo>
                  <a:lnTo>
                    <a:pt x="158" y="114"/>
                  </a:lnTo>
                  <a:lnTo>
                    <a:pt x="153" y="111"/>
                  </a:lnTo>
                  <a:lnTo>
                    <a:pt x="148" y="106"/>
                  </a:lnTo>
                  <a:lnTo>
                    <a:pt x="143" y="98"/>
                  </a:lnTo>
                  <a:lnTo>
                    <a:pt x="142" y="90"/>
                  </a:lnTo>
                  <a:lnTo>
                    <a:pt x="142" y="80"/>
                  </a:lnTo>
                  <a:lnTo>
                    <a:pt x="145" y="72"/>
                  </a:lnTo>
                  <a:lnTo>
                    <a:pt x="149" y="64"/>
                  </a:lnTo>
                  <a:lnTo>
                    <a:pt x="156" y="57"/>
                  </a:lnTo>
                  <a:lnTo>
                    <a:pt x="163" y="50"/>
                  </a:lnTo>
                  <a:lnTo>
                    <a:pt x="172" y="46"/>
                  </a:lnTo>
                  <a:lnTo>
                    <a:pt x="177" y="43"/>
                  </a:lnTo>
                  <a:lnTo>
                    <a:pt x="183" y="39"/>
                  </a:lnTo>
                  <a:lnTo>
                    <a:pt x="187" y="36"/>
                  </a:lnTo>
                  <a:lnTo>
                    <a:pt x="193" y="31"/>
                  </a:lnTo>
                  <a:lnTo>
                    <a:pt x="199" y="27"/>
                  </a:lnTo>
                  <a:lnTo>
                    <a:pt x="205" y="23"/>
                  </a:lnTo>
                  <a:lnTo>
                    <a:pt x="211" y="18"/>
                  </a:lnTo>
                  <a:lnTo>
                    <a:pt x="218" y="14"/>
                  </a:lnTo>
                  <a:lnTo>
                    <a:pt x="226" y="18"/>
                  </a:lnTo>
                  <a:lnTo>
                    <a:pt x="235" y="22"/>
                  </a:lnTo>
                  <a:lnTo>
                    <a:pt x="243" y="28"/>
                  </a:lnTo>
                  <a:lnTo>
                    <a:pt x="251" y="34"/>
                  </a:lnTo>
                  <a:lnTo>
                    <a:pt x="259" y="40"/>
                  </a:lnTo>
                  <a:lnTo>
                    <a:pt x="267" y="47"/>
                  </a:lnTo>
                  <a:lnTo>
                    <a:pt x="277" y="54"/>
                  </a:lnTo>
                  <a:lnTo>
                    <a:pt x="286" y="60"/>
                  </a:lnTo>
                  <a:lnTo>
                    <a:pt x="294" y="65"/>
                  </a:lnTo>
                  <a:lnTo>
                    <a:pt x="304" y="69"/>
                  </a:lnTo>
                  <a:lnTo>
                    <a:pt x="314" y="72"/>
                  </a:lnTo>
                  <a:lnTo>
                    <a:pt x="324" y="75"/>
                  </a:lnTo>
                  <a:lnTo>
                    <a:pt x="334" y="74"/>
                  </a:lnTo>
                  <a:lnTo>
                    <a:pt x="344" y="72"/>
                  </a:lnTo>
                  <a:lnTo>
                    <a:pt x="355" y="68"/>
                  </a:lnTo>
                  <a:lnTo>
                    <a:pt x="367" y="60"/>
                  </a:lnTo>
                  <a:lnTo>
                    <a:pt x="373" y="54"/>
                  </a:lnTo>
                  <a:lnTo>
                    <a:pt x="378" y="46"/>
                  </a:lnTo>
                  <a:lnTo>
                    <a:pt x="382" y="36"/>
                  </a:lnTo>
                  <a:lnTo>
                    <a:pt x="387" y="27"/>
                  </a:lnTo>
                  <a:lnTo>
                    <a:pt x="393" y="18"/>
                  </a:lnTo>
                  <a:lnTo>
                    <a:pt x="401" y="10"/>
                  </a:lnTo>
                  <a:lnTo>
                    <a:pt x="411" y="3"/>
                  </a:lnTo>
                  <a:lnTo>
                    <a:pt x="422" y="0"/>
                  </a:lnTo>
                  <a:lnTo>
                    <a:pt x="432" y="3"/>
                  </a:lnTo>
                  <a:lnTo>
                    <a:pt x="442" y="6"/>
                  </a:lnTo>
                  <a:lnTo>
                    <a:pt x="453" y="10"/>
                  </a:lnTo>
                  <a:lnTo>
                    <a:pt x="463" y="15"/>
                  </a:lnTo>
                  <a:lnTo>
                    <a:pt x="472" y="21"/>
                  </a:lnTo>
                  <a:lnTo>
                    <a:pt x="479" y="28"/>
                  </a:lnTo>
                  <a:lnTo>
                    <a:pt x="486" y="36"/>
                  </a:lnTo>
                  <a:lnTo>
                    <a:pt x="492" y="46"/>
                  </a:lnTo>
                  <a:lnTo>
                    <a:pt x="493" y="54"/>
                  </a:lnTo>
                  <a:lnTo>
                    <a:pt x="492" y="61"/>
                  </a:lnTo>
                  <a:lnTo>
                    <a:pt x="489" y="68"/>
                  </a:lnTo>
                  <a:lnTo>
                    <a:pt x="485" y="73"/>
                  </a:lnTo>
                  <a:lnTo>
                    <a:pt x="479" y="79"/>
                  </a:lnTo>
                  <a:lnTo>
                    <a:pt x="473" y="83"/>
                  </a:lnTo>
                  <a:lnTo>
                    <a:pt x="466" y="88"/>
                  </a:lnTo>
                  <a:lnTo>
                    <a:pt x="458" y="93"/>
                  </a:lnTo>
                  <a:lnTo>
                    <a:pt x="451" y="97"/>
                  </a:lnTo>
                  <a:lnTo>
                    <a:pt x="443" y="101"/>
                  </a:lnTo>
                  <a:lnTo>
                    <a:pt x="437" y="107"/>
                  </a:lnTo>
                  <a:lnTo>
                    <a:pt x="431" y="112"/>
                  </a:lnTo>
                  <a:lnTo>
                    <a:pt x="427" y="118"/>
                  </a:lnTo>
                  <a:lnTo>
                    <a:pt x="423" y="125"/>
                  </a:lnTo>
                  <a:lnTo>
                    <a:pt x="422" y="133"/>
                  </a:lnTo>
                  <a:lnTo>
                    <a:pt x="422" y="142"/>
                  </a:lnTo>
                  <a:lnTo>
                    <a:pt x="511" y="227"/>
                  </a:lnTo>
                  <a:lnTo>
                    <a:pt x="429" y="316"/>
                  </a:lnTo>
                  <a:lnTo>
                    <a:pt x="419" y="317"/>
                  </a:lnTo>
                  <a:lnTo>
                    <a:pt x="411" y="315"/>
                  </a:lnTo>
                  <a:lnTo>
                    <a:pt x="402" y="312"/>
                  </a:lnTo>
                  <a:lnTo>
                    <a:pt x="395" y="308"/>
                  </a:lnTo>
                  <a:lnTo>
                    <a:pt x="388" y="302"/>
                  </a:lnTo>
                  <a:lnTo>
                    <a:pt x="382" y="295"/>
                  </a:lnTo>
                  <a:lnTo>
                    <a:pt x="376" y="288"/>
                  </a:lnTo>
                  <a:lnTo>
                    <a:pt x="370" y="281"/>
                  </a:lnTo>
                  <a:lnTo>
                    <a:pt x="364" y="273"/>
                  </a:lnTo>
                  <a:lnTo>
                    <a:pt x="358" y="266"/>
                  </a:lnTo>
                  <a:lnTo>
                    <a:pt x="351" y="260"/>
                  </a:lnTo>
                  <a:lnTo>
                    <a:pt x="344" y="255"/>
                  </a:lnTo>
                  <a:lnTo>
                    <a:pt x="336" y="250"/>
                  </a:lnTo>
                  <a:lnTo>
                    <a:pt x="327" y="248"/>
                  </a:lnTo>
                  <a:lnTo>
                    <a:pt x="317" y="247"/>
                  </a:lnTo>
                  <a:lnTo>
                    <a:pt x="305" y="248"/>
                  </a:lnTo>
                  <a:lnTo>
                    <a:pt x="299" y="252"/>
                  </a:lnTo>
                  <a:lnTo>
                    <a:pt x="293" y="255"/>
                  </a:lnTo>
                  <a:lnTo>
                    <a:pt x="287" y="260"/>
                  </a:lnTo>
                  <a:lnTo>
                    <a:pt x="281" y="265"/>
                  </a:lnTo>
                  <a:lnTo>
                    <a:pt x="275" y="270"/>
                  </a:lnTo>
                  <a:lnTo>
                    <a:pt x="270" y="275"/>
                  </a:lnTo>
                  <a:lnTo>
                    <a:pt x="265" y="281"/>
                  </a:lnTo>
                  <a:lnTo>
                    <a:pt x="260" y="288"/>
                  </a:lnTo>
                  <a:lnTo>
                    <a:pt x="255" y="294"/>
                  </a:lnTo>
                  <a:lnTo>
                    <a:pt x="251" y="300"/>
                  </a:lnTo>
                  <a:lnTo>
                    <a:pt x="247" y="308"/>
                  </a:lnTo>
                  <a:lnTo>
                    <a:pt x="244" y="315"/>
                  </a:lnTo>
                  <a:lnTo>
                    <a:pt x="242" y="323"/>
                  </a:lnTo>
                  <a:lnTo>
                    <a:pt x="239" y="331"/>
                  </a:lnTo>
                  <a:lnTo>
                    <a:pt x="238" y="339"/>
                  </a:lnTo>
                  <a:lnTo>
                    <a:pt x="238" y="348"/>
                  </a:lnTo>
                  <a:lnTo>
                    <a:pt x="241" y="353"/>
                  </a:lnTo>
                  <a:lnTo>
                    <a:pt x="244" y="356"/>
                  </a:lnTo>
                  <a:lnTo>
                    <a:pt x="248" y="360"/>
                  </a:lnTo>
                  <a:lnTo>
                    <a:pt x="252" y="362"/>
                  </a:lnTo>
                  <a:lnTo>
                    <a:pt x="257" y="364"/>
                  </a:lnTo>
                  <a:lnTo>
                    <a:pt x="262" y="366"/>
                  </a:lnTo>
                  <a:lnTo>
                    <a:pt x="267" y="367"/>
                  </a:lnTo>
                  <a:lnTo>
                    <a:pt x="274" y="368"/>
                  </a:lnTo>
                  <a:lnTo>
                    <a:pt x="279" y="368"/>
                  </a:lnTo>
                  <a:lnTo>
                    <a:pt x="285" y="369"/>
                  </a:lnTo>
                  <a:lnTo>
                    <a:pt x="292" y="370"/>
                  </a:lnTo>
                  <a:lnTo>
                    <a:pt x="298" y="370"/>
                  </a:lnTo>
                  <a:lnTo>
                    <a:pt x="304" y="370"/>
                  </a:lnTo>
                  <a:lnTo>
                    <a:pt x="309" y="371"/>
                  </a:lnTo>
                  <a:lnTo>
                    <a:pt x="315" y="371"/>
                  </a:lnTo>
                  <a:lnTo>
                    <a:pt x="320" y="373"/>
                  </a:lnTo>
                  <a:lnTo>
                    <a:pt x="330" y="376"/>
                  </a:lnTo>
                  <a:lnTo>
                    <a:pt x="337" y="382"/>
                  </a:lnTo>
                  <a:lnTo>
                    <a:pt x="344" y="389"/>
                  </a:lnTo>
                  <a:lnTo>
                    <a:pt x="349" y="398"/>
                  </a:lnTo>
                  <a:lnTo>
                    <a:pt x="353" y="407"/>
                  </a:lnTo>
                  <a:lnTo>
                    <a:pt x="355" y="417"/>
                  </a:lnTo>
                  <a:lnTo>
                    <a:pt x="356" y="427"/>
                  </a:lnTo>
                  <a:lnTo>
                    <a:pt x="355" y="436"/>
                  </a:lnTo>
                  <a:lnTo>
                    <a:pt x="352" y="443"/>
                  </a:lnTo>
                  <a:lnTo>
                    <a:pt x="348" y="448"/>
                  </a:lnTo>
                  <a:lnTo>
                    <a:pt x="343" y="453"/>
                  </a:lnTo>
                  <a:lnTo>
                    <a:pt x="339" y="458"/>
                  </a:lnTo>
                  <a:lnTo>
                    <a:pt x="334" y="462"/>
                  </a:lnTo>
                  <a:lnTo>
                    <a:pt x="330" y="468"/>
                  </a:lnTo>
                  <a:lnTo>
                    <a:pt x="324" y="473"/>
                  </a:lnTo>
                  <a:lnTo>
                    <a:pt x="320" y="479"/>
                  </a:lnTo>
                  <a:lnTo>
                    <a:pt x="311" y="479"/>
                  </a:lnTo>
                  <a:lnTo>
                    <a:pt x="304" y="477"/>
                  </a:lnTo>
                  <a:lnTo>
                    <a:pt x="295" y="474"/>
                  </a:lnTo>
                  <a:lnTo>
                    <a:pt x="286" y="470"/>
                  </a:lnTo>
                  <a:lnTo>
                    <a:pt x="278" y="465"/>
                  </a:lnTo>
                  <a:lnTo>
                    <a:pt x="268" y="461"/>
                  </a:lnTo>
                  <a:lnTo>
                    <a:pt x="259" y="455"/>
                  </a:lnTo>
                  <a:lnTo>
                    <a:pt x="250" y="450"/>
                  </a:lnTo>
                  <a:lnTo>
                    <a:pt x="241" y="445"/>
                  </a:lnTo>
                  <a:lnTo>
                    <a:pt x="231" y="441"/>
                  </a:lnTo>
                  <a:lnTo>
                    <a:pt x="222" y="437"/>
                  </a:lnTo>
                  <a:lnTo>
                    <a:pt x="211" y="435"/>
                  </a:lnTo>
                  <a:lnTo>
                    <a:pt x="202" y="432"/>
                  </a:lnTo>
                  <a:lnTo>
                    <a:pt x="193" y="432"/>
                  </a:lnTo>
                  <a:lnTo>
                    <a:pt x="182" y="433"/>
                  </a:lnTo>
                  <a:lnTo>
                    <a:pt x="172" y="436"/>
                  </a:lnTo>
                  <a:lnTo>
                    <a:pt x="98" y="508"/>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39" name="Freeform 15"/>
            <p:cNvSpPr>
              <a:spLocks/>
            </p:cNvSpPr>
            <p:nvPr/>
          </p:nvSpPr>
          <p:spPr bwMode="grayWhite">
            <a:xfrm>
              <a:off x="705" y="3827"/>
              <a:ext cx="513" cy="493"/>
            </a:xfrm>
            <a:custGeom>
              <a:avLst/>
              <a:gdLst>
                <a:gd name="T0" fmla="*/ 111 w 513"/>
                <a:gd name="T1" fmla="*/ 481 h 493"/>
                <a:gd name="T2" fmla="*/ 85 w 513"/>
                <a:gd name="T3" fmla="*/ 463 h 493"/>
                <a:gd name="T4" fmla="*/ 64 w 513"/>
                <a:gd name="T5" fmla="*/ 433 h 493"/>
                <a:gd name="T6" fmla="*/ 0 w 513"/>
                <a:gd name="T7" fmla="*/ 275 h 493"/>
                <a:gd name="T8" fmla="*/ 3 w 513"/>
                <a:gd name="T9" fmla="*/ 259 h 493"/>
                <a:gd name="T10" fmla="*/ 10 w 513"/>
                <a:gd name="T11" fmla="*/ 240 h 493"/>
                <a:gd name="T12" fmla="*/ 21 w 513"/>
                <a:gd name="T13" fmla="*/ 222 h 493"/>
                <a:gd name="T14" fmla="*/ 35 w 513"/>
                <a:gd name="T15" fmla="*/ 205 h 493"/>
                <a:gd name="T16" fmla="*/ 49 w 513"/>
                <a:gd name="T17" fmla="*/ 193 h 493"/>
                <a:gd name="T18" fmla="*/ 81 w 513"/>
                <a:gd name="T19" fmla="*/ 193 h 493"/>
                <a:gd name="T20" fmla="*/ 112 w 513"/>
                <a:gd name="T21" fmla="*/ 205 h 493"/>
                <a:gd name="T22" fmla="*/ 142 w 513"/>
                <a:gd name="T23" fmla="*/ 220 h 493"/>
                <a:gd name="T24" fmla="*/ 169 w 513"/>
                <a:gd name="T25" fmla="*/ 226 h 493"/>
                <a:gd name="T26" fmla="*/ 194 w 513"/>
                <a:gd name="T27" fmla="*/ 211 h 493"/>
                <a:gd name="T28" fmla="*/ 212 w 513"/>
                <a:gd name="T29" fmla="*/ 183 h 493"/>
                <a:gd name="T30" fmla="*/ 222 w 513"/>
                <a:gd name="T31" fmla="*/ 156 h 493"/>
                <a:gd name="T32" fmla="*/ 213 w 513"/>
                <a:gd name="T33" fmla="*/ 128 h 493"/>
                <a:gd name="T34" fmla="*/ 198 w 513"/>
                <a:gd name="T35" fmla="*/ 115 h 493"/>
                <a:gd name="T36" fmla="*/ 178 w 513"/>
                <a:gd name="T37" fmla="*/ 105 h 493"/>
                <a:gd name="T38" fmla="*/ 158 w 513"/>
                <a:gd name="T39" fmla="*/ 95 h 493"/>
                <a:gd name="T40" fmla="*/ 142 w 513"/>
                <a:gd name="T41" fmla="*/ 81 h 493"/>
                <a:gd name="T42" fmla="*/ 137 w 513"/>
                <a:gd name="T43" fmla="*/ 60 h 493"/>
                <a:gd name="T44" fmla="*/ 146 w 513"/>
                <a:gd name="T45" fmla="*/ 38 h 493"/>
                <a:gd name="T46" fmla="*/ 160 w 513"/>
                <a:gd name="T47" fmla="*/ 20 h 493"/>
                <a:gd name="T48" fmla="*/ 176 w 513"/>
                <a:gd name="T49" fmla="*/ 0 h 493"/>
                <a:gd name="T50" fmla="*/ 198 w 513"/>
                <a:gd name="T51" fmla="*/ 15 h 493"/>
                <a:gd name="T52" fmla="*/ 224 w 513"/>
                <a:gd name="T53" fmla="*/ 26 h 493"/>
                <a:gd name="T54" fmla="*/ 251 w 513"/>
                <a:gd name="T55" fmla="*/ 34 h 493"/>
                <a:gd name="T56" fmla="*/ 279 w 513"/>
                <a:gd name="T57" fmla="*/ 38 h 493"/>
                <a:gd name="T58" fmla="*/ 307 w 513"/>
                <a:gd name="T59" fmla="*/ 37 h 493"/>
                <a:gd name="T60" fmla="*/ 285 w 513"/>
                <a:gd name="T61" fmla="*/ 123 h 493"/>
                <a:gd name="T62" fmla="*/ 295 w 513"/>
                <a:gd name="T63" fmla="*/ 131 h 493"/>
                <a:gd name="T64" fmla="*/ 308 w 513"/>
                <a:gd name="T65" fmla="*/ 140 h 493"/>
                <a:gd name="T66" fmla="*/ 337 w 513"/>
                <a:gd name="T67" fmla="*/ 134 h 493"/>
                <a:gd name="T68" fmla="*/ 357 w 513"/>
                <a:gd name="T69" fmla="*/ 101 h 493"/>
                <a:gd name="T70" fmla="*/ 382 w 513"/>
                <a:gd name="T71" fmla="*/ 69 h 493"/>
                <a:gd name="T72" fmla="*/ 395 w 513"/>
                <a:gd name="T73" fmla="*/ 94 h 493"/>
                <a:gd name="T74" fmla="*/ 416 w 513"/>
                <a:gd name="T75" fmla="*/ 117 h 493"/>
                <a:gd name="T76" fmla="*/ 441 w 513"/>
                <a:gd name="T77" fmla="*/ 137 h 493"/>
                <a:gd name="T78" fmla="*/ 469 w 513"/>
                <a:gd name="T79" fmla="*/ 154 h 493"/>
                <a:gd name="T80" fmla="*/ 501 w 513"/>
                <a:gd name="T81" fmla="*/ 170 h 493"/>
                <a:gd name="T82" fmla="*/ 431 w 513"/>
                <a:gd name="T83" fmla="*/ 287 h 493"/>
                <a:gd name="T84" fmla="*/ 316 w 513"/>
                <a:gd name="T85" fmla="*/ 222 h 493"/>
                <a:gd name="T86" fmla="*/ 299 w 513"/>
                <a:gd name="T87" fmla="*/ 240 h 493"/>
                <a:gd name="T88" fmla="*/ 283 w 513"/>
                <a:gd name="T89" fmla="*/ 261 h 493"/>
                <a:gd name="T90" fmla="*/ 271 w 513"/>
                <a:gd name="T91" fmla="*/ 284 h 493"/>
                <a:gd name="T92" fmla="*/ 262 w 513"/>
                <a:gd name="T93" fmla="*/ 308 h 493"/>
                <a:gd name="T94" fmla="*/ 265 w 513"/>
                <a:gd name="T95" fmla="*/ 334 h 493"/>
                <a:gd name="T96" fmla="*/ 290 w 513"/>
                <a:gd name="T97" fmla="*/ 351 h 493"/>
                <a:gd name="T98" fmla="*/ 325 w 513"/>
                <a:gd name="T99" fmla="*/ 356 h 493"/>
                <a:gd name="T100" fmla="*/ 360 w 513"/>
                <a:gd name="T101" fmla="*/ 359 h 493"/>
                <a:gd name="T102" fmla="*/ 388 w 513"/>
                <a:gd name="T103" fmla="*/ 370 h 493"/>
                <a:gd name="T104" fmla="*/ 400 w 513"/>
                <a:gd name="T105" fmla="*/ 401 h 493"/>
                <a:gd name="T106" fmla="*/ 202 w 513"/>
                <a:gd name="T107" fmla="*/ 404 h 493"/>
                <a:gd name="T108" fmla="*/ 162 w 513"/>
                <a:gd name="T109" fmla="*/ 479 h 493"/>
                <a:gd name="T110" fmla="*/ 150 w 513"/>
                <a:gd name="T111" fmla="*/ 484 h 493"/>
                <a:gd name="T112" fmla="*/ 138 w 513"/>
                <a:gd name="T113" fmla="*/ 49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93">
                  <a:moveTo>
                    <a:pt x="130" y="492"/>
                  </a:moveTo>
                  <a:lnTo>
                    <a:pt x="120" y="486"/>
                  </a:lnTo>
                  <a:lnTo>
                    <a:pt x="111" y="481"/>
                  </a:lnTo>
                  <a:lnTo>
                    <a:pt x="101" y="475"/>
                  </a:lnTo>
                  <a:lnTo>
                    <a:pt x="93" y="469"/>
                  </a:lnTo>
                  <a:lnTo>
                    <a:pt x="85" y="463"/>
                  </a:lnTo>
                  <a:lnTo>
                    <a:pt x="78" y="454"/>
                  </a:lnTo>
                  <a:lnTo>
                    <a:pt x="71" y="444"/>
                  </a:lnTo>
                  <a:lnTo>
                    <a:pt x="64" y="433"/>
                  </a:lnTo>
                  <a:lnTo>
                    <a:pt x="111" y="353"/>
                  </a:lnTo>
                  <a:lnTo>
                    <a:pt x="0" y="280"/>
                  </a:lnTo>
                  <a:lnTo>
                    <a:pt x="0" y="275"/>
                  </a:lnTo>
                  <a:lnTo>
                    <a:pt x="0" y="270"/>
                  </a:lnTo>
                  <a:lnTo>
                    <a:pt x="1" y="264"/>
                  </a:lnTo>
                  <a:lnTo>
                    <a:pt x="3" y="259"/>
                  </a:lnTo>
                  <a:lnTo>
                    <a:pt x="5" y="252"/>
                  </a:lnTo>
                  <a:lnTo>
                    <a:pt x="7" y="246"/>
                  </a:lnTo>
                  <a:lnTo>
                    <a:pt x="10" y="240"/>
                  </a:lnTo>
                  <a:lnTo>
                    <a:pt x="13" y="234"/>
                  </a:lnTo>
                  <a:lnTo>
                    <a:pt x="17" y="227"/>
                  </a:lnTo>
                  <a:lnTo>
                    <a:pt x="21" y="222"/>
                  </a:lnTo>
                  <a:lnTo>
                    <a:pt x="26" y="216"/>
                  </a:lnTo>
                  <a:lnTo>
                    <a:pt x="30" y="211"/>
                  </a:lnTo>
                  <a:lnTo>
                    <a:pt x="35" y="205"/>
                  </a:lnTo>
                  <a:lnTo>
                    <a:pt x="40" y="201"/>
                  </a:lnTo>
                  <a:lnTo>
                    <a:pt x="44" y="196"/>
                  </a:lnTo>
                  <a:lnTo>
                    <a:pt x="49" y="193"/>
                  </a:lnTo>
                  <a:lnTo>
                    <a:pt x="60" y="191"/>
                  </a:lnTo>
                  <a:lnTo>
                    <a:pt x="70" y="191"/>
                  </a:lnTo>
                  <a:lnTo>
                    <a:pt x="81" y="193"/>
                  </a:lnTo>
                  <a:lnTo>
                    <a:pt x="92" y="196"/>
                  </a:lnTo>
                  <a:lnTo>
                    <a:pt x="102" y="201"/>
                  </a:lnTo>
                  <a:lnTo>
                    <a:pt x="112" y="205"/>
                  </a:lnTo>
                  <a:lnTo>
                    <a:pt x="122" y="211"/>
                  </a:lnTo>
                  <a:lnTo>
                    <a:pt x="132" y="216"/>
                  </a:lnTo>
                  <a:lnTo>
                    <a:pt x="142" y="220"/>
                  </a:lnTo>
                  <a:lnTo>
                    <a:pt x="150" y="223"/>
                  </a:lnTo>
                  <a:lnTo>
                    <a:pt x="160" y="226"/>
                  </a:lnTo>
                  <a:lnTo>
                    <a:pt x="169" y="226"/>
                  </a:lnTo>
                  <a:lnTo>
                    <a:pt x="178" y="223"/>
                  </a:lnTo>
                  <a:lnTo>
                    <a:pt x="186" y="219"/>
                  </a:lnTo>
                  <a:lnTo>
                    <a:pt x="194" y="211"/>
                  </a:lnTo>
                  <a:lnTo>
                    <a:pt x="202" y="200"/>
                  </a:lnTo>
                  <a:lnTo>
                    <a:pt x="207" y="192"/>
                  </a:lnTo>
                  <a:lnTo>
                    <a:pt x="212" y="183"/>
                  </a:lnTo>
                  <a:lnTo>
                    <a:pt x="216" y="174"/>
                  </a:lnTo>
                  <a:lnTo>
                    <a:pt x="219" y="165"/>
                  </a:lnTo>
                  <a:lnTo>
                    <a:pt x="222" y="156"/>
                  </a:lnTo>
                  <a:lnTo>
                    <a:pt x="222" y="146"/>
                  </a:lnTo>
                  <a:lnTo>
                    <a:pt x="219" y="138"/>
                  </a:lnTo>
                  <a:lnTo>
                    <a:pt x="213" y="128"/>
                  </a:lnTo>
                  <a:lnTo>
                    <a:pt x="210" y="123"/>
                  </a:lnTo>
                  <a:lnTo>
                    <a:pt x="204" y="119"/>
                  </a:lnTo>
                  <a:lnTo>
                    <a:pt x="198" y="115"/>
                  </a:lnTo>
                  <a:lnTo>
                    <a:pt x="192" y="112"/>
                  </a:lnTo>
                  <a:lnTo>
                    <a:pt x="186" y="109"/>
                  </a:lnTo>
                  <a:lnTo>
                    <a:pt x="178" y="105"/>
                  </a:lnTo>
                  <a:lnTo>
                    <a:pt x="171" y="102"/>
                  </a:lnTo>
                  <a:lnTo>
                    <a:pt x="165" y="98"/>
                  </a:lnTo>
                  <a:lnTo>
                    <a:pt x="158" y="95"/>
                  </a:lnTo>
                  <a:lnTo>
                    <a:pt x="152" y="91"/>
                  </a:lnTo>
                  <a:lnTo>
                    <a:pt x="146" y="86"/>
                  </a:lnTo>
                  <a:lnTo>
                    <a:pt x="142" y="81"/>
                  </a:lnTo>
                  <a:lnTo>
                    <a:pt x="139" y="74"/>
                  </a:lnTo>
                  <a:lnTo>
                    <a:pt x="137" y="68"/>
                  </a:lnTo>
                  <a:lnTo>
                    <a:pt x="137" y="60"/>
                  </a:lnTo>
                  <a:lnTo>
                    <a:pt x="138" y="51"/>
                  </a:lnTo>
                  <a:lnTo>
                    <a:pt x="142" y="44"/>
                  </a:lnTo>
                  <a:lnTo>
                    <a:pt x="146" y="38"/>
                  </a:lnTo>
                  <a:lnTo>
                    <a:pt x="150" y="32"/>
                  </a:lnTo>
                  <a:lnTo>
                    <a:pt x="155" y="26"/>
                  </a:lnTo>
                  <a:lnTo>
                    <a:pt x="160" y="20"/>
                  </a:lnTo>
                  <a:lnTo>
                    <a:pt x="165" y="14"/>
                  </a:lnTo>
                  <a:lnTo>
                    <a:pt x="170" y="8"/>
                  </a:lnTo>
                  <a:lnTo>
                    <a:pt x="176" y="0"/>
                  </a:lnTo>
                  <a:lnTo>
                    <a:pt x="183" y="5"/>
                  </a:lnTo>
                  <a:lnTo>
                    <a:pt x="191" y="10"/>
                  </a:lnTo>
                  <a:lnTo>
                    <a:pt x="198" y="15"/>
                  </a:lnTo>
                  <a:lnTo>
                    <a:pt x="207" y="19"/>
                  </a:lnTo>
                  <a:lnTo>
                    <a:pt x="215" y="23"/>
                  </a:lnTo>
                  <a:lnTo>
                    <a:pt x="224" y="26"/>
                  </a:lnTo>
                  <a:lnTo>
                    <a:pt x="233" y="29"/>
                  </a:lnTo>
                  <a:lnTo>
                    <a:pt x="242" y="32"/>
                  </a:lnTo>
                  <a:lnTo>
                    <a:pt x="251" y="34"/>
                  </a:lnTo>
                  <a:lnTo>
                    <a:pt x="261" y="36"/>
                  </a:lnTo>
                  <a:lnTo>
                    <a:pt x="270" y="37"/>
                  </a:lnTo>
                  <a:lnTo>
                    <a:pt x="279" y="38"/>
                  </a:lnTo>
                  <a:lnTo>
                    <a:pt x="288" y="38"/>
                  </a:lnTo>
                  <a:lnTo>
                    <a:pt x="298" y="38"/>
                  </a:lnTo>
                  <a:lnTo>
                    <a:pt x="307" y="37"/>
                  </a:lnTo>
                  <a:lnTo>
                    <a:pt x="316" y="36"/>
                  </a:lnTo>
                  <a:lnTo>
                    <a:pt x="282" y="120"/>
                  </a:lnTo>
                  <a:lnTo>
                    <a:pt x="285" y="123"/>
                  </a:lnTo>
                  <a:lnTo>
                    <a:pt x="288" y="126"/>
                  </a:lnTo>
                  <a:lnTo>
                    <a:pt x="291" y="129"/>
                  </a:lnTo>
                  <a:lnTo>
                    <a:pt x="295" y="131"/>
                  </a:lnTo>
                  <a:lnTo>
                    <a:pt x="298" y="134"/>
                  </a:lnTo>
                  <a:lnTo>
                    <a:pt x="303" y="137"/>
                  </a:lnTo>
                  <a:lnTo>
                    <a:pt x="308" y="140"/>
                  </a:lnTo>
                  <a:lnTo>
                    <a:pt x="313" y="142"/>
                  </a:lnTo>
                  <a:lnTo>
                    <a:pt x="327" y="140"/>
                  </a:lnTo>
                  <a:lnTo>
                    <a:pt x="337" y="134"/>
                  </a:lnTo>
                  <a:lnTo>
                    <a:pt x="345" y="125"/>
                  </a:lnTo>
                  <a:lnTo>
                    <a:pt x="352" y="113"/>
                  </a:lnTo>
                  <a:lnTo>
                    <a:pt x="357" y="101"/>
                  </a:lnTo>
                  <a:lnTo>
                    <a:pt x="363" y="89"/>
                  </a:lnTo>
                  <a:lnTo>
                    <a:pt x="372" y="78"/>
                  </a:lnTo>
                  <a:lnTo>
                    <a:pt x="382" y="69"/>
                  </a:lnTo>
                  <a:lnTo>
                    <a:pt x="385" y="77"/>
                  </a:lnTo>
                  <a:lnTo>
                    <a:pt x="390" y="86"/>
                  </a:lnTo>
                  <a:lnTo>
                    <a:pt x="395" y="94"/>
                  </a:lnTo>
                  <a:lnTo>
                    <a:pt x="402" y="101"/>
                  </a:lnTo>
                  <a:lnTo>
                    <a:pt x="409" y="109"/>
                  </a:lnTo>
                  <a:lnTo>
                    <a:pt x="416" y="117"/>
                  </a:lnTo>
                  <a:lnTo>
                    <a:pt x="424" y="123"/>
                  </a:lnTo>
                  <a:lnTo>
                    <a:pt x="432" y="130"/>
                  </a:lnTo>
                  <a:lnTo>
                    <a:pt x="441" y="137"/>
                  </a:lnTo>
                  <a:lnTo>
                    <a:pt x="450" y="143"/>
                  </a:lnTo>
                  <a:lnTo>
                    <a:pt x="459" y="149"/>
                  </a:lnTo>
                  <a:lnTo>
                    <a:pt x="469" y="154"/>
                  </a:lnTo>
                  <a:lnTo>
                    <a:pt x="480" y="159"/>
                  </a:lnTo>
                  <a:lnTo>
                    <a:pt x="490" y="165"/>
                  </a:lnTo>
                  <a:lnTo>
                    <a:pt x="501" y="170"/>
                  </a:lnTo>
                  <a:lnTo>
                    <a:pt x="512" y="174"/>
                  </a:lnTo>
                  <a:lnTo>
                    <a:pt x="447" y="287"/>
                  </a:lnTo>
                  <a:lnTo>
                    <a:pt x="431" y="287"/>
                  </a:lnTo>
                  <a:lnTo>
                    <a:pt x="328" y="211"/>
                  </a:lnTo>
                  <a:lnTo>
                    <a:pt x="322" y="216"/>
                  </a:lnTo>
                  <a:lnTo>
                    <a:pt x="316" y="222"/>
                  </a:lnTo>
                  <a:lnTo>
                    <a:pt x="311" y="227"/>
                  </a:lnTo>
                  <a:lnTo>
                    <a:pt x="305" y="234"/>
                  </a:lnTo>
                  <a:lnTo>
                    <a:pt x="299" y="240"/>
                  </a:lnTo>
                  <a:lnTo>
                    <a:pt x="293" y="247"/>
                  </a:lnTo>
                  <a:lnTo>
                    <a:pt x="288" y="253"/>
                  </a:lnTo>
                  <a:lnTo>
                    <a:pt x="283" y="261"/>
                  </a:lnTo>
                  <a:lnTo>
                    <a:pt x="279" y="268"/>
                  </a:lnTo>
                  <a:lnTo>
                    <a:pt x="275" y="276"/>
                  </a:lnTo>
                  <a:lnTo>
                    <a:pt x="271" y="284"/>
                  </a:lnTo>
                  <a:lnTo>
                    <a:pt x="267" y="292"/>
                  </a:lnTo>
                  <a:lnTo>
                    <a:pt x="265" y="300"/>
                  </a:lnTo>
                  <a:lnTo>
                    <a:pt x="262" y="308"/>
                  </a:lnTo>
                  <a:lnTo>
                    <a:pt x="261" y="316"/>
                  </a:lnTo>
                  <a:lnTo>
                    <a:pt x="259" y="324"/>
                  </a:lnTo>
                  <a:lnTo>
                    <a:pt x="265" y="334"/>
                  </a:lnTo>
                  <a:lnTo>
                    <a:pt x="272" y="342"/>
                  </a:lnTo>
                  <a:lnTo>
                    <a:pt x="281" y="347"/>
                  </a:lnTo>
                  <a:lnTo>
                    <a:pt x="290" y="351"/>
                  </a:lnTo>
                  <a:lnTo>
                    <a:pt x="302" y="353"/>
                  </a:lnTo>
                  <a:lnTo>
                    <a:pt x="313" y="355"/>
                  </a:lnTo>
                  <a:lnTo>
                    <a:pt x="325" y="356"/>
                  </a:lnTo>
                  <a:lnTo>
                    <a:pt x="337" y="357"/>
                  </a:lnTo>
                  <a:lnTo>
                    <a:pt x="348" y="357"/>
                  </a:lnTo>
                  <a:lnTo>
                    <a:pt x="360" y="359"/>
                  </a:lnTo>
                  <a:lnTo>
                    <a:pt x="370" y="361"/>
                  </a:lnTo>
                  <a:lnTo>
                    <a:pt x="380" y="365"/>
                  </a:lnTo>
                  <a:lnTo>
                    <a:pt x="388" y="370"/>
                  </a:lnTo>
                  <a:lnTo>
                    <a:pt x="394" y="378"/>
                  </a:lnTo>
                  <a:lnTo>
                    <a:pt x="399" y="387"/>
                  </a:lnTo>
                  <a:lnTo>
                    <a:pt x="400" y="401"/>
                  </a:lnTo>
                  <a:lnTo>
                    <a:pt x="347" y="480"/>
                  </a:lnTo>
                  <a:lnTo>
                    <a:pt x="225" y="398"/>
                  </a:lnTo>
                  <a:lnTo>
                    <a:pt x="202" y="404"/>
                  </a:lnTo>
                  <a:lnTo>
                    <a:pt x="168" y="477"/>
                  </a:lnTo>
                  <a:lnTo>
                    <a:pt x="165" y="478"/>
                  </a:lnTo>
                  <a:lnTo>
                    <a:pt x="162" y="479"/>
                  </a:lnTo>
                  <a:lnTo>
                    <a:pt x="158" y="481"/>
                  </a:lnTo>
                  <a:lnTo>
                    <a:pt x="154" y="483"/>
                  </a:lnTo>
                  <a:lnTo>
                    <a:pt x="150" y="484"/>
                  </a:lnTo>
                  <a:lnTo>
                    <a:pt x="146" y="487"/>
                  </a:lnTo>
                  <a:lnTo>
                    <a:pt x="142" y="489"/>
                  </a:lnTo>
                  <a:lnTo>
                    <a:pt x="138" y="492"/>
                  </a:lnTo>
                  <a:lnTo>
                    <a:pt x="130" y="492"/>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40" name="Freeform 16"/>
            <p:cNvSpPr>
              <a:spLocks/>
            </p:cNvSpPr>
            <p:nvPr/>
          </p:nvSpPr>
          <p:spPr bwMode="grayWhite">
            <a:xfrm>
              <a:off x="-3" y="3739"/>
              <a:ext cx="337" cy="355"/>
            </a:xfrm>
            <a:custGeom>
              <a:avLst/>
              <a:gdLst>
                <a:gd name="T0" fmla="*/ 315 w 337"/>
                <a:gd name="T1" fmla="*/ 160 h 355"/>
                <a:gd name="T2" fmla="*/ 280 w 337"/>
                <a:gd name="T3" fmla="*/ 168 h 355"/>
                <a:gd name="T4" fmla="*/ 247 w 337"/>
                <a:gd name="T5" fmla="*/ 179 h 355"/>
                <a:gd name="T6" fmla="*/ 232 w 337"/>
                <a:gd name="T7" fmla="*/ 209 h 355"/>
                <a:gd name="T8" fmla="*/ 240 w 337"/>
                <a:gd name="T9" fmla="*/ 243 h 355"/>
                <a:gd name="T10" fmla="*/ 243 w 337"/>
                <a:gd name="T11" fmla="*/ 275 h 355"/>
                <a:gd name="T12" fmla="*/ 227 w 337"/>
                <a:gd name="T13" fmla="*/ 291 h 355"/>
                <a:gd name="T14" fmla="*/ 202 w 337"/>
                <a:gd name="T15" fmla="*/ 300 h 355"/>
                <a:gd name="T16" fmla="*/ 175 w 337"/>
                <a:gd name="T17" fmla="*/ 303 h 355"/>
                <a:gd name="T18" fmla="*/ 149 w 337"/>
                <a:gd name="T19" fmla="*/ 303 h 355"/>
                <a:gd name="T20" fmla="*/ 142 w 337"/>
                <a:gd name="T21" fmla="*/ 276 h 355"/>
                <a:gd name="T22" fmla="*/ 149 w 337"/>
                <a:gd name="T23" fmla="*/ 243 h 355"/>
                <a:gd name="T24" fmla="*/ 139 w 337"/>
                <a:gd name="T25" fmla="*/ 220 h 355"/>
                <a:gd name="T26" fmla="*/ 121 w 337"/>
                <a:gd name="T27" fmla="*/ 210 h 355"/>
                <a:gd name="T28" fmla="*/ 99 w 337"/>
                <a:gd name="T29" fmla="*/ 206 h 355"/>
                <a:gd name="T30" fmla="*/ 75 w 337"/>
                <a:gd name="T31" fmla="*/ 207 h 355"/>
                <a:gd name="T32" fmla="*/ 51 w 337"/>
                <a:gd name="T33" fmla="*/ 216 h 355"/>
                <a:gd name="T34" fmla="*/ 34 w 337"/>
                <a:gd name="T35" fmla="*/ 234 h 355"/>
                <a:gd name="T36" fmla="*/ 32 w 337"/>
                <a:gd name="T37" fmla="*/ 260 h 355"/>
                <a:gd name="T38" fmla="*/ 43 w 337"/>
                <a:gd name="T39" fmla="*/ 284 h 355"/>
                <a:gd name="T40" fmla="*/ 50 w 337"/>
                <a:gd name="T41" fmla="*/ 309 h 355"/>
                <a:gd name="T42" fmla="*/ 41 w 337"/>
                <a:gd name="T43" fmla="*/ 333 h 355"/>
                <a:gd name="T44" fmla="*/ 25 w 337"/>
                <a:gd name="T45" fmla="*/ 345 h 355"/>
                <a:gd name="T46" fmla="*/ 7 w 337"/>
                <a:gd name="T47" fmla="*/ 353 h 355"/>
                <a:gd name="T48" fmla="*/ 14 w 337"/>
                <a:gd name="T49" fmla="*/ 34 h 355"/>
                <a:gd name="T50" fmla="*/ 16 w 337"/>
                <a:gd name="T51" fmla="*/ 51 h 355"/>
                <a:gd name="T52" fmla="*/ 13 w 337"/>
                <a:gd name="T53" fmla="*/ 68 h 355"/>
                <a:gd name="T54" fmla="*/ 9 w 337"/>
                <a:gd name="T55" fmla="*/ 87 h 355"/>
                <a:gd name="T56" fmla="*/ 12 w 337"/>
                <a:gd name="T57" fmla="*/ 107 h 355"/>
                <a:gd name="T58" fmla="*/ 33 w 337"/>
                <a:gd name="T59" fmla="*/ 126 h 355"/>
                <a:gd name="T60" fmla="*/ 61 w 337"/>
                <a:gd name="T61" fmla="*/ 127 h 355"/>
                <a:gd name="T62" fmla="*/ 81 w 337"/>
                <a:gd name="T63" fmla="*/ 124 h 355"/>
                <a:gd name="T64" fmla="*/ 103 w 337"/>
                <a:gd name="T65" fmla="*/ 121 h 355"/>
                <a:gd name="T66" fmla="*/ 122 w 337"/>
                <a:gd name="T67" fmla="*/ 110 h 355"/>
                <a:gd name="T68" fmla="*/ 135 w 337"/>
                <a:gd name="T69" fmla="*/ 91 h 355"/>
                <a:gd name="T70" fmla="*/ 134 w 337"/>
                <a:gd name="T71" fmla="*/ 71 h 355"/>
                <a:gd name="T72" fmla="*/ 126 w 337"/>
                <a:gd name="T73" fmla="*/ 52 h 355"/>
                <a:gd name="T74" fmla="*/ 118 w 337"/>
                <a:gd name="T75" fmla="*/ 33 h 355"/>
                <a:gd name="T76" fmla="*/ 122 w 337"/>
                <a:gd name="T77" fmla="*/ 13 h 355"/>
                <a:gd name="T78" fmla="*/ 140 w 337"/>
                <a:gd name="T79" fmla="*/ 6 h 355"/>
                <a:gd name="T80" fmla="*/ 163 w 337"/>
                <a:gd name="T81" fmla="*/ 1 h 355"/>
                <a:gd name="T82" fmla="*/ 186 w 337"/>
                <a:gd name="T83" fmla="*/ 1 h 355"/>
                <a:gd name="T84" fmla="*/ 202 w 337"/>
                <a:gd name="T85" fmla="*/ 8 h 355"/>
                <a:gd name="T86" fmla="*/ 207 w 337"/>
                <a:gd name="T87" fmla="*/ 41 h 355"/>
                <a:gd name="T88" fmla="*/ 219 w 337"/>
                <a:gd name="T89" fmla="*/ 68 h 355"/>
                <a:gd name="T90" fmla="*/ 241 w 337"/>
                <a:gd name="T91" fmla="*/ 82 h 355"/>
                <a:gd name="T92" fmla="*/ 267 w 337"/>
                <a:gd name="T93" fmla="*/ 78 h 355"/>
                <a:gd name="T94" fmla="*/ 292 w 337"/>
                <a:gd name="T95" fmla="*/ 64 h 355"/>
                <a:gd name="T96" fmla="*/ 316 w 337"/>
                <a:gd name="T97" fmla="*/ 67 h 355"/>
                <a:gd name="T98" fmla="*/ 323 w 337"/>
                <a:gd name="T99" fmla="*/ 85 h 355"/>
                <a:gd name="T100" fmla="*/ 329 w 337"/>
                <a:gd name="T101" fmla="*/ 105 h 355"/>
                <a:gd name="T102" fmla="*/ 334 w 337"/>
                <a:gd name="T103" fmla="*/ 126 h 355"/>
                <a:gd name="T104" fmla="*/ 335 w 337"/>
                <a:gd name="T105" fmla="*/ 14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7" h="355">
                  <a:moveTo>
                    <a:pt x="335" y="147"/>
                  </a:moveTo>
                  <a:lnTo>
                    <a:pt x="329" y="153"/>
                  </a:lnTo>
                  <a:lnTo>
                    <a:pt x="323" y="158"/>
                  </a:lnTo>
                  <a:lnTo>
                    <a:pt x="315" y="160"/>
                  </a:lnTo>
                  <a:lnTo>
                    <a:pt x="306" y="163"/>
                  </a:lnTo>
                  <a:lnTo>
                    <a:pt x="297" y="165"/>
                  </a:lnTo>
                  <a:lnTo>
                    <a:pt x="288" y="167"/>
                  </a:lnTo>
                  <a:lnTo>
                    <a:pt x="280" y="168"/>
                  </a:lnTo>
                  <a:lnTo>
                    <a:pt x="270" y="170"/>
                  </a:lnTo>
                  <a:lnTo>
                    <a:pt x="261" y="172"/>
                  </a:lnTo>
                  <a:lnTo>
                    <a:pt x="254" y="175"/>
                  </a:lnTo>
                  <a:lnTo>
                    <a:pt x="247" y="179"/>
                  </a:lnTo>
                  <a:lnTo>
                    <a:pt x="242" y="183"/>
                  </a:lnTo>
                  <a:lnTo>
                    <a:pt x="237" y="191"/>
                  </a:lnTo>
                  <a:lnTo>
                    <a:pt x="233" y="199"/>
                  </a:lnTo>
                  <a:lnTo>
                    <a:pt x="232" y="209"/>
                  </a:lnTo>
                  <a:lnTo>
                    <a:pt x="233" y="222"/>
                  </a:lnTo>
                  <a:lnTo>
                    <a:pt x="236" y="229"/>
                  </a:lnTo>
                  <a:lnTo>
                    <a:pt x="239" y="237"/>
                  </a:lnTo>
                  <a:lnTo>
                    <a:pt x="240" y="243"/>
                  </a:lnTo>
                  <a:lnTo>
                    <a:pt x="242" y="252"/>
                  </a:lnTo>
                  <a:lnTo>
                    <a:pt x="242" y="259"/>
                  </a:lnTo>
                  <a:lnTo>
                    <a:pt x="243" y="266"/>
                  </a:lnTo>
                  <a:lnTo>
                    <a:pt x="243" y="275"/>
                  </a:lnTo>
                  <a:lnTo>
                    <a:pt x="243" y="283"/>
                  </a:lnTo>
                  <a:lnTo>
                    <a:pt x="237" y="286"/>
                  </a:lnTo>
                  <a:lnTo>
                    <a:pt x="232" y="289"/>
                  </a:lnTo>
                  <a:lnTo>
                    <a:pt x="227" y="291"/>
                  </a:lnTo>
                  <a:lnTo>
                    <a:pt x="221" y="293"/>
                  </a:lnTo>
                  <a:lnTo>
                    <a:pt x="216" y="294"/>
                  </a:lnTo>
                  <a:lnTo>
                    <a:pt x="209" y="297"/>
                  </a:lnTo>
                  <a:lnTo>
                    <a:pt x="202" y="300"/>
                  </a:lnTo>
                  <a:lnTo>
                    <a:pt x="195" y="300"/>
                  </a:lnTo>
                  <a:lnTo>
                    <a:pt x="189" y="302"/>
                  </a:lnTo>
                  <a:lnTo>
                    <a:pt x="182" y="303"/>
                  </a:lnTo>
                  <a:lnTo>
                    <a:pt x="175" y="303"/>
                  </a:lnTo>
                  <a:lnTo>
                    <a:pt x="169" y="303"/>
                  </a:lnTo>
                  <a:lnTo>
                    <a:pt x="162" y="303"/>
                  </a:lnTo>
                  <a:lnTo>
                    <a:pt x="155" y="303"/>
                  </a:lnTo>
                  <a:lnTo>
                    <a:pt x="149" y="303"/>
                  </a:lnTo>
                  <a:lnTo>
                    <a:pt x="143" y="299"/>
                  </a:lnTo>
                  <a:lnTo>
                    <a:pt x="140" y="293"/>
                  </a:lnTo>
                  <a:lnTo>
                    <a:pt x="140" y="285"/>
                  </a:lnTo>
                  <a:lnTo>
                    <a:pt x="142" y="276"/>
                  </a:lnTo>
                  <a:lnTo>
                    <a:pt x="144" y="268"/>
                  </a:lnTo>
                  <a:lnTo>
                    <a:pt x="147" y="260"/>
                  </a:lnTo>
                  <a:lnTo>
                    <a:pt x="149" y="252"/>
                  </a:lnTo>
                  <a:lnTo>
                    <a:pt x="149" y="243"/>
                  </a:lnTo>
                  <a:lnTo>
                    <a:pt x="149" y="235"/>
                  </a:lnTo>
                  <a:lnTo>
                    <a:pt x="146" y="229"/>
                  </a:lnTo>
                  <a:lnTo>
                    <a:pt x="143" y="224"/>
                  </a:lnTo>
                  <a:lnTo>
                    <a:pt x="139" y="220"/>
                  </a:lnTo>
                  <a:lnTo>
                    <a:pt x="136" y="217"/>
                  </a:lnTo>
                  <a:lnTo>
                    <a:pt x="130" y="214"/>
                  </a:lnTo>
                  <a:lnTo>
                    <a:pt x="126" y="211"/>
                  </a:lnTo>
                  <a:lnTo>
                    <a:pt x="121" y="210"/>
                  </a:lnTo>
                  <a:lnTo>
                    <a:pt x="116" y="209"/>
                  </a:lnTo>
                  <a:lnTo>
                    <a:pt x="110" y="208"/>
                  </a:lnTo>
                  <a:lnTo>
                    <a:pt x="105" y="208"/>
                  </a:lnTo>
                  <a:lnTo>
                    <a:pt x="99" y="206"/>
                  </a:lnTo>
                  <a:lnTo>
                    <a:pt x="93" y="206"/>
                  </a:lnTo>
                  <a:lnTo>
                    <a:pt x="87" y="207"/>
                  </a:lnTo>
                  <a:lnTo>
                    <a:pt x="81" y="206"/>
                  </a:lnTo>
                  <a:lnTo>
                    <a:pt x="75" y="207"/>
                  </a:lnTo>
                  <a:lnTo>
                    <a:pt x="70" y="207"/>
                  </a:lnTo>
                  <a:lnTo>
                    <a:pt x="62" y="209"/>
                  </a:lnTo>
                  <a:lnTo>
                    <a:pt x="56" y="212"/>
                  </a:lnTo>
                  <a:lnTo>
                    <a:pt x="51" y="216"/>
                  </a:lnTo>
                  <a:lnTo>
                    <a:pt x="46" y="219"/>
                  </a:lnTo>
                  <a:lnTo>
                    <a:pt x="41" y="224"/>
                  </a:lnTo>
                  <a:lnTo>
                    <a:pt x="37" y="229"/>
                  </a:lnTo>
                  <a:lnTo>
                    <a:pt x="34" y="234"/>
                  </a:lnTo>
                  <a:lnTo>
                    <a:pt x="29" y="241"/>
                  </a:lnTo>
                  <a:lnTo>
                    <a:pt x="30" y="248"/>
                  </a:lnTo>
                  <a:lnTo>
                    <a:pt x="31" y="253"/>
                  </a:lnTo>
                  <a:lnTo>
                    <a:pt x="32" y="260"/>
                  </a:lnTo>
                  <a:lnTo>
                    <a:pt x="35" y="266"/>
                  </a:lnTo>
                  <a:lnTo>
                    <a:pt x="37" y="272"/>
                  </a:lnTo>
                  <a:lnTo>
                    <a:pt x="42" y="279"/>
                  </a:lnTo>
                  <a:lnTo>
                    <a:pt x="43" y="284"/>
                  </a:lnTo>
                  <a:lnTo>
                    <a:pt x="45" y="289"/>
                  </a:lnTo>
                  <a:lnTo>
                    <a:pt x="49" y="296"/>
                  </a:lnTo>
                  <a:lnTo>
                    <a:pt x="50" y="303"/>
                  </a:lnTo>
                  <a:lnTo>
                    <a:pt x="50" y="309"/>
                  </a:lnTo>
                  <a:lnTo>
                    <a:pt x="50" y="316"/>
                  </a:lnTo>
                  <a:lnTo>
                    <a:pt x="49" y="321"/>
                  </a:lnTo>
                  <a:lnTo>
                    <a:pt x="47" y="326"/>
                  </a:lnTo>
                  <a:lnTo>
                    <a:pt x="41" y="333"/>
                  </a:lnTo>
                  <a:lnTo>
                    <a:pt x="35" y="339"/>
                  </a:lnTo>
                  <a:lnTo>
                    <a:pt x="32" y="341"/>
                  </a:lnTo>
                  <a:lnTo>
                    <a:pt x="30" y="343"/>
                  </a:lnTo>
                  <a:lnTo>
                    <a:pt x="25" y="345"/>
                  </a:lnTo>
                  <a:lnTo>
                    <a:pt x="21" y="348"/>
                  </a:lnTo>
                  <a:lnTo>
                    <a:pt x="17" y="349"/>
                  </a:lnTo>
                  <a:lnTo>
                    <a:pt x="12" y="350"/>
                  </a:lnTo>
                  <a:lnTo>
                    <a:pt x="7" y="353"/>
                  </a:lnTo>
                  <a:lnTo>
                    <a:pt x="0" y="354"/>
                  </a:lnTo>
                  <a:lnTo>
                    <a:pt x="0" y="19"/>
                  </a:lnTo>
                  <a:lnTo>
                    <a:pt x="12" y="31"/>
                  </a:lnTo>
                  <a:lnTo>
                    <a:pt x="14" y="34"/>
                  </a:lnTo>
                  <a:lnTo>
                    <a:pt x="16" y="39"/>
                  </a:lnTo>
                  <a:lnTo>
                    <a:pt x="18" y="43"/>
                  </a:lnTo>
                  <a:lnTo>
                    <a:pt x="17" y="47"/>
                  </a:lnTo>
                  <a:lnTo>
                    <a:pt x="16" y="51"/>
                  </a:lnTo>
                  <a:lnTo>
                    <a:pt x="16" y="56"/>
                  </a:lnTo>
                  <a:lnTo>
                    <a:pt x="16" y="60"/>
                  </a:lnTo>
                  <a:lnTo>
                    <a:pt x="14" y="64"/>
                  </a:lnTo>
                  <a:lnTo>
                    <a:pt x="13" y="68"/>
                  </a:lnTo>
                  <a:lnTo>
                    <a:pt x="12" y="73"/>
                  </a:lnTo>
                  <a:lnTo>
                    <a:pt x="11" y="78"/>
                  </a:lnTo>
                  <a:lnTo>
                    <a:pt x="10" y="82"/>
                  </a:lnTo>
                  <a:lnTo>
                    <a:pt x="9" y="87"/>
                  </a:lnTo>
                  <a:lnTo>
                    <a:pt x="9" y="92"/>
                  </a:lnTo>
                  <a:lnTo>
                    <a:pt x="8" y="97"/>
                  </a:lnTo>
                  <a:lnTo>
                    <a:pt x="9" y="102"/>
                  </a:lnTo>
                  <a:lnTo>
                    <a:pt x="12" y="107"/>
                  </a:lnTo>
                  <a:lnTo>
                    <a:pt x="16" y="112"/>
                  </a:lnTo>
                  <a:lnTo>
                    <a:pt x="19" y="118"/>
                  </a:lnTo>
                  <a:lnTo>
                    <a:pt x="27" y="122"/>
                  </a:lnTo>
                  <a:lnTo>
                    <a:pt x="33" y="126"/>
                  </a:lnTo>
                  <a:lnTo>
                    <a:pt x="40" y="128"/>
                  </a:lnTo>
                  <a:lnTo>
                    <a:pt x="48" y="128"/>
                  </a:lnTo>
                  <a:lnTo>
                    <a:pt x="56" y="129"/>
                  </a:lnTo>
                  <a:lnTo>
                    <a:pt x="61" y="127"/>
                  </a:lnTo>
                  <a:lnTo>
                    <a:pt x="65" y="127"/>
                  </a:lnTo>
                  <a:lnTo>
                    <a:pt x="70" y="126"/>
                  </a:lnTo>
                  <a:lnTo>
                    <a:pt x="76" y="126"/>
                  </a:lnTo>
                  <a:lnTo>
                    <a:pt x="81" y="124"/>
                  </a:lnTo>
                  <a:lnTo>
                    <a:pt x="87" y="124"/>
                  </a:lnTo>
                  <a:lnTo>
                    <a:pt x="92" y="123"/>
                  </a:lnTo>
                  <a:lnTo>
                    <a:pt x="98" y="121"/>
                  </a:lnTo>
                  <a:lnTo>
                    <a:pt x="103" y="121"/>
                  </a:lnTo>
                  <a:lnTo>
                    <a:pt x="107" y="119"/>
                  </a:lnTo>
                  <a:lnTo>
                    <a:pt x="112" y="116"/>
                  </a:lnTo>
                  <a:lnTo>
                    <a:pt x="117" y="114"/>
                  </a:lnTo>
                  <a:lnTo>
                    <a:pt x="122" y="110"/>
                  </a:lnTo>
                  <a:lnTo>
                    <a:pt x="125" y="106"/>
                  </a:lnTo>
                  <a:lnTo>
                    <a:pt x="128" y="101"/>
                  </a:lnTo>
                  <a:lnTo>
                    <a:pt x="131" y="96"/>
                  </a:lnTo>
                  <a:lnTo>
                    <a:pt x="135" y="91"/>
                  </a:lnTo>
                  <a:lnTo>
                    <a:pt x="136" y="85"/>
                  </a:lnTo>
                  <a:lnTo>
                    <a:pt x="136" y="81"/>
                  </a:lnTo>
                  <a:lnTo>
                    <a:pt x="136" y="76"/>
                  </a:lnTo>
                  <a:lnTo>
                    <a:pt x="134" y="71"/>
                  </a:lnTo>
                  <a:lnTo>
                    <a:pt x="133" y="67"/>
                  </a:lnTo>
                  <a:lnTo>
                    <a:pt x="131" y="62"/>
                  </a:lnTo>
                  <a:lnTo>
                    <a:pt x="128" y="56"/>
                  </a:lnTo>
                  <a:lnTo>
                    <a:pt x="126" y="52"/>
                  </a:lnTo>
                  <a:lnTo>
                    <a:pt x="124" y="47"/>
                  </a:lnTo>
                  <a:lnTo>
                    <a:pt x="122" y="43"/>
                  </a:lnTo>
                  <a:lnTo>
                    <a:pt x="119" y="38"/>
                  </a:lnTo>
                  <a:lnTo>
                    <a:pt x="118" y="33"/>
                  </a:lnTo>
                  <a:lnTo>
                    <a:pt x="118" y="28"/>
                  </a:lnTo>
                  <a:lnTo>
                    <a:pt x="118" y="22"/>
                  </a:lnTo>
                  <a:lnTo>
                    <a:pt x="118" y="18"/>
                  </a:lnTo>
                  <a:lnTo>
                    <a:pt x="122" y="13"/>
                  </a:lnTo>
                  <a:lnTo>
                    <a:pt x="127" y="11"/>
                  </a:lnTo>
                  <a:lnTo>
                    <a:pt x="130" y="9"/>
                  </a:lnTo>
                  <a:lnTo>
                    <a:pt x="136" y="8"/>
                  </a:lnTo>
                  <a:lnTo>
                    <a:pt x="140" y="6"/>
                  </a:lnTo>
                  <a:lnTo>
                    <a:pt x="145" y="4"/>
                  </a:lnTo>
                  <a:lnTo>
                    <a:pt x="151" y="3"/>
                  </a:lnTo>
                  <a:lnTo>
                    <a:pt x="156" y="4"/>
                  </a:lnTo>
                  <a:lnTo>
                    <a:pt x="163" y="1"/>
                  </a:lnTo>
                  <a:lnTo>
                    <a:pt x="169" y="2"/>
                  </a:lnTo>
                  <a:lnTo>
                    <a:pt x="174" y="1"/>
                  </a:lnTo>
                  <a:lnTo>
                    <a:pt x="180" y="2"/>
                  </a:lnTo>
                  <a:lnTo>
                    <a:pt x="186" y="1"/>
                  </a:lnTo>
                  <a:lnTo>
                    <a:pt x="192" y="0"/>
                  </a:lnTo>
                  <a:lnTo>
                    <a:pt x="198" y="0"/>
                  </a:lnTo>
                  <a:lnTo>
                    <a:pt x="203" y="0"/>
                  </a:lnTo>
                  <a:lnTo>
                    <a:pt x="202" y="8"/>
                  </a:lnTo>
                  <a:lnTo>
                    <a:pt x="203" y="15"/>
                  </a:lnTo>
                  <a:lnTo>
                    <a:pt x="204" y="24"/>
                  </a:lnTo>
                  <a:lnTo>
                    <a:pt x="205" y="33"/>
                  </a:lnTo>
                  <a:lnTo>
                    <a:pt x="207" y="41"/>
                  </a:lnTo>
                  <a:lnTo>
                    <a:pt x="211" y="49"/>
                  </a:lnTo>
                  <a:lnTo>
                    <a:pt x="212" y="57"/>
                  </a:lnTo>
                  <a:lnTo>
                    <a:pt x="217" y="65"/>
                  </a:lnTo>
                  <a:lnTo>
                    <a:pt x="219" y="68"/>
                  </a:lnTo>
                  <a:lnTo>
                    <a:pt x="224" y="72"/>
                  </a:lnTo>
                  <a:lnTo>
                    <a:pt x="228" y="76"/>
                  </a:lnTo>
                  <a:lnTo>
                    <a:pt x="234" y="79"/>
                  </a:lnTo>
                  <a:lnTo>
                    <a:pt x="241" y="82"/>
                  </a:lnTo>
                  <a:lnTo>
                    <a:pt x="248" y="82"/>
                  </a:lnTo>
                  <a:lnTo>
                    <a:pt x="254" y="83"/>
                  </a:lnTo>
                  <a:lnTo>
                    <a:pt x="261" y="80"/>
                  </a:lnTo>
                  <a:lnTo>
                    <a:pt x="267" y="78"/>
                  </a:lnTo>
                  <a:lnTo>
                    <a:pt x="273" y="74"/>
                  </a:lnTo>
                  <a:lnTo>
                    <a:pt x="280" y="71"/>
                  </a:lnTo>
                  <a:lnTo>
                    <a:pt x="286" y="67"/>
                  </a:lnTo>
                  <a:lnTo>
                    <a:pt x="292" y="64"/>
                  </a:lnTo>
                  <a:lnTo>
                    <a:pt x="298" y="61"/>
                  </a:lnTo>
                  <a:lnTo>
                    <a:pt x="305" y="62"/>
                  </a:lnTo>
                  <a:lnTo>
                    <a:pt x="313" y="63"/>
                  </a:lnTo>
                  <a:lnTo>
                    <a:pt x="316" y="67"/>
                  </a:lnTo>
                  <a:lnTo>
                    <a:pt x="318" y="71"/>
                  </a:lnTo>
                  <a:lnTo>
                    <a:pt x="320" y="74"/>
                  </a:lnTo>
                  <a:lnTo>
                    <a:pt x="322" y="80"/>
                  </a:lnTo>
                  <a:lnTo>
                    <a:pt x="323" y="85"/>
                  </a:lnTo>
                  <a:lnTo>
                    <a:pt x="326" y="90"/>
                  </a:lnTo>
                  <a:lnTo>
                    <a:pt x="329" y="94"/>
                  </a:lnTo>
                  <a:lnTo>
                    <a:pt x="328" y="100"/>
                  </a:lnTo>
                  <a:lnTo>
                    <a:pt x="329" y="105"/>
                  </a:lnTo>
                  <a:lnTo>
                    <a:pt x="331" y="110"/>
                  </a:lnTo>
                  <a:lnTo>
                    <a:pt x="332" y="115"/>
                  </a:lnTo>
                  <a:lnTo>
                    <a:pt x="333" y="121"/>
                  </a:lnTo>
                  <a:lnTo>
                    <a:pt x="334" y="126"/>
                  </a:lnTo>
                  <a:lnTo>
                    <a:pt x="334" y="131"/>
                  </a:lnTo>
                  <a:lnTo>
                    <a:pt x="335" y="137"/>
                  </a:lnTo>
                  <a:lnTo>
                    <a:pt x="336" y="142"/>
                  </a:lnTo>
                  <a:lnTo>
                    <a:pt x="335" y="147"/>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sp>
          <p:nvSpPr>
            <p:cNvPr id="1041" name="Freeform 17"/>
            <p:cNvSpPr>
              <a:spLocks/>
            </p:cNvSpPr>
            <p:nvPr/>
          </p:nvSpPr>
          <p:spPr bwMode="grayWhite">
            <a:xfrm>
              <a:off x="165" y="3976"/>
              <a:ext cx="426" cy="341"/>
            </a:xfrm>
            <a:custGeom>
              <a:avLst/>
              <a:gdLst>
                <a:gd name="T0" fmla="*/ 131 w 426"/>
                <a:gd name="T1" fmla="*/ 340 h 341"/>
                <a:gd name="T2" fmla="*/ 132 w 426"/>
                <a:gd name="T3" fmla="*/ 311 h 341"/>
                <a:gd name="T4" fmla="*/ 128 w 426"/>
                <a:gd name="T5" fmla="*/ 290 h 341"/>
                <a:gd name="T6" fmla="*/ 100 w 426"/>
                <a:gd name="T7" fmla="*/ 265 h 341"/>
                <a:gd name="T8" fmla="*/ 37 w 426"/>
                <a:gd name="T9" fmla="*/ 249 h 341"/>
                <a:gd name="T10" fmla="*/ 2 w 426"/>
                <a:gd name="T11" fmla="*/ 210 h 341"/>
                <a:gd name="T12" fmla="*/ 0 w 426"/>
                <a:gd name="T13" fmla="*/ 174 h 341"/>
                <a:gd name="T14" fmla="*/ 10 w 426"/>
                <a:gd name="T15" fmla="*/ 150 h 341"/>
                <a:gd name="T16" fmla="*/ 32 w 426"/>
                <a:gd name="T17" fmla="*/ 135 h 341"/>
                <a:gd name="T18" fmla="*/ 48 w 426"/>
                <a:gd name="T19" fmla="*/ 136 h 341"/>
                <a:gd name="T20" fmla="*/ 82 w 426"/>
                <a:gd name="T21" fmla="*/ 142 h 341"/>
                <a:gd name="T22" fmla="*/ 98 w 426"/>
                <a:gd name="T23" fmla="*/ 145 h 341"/>
                <a:gd name="T24" fmla="*/ 123 w 426"/>
                <a:gd name="T25" fmla="*/ 146 h 341"/>
                <a:gd name="T26" fmla="*/ 154 w 426"/>
                <a:gd name="T27" fmla="*/ 136 h 341"/>
                <a:gd name="T28" fmla="*/ 172 w 426"/>
                <a:gd name="T29" fmla="*/ 117 h 341"/>
                <a:gd name="T30" fmla="*/ 181 w 426"/>
                <a:gd name="T31" fmla="*/ 103 h 341"/>
                <a:gd name="T32" fmla="*/ 185 w 426"/>
                <a:gd name="T33" fmla="*/ 91 h 341"/>
                <a:gd name="T34" fmla="*/ 181 w 426"/>
                <a:gd name="T35" fmla="*/ 75 h 341"/>
                <a:gd name="T36" fmla="*/ 178 w 426"/>
                <a:gd name="T37" fmla="*/ 57 h 341"/>
                <a:gd name="T38" fmla="*/ 175 w 426"/>
                <a:gd name="T39" fmla="*/ 41 h 341"/>
                <a:gd name="T40" fmla="*/ 177 w 426"/>
                <a:gd name="T41" fmla="*/ 23 h 341"/>
                <a:gd name="T42" fmla="*/ 185 w 426"/>
                <a:gd name="T43" fmla="*/ 4 h 341"/>
                <a:gd name="T44" fmla="*/ 201 w 426"/>
                <a:gd name="T45" fmla="*/ 0 h 341"/>
                <a:gd name="T46" fmla="*/ 220 w 426"/>
                <a:gd name="T47" fmla="*/ 0 h 341"/>
                <a:gd name="T48" fmla="*/ 240 w 426"/>
                <a:gd name="T49" fmla="*/ 4 h 341"/>
                <a:gd name="T50" fmla="*/ 246 w 426"/>
                <a:gd name="T51" fmla="*/ 7 h 341"/>
                <a:gd name="T52" fmla="*/ 265 w 426"/>
                <a:gd name="T53" fmla="*/ 16 h 341"/>
                <a:gd name="T54" fmla="*/ 275 w 426"/>
                <a:gd name="T55" fmla="*/ 25 h 341"/>
                <a:gd name="T56" fmla="*/ 284 w 426"/>
                <a:gd name="T57" fmla="*/ 37 h 341"/>
                <a:gd name="T58" fmla="*/ 287 w 426"/>
                <a:gd name="T59" fmla="*/ 58 h 341"/>
                <a:gd name="T60" fmla="*/ 280 w 426"/>
                <a:gd name="T61" fmla="*/ 80 h 341"/>
                <a:gd name="T62" fmla="*/ 269 w 426"/>
                <a:gd name="T63" fmla="*/ 101 h 341"/>
                <a:gd name="T64" fmla="*/ 261 w 426"/>
                <a:gd name="T65" fmla="*/ 132 h 341"/>
                <a:gd name="T66" fmla="*/ 271 w 426"/>
                <a:gd name="T67" fmla="*/ 157 h 341"/>
                <a:gd name="T68" fmla="*/ 286 w 426"/>
                <a:gd name="T69" fmla="*/ 171 h 341"/>
                <a:gd name="T70" fmla="*/ 305 w 426"/>
                <a:gd name="T71" fmla="*/ 181 h 341"/>
                <a:gd name="T72" fmla="*/ 326 w 426"/>
                <a:gd name="T73" fmla="*/ 185 h 341"/>
                <a:gd name="T74" fmla="*/ 337 w 426"/>
                <a:gd name="T75" fmla="*/ 186 h 341"/>
                <a:gd name="T76" fmla="*/ 360 w 426"/>
                <a:gd name="T77" fmla="*/ 188 h 341"/>
                <a:gd name="T78" fmla="*/ 395 w 426"/>
                <a:gd name="T79" fmla="*/ 190 h 341"/>
                <a:gd name="T80" fmla="*/ 417 w 426"/>
                <a:gd name="T81" fmla="*/ 208 h 341"/>
                <a:gd name="T82" fmla="*/ 425 w 426"/>
                <a:gd name="T83" fmla="*/ 246 h 341"/>
                <a:gd name="T84" fmla="*/ 412 w 426"/>
                <a:gd name="T85" fmla="*/ 300 h 341"/>
                <a:gd name="T86" fmla="*/ 400 w 426"/>
                <a:gd name="T87" fmla="*/ 329 h 341"/>
                <a:gd name="T88" fmla="*/ 393 w 426"/>
                <a:gd name="T89" fmla="*/ 334 h 341"/>
                <a:gd name="T90" fmla="*/ 377 w 426"/>
                <a:gd name="T91" fmla="*/ 339 h 341"/>
                <a:gd name="T92" fmla="*/ 362 w 426"/>
                <a:gd name="T93" fmla="*/ 338 h 341"/>
                <a:gd name="T94" fmla="*/ 338 w 426"/>
                <a:gd name="T95" fmla="*/ 331 h 341"/>
                <a:gd name="T96" fmla="*/ 329 w 426"/>
                <a:gd name="T97" fmla="*/ 327 h 341"/>
                <a:gd name="T98" fmla="*/ 313 w 426"/>
                <a:gd name="T99" fmla="*/ 322 h 341"/>
                <a:gd name="T100" fmla="*/ 297 w 426"/>
                <a:gd name="T101" fmla="*/ 317 h 341"/>
                <a:gd name="T102" fmla="*/ 280 w 426"/>
                <a:gd name="T103" fmla="*/ 315 h 341"/>
                <a:gd name="T104" fmla="*/ 260 w 426"/>
                <a:gd name="T105" fmla="*/ 324 h 341"/>
                <a:gd name="T106" fmla="*/ 246 w 426"/>
                <a:gd name="T107" fmla="*/ 340 h 341"/>
                <a:gd name="T108" fmla="*/ 131 w 426"/>
                <a:gd name="T109" fmla="*/ 34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6" h="341">
                  <a:moveTo>
                    <a:pt x="131" y="340"/>
                  </a:moveTo>
                  <a:lnTo>
                    <a:pt x="132" y="311"/>
                  </a:lnTo>
                  <a:lnTo>
                    <a:pt x="128" y="290"/>
                  </a:lnTo>
                  <a:lnTo>
                    <a:pt x="100" y="265"/>
                  </a:lnTo>
                  <a:lnTo>
                    <a:pt x="37" y="249"/>
                  </a:lnTo>
                  <a:lnTo>
                    <a:pt x="2" y="210"/>
                  </a:lnTo>
                  <a:lnTo>
                    <a:pt x="0" y="174"/>
                  </a:lnTo>
                  <a:lnTo>
                    <a:pt x="10" y="150"/>
                  </a:lnTo>
                  <a:lnTo>
                    <a:pt x="32" y="135"/>
                  </a:lnTo>
                  <a:lnTo>
                    <a:pt x="48" y="136"/>
                  </a:lnTo>
                  <a:lnTo>
                    <a:pt x="82" y="142"/>
                  </a:lnTo>
                  <a:lnTo>
                    <a:pt x="98" y="145"/>
                  </a:lnTo>
                  <a:lnTo>
                    <a:pt x="123" y="146"/>
                  </a:lnTo>
                  <a:lnTo>
                    <a:pt x="154" y="136"/>
                  </a:lnTo>
                  <a:lnTo>
                    <a:pt x="172" y="117"/>
                  </a:lnTo>
                  <a:lnTo>
                    <a:pt x="181" y="103"/>
                  </a:lnTo>
                  <a:lnTo>
                    <a:pt x="185" y="91"/>
                  </a:lnTo>
                  <a:lnTo>
                    <a:pt x="181" y="75"/>
                  </a:lnTo>
                  <a:lnTo>
                    <a:pt x="178" y="57"/>
                  </a:lnTo>
                  <a:lnTo>
                    <a:pt x="175" y="41"/>
                  </a:lnTo>
                  <a:lnTo>
                    <a:pt x="177" y="23"/>
                  </a:lnTo>
                  <a:lnTo>
                    <a:pt x="185" y="4"/>
                  </a:lnTo>
                  <a:lnTo>
                    <a:pt x="201" y="0"/>
                  </a:lnTo>
                  <a:lnTo>
                    <a:pt x="220" y="0"/>
                  </a:lnTo>
                  <a:lnTo>
                    <a:pt x="240" y="4"/>
                  </a:lnTo>
                  <a:lnTo>
                    <a:pt x="246" y="7"/>
                  </a:lnTo>
                  <a:lnTo>
                    <a:pt x="265" y="16"/>
                  </a:lnTo>
                  <a:lnTo>
                    <a:pt x="275" y="25"/>
                  </a:lnTo>
                  <a:lnTo>
                    <a:pt x="284" y="37"/>
                  </a:lnTo>
                  <a:lnTo>
                    <a:pt x="287" y="58"/>
                  </a:lnTo>
                  <a:lnTo>
                    <a:pt x="280" y="80"/>
                  </a:lnTo>
                  <a:lnTo>
                    <a:pt x="269" y="101"/>
                  </a:lnTo>
                  <a:lnTo>
                    <a:pt x="261" y="132"/>
                  </a:lnTo>
                  <a:lnTo>
                    <a:pt x="271" y="157"/>
                  </a:lnTo>
                  <a:lnTo>
                    <a:pt x="286" y="171"/>
                  </a:lnTo>
                  <a:lnTo>
                    <a:pt x="305" y="181"/>
                  </a:lnTo>
                  <a:lnTo>
                    <a:pt x="326" y="185"/>
                  </a:lnTo>
                  <a:lnTo>
                    <a:pt x="337" y="186"/>
                  </a:lnTo>
                  <a:lnTo>
                    <a:pt x="360" y="188"/>
                  </a:lnTo>
                  <a:lnTo>
                    <a:pt x="395" y="190"/>
                  </a:lnTo>
                  <a:lnTo>
                    <a:pt x="417" y="208"/>
                  </a:lnTo>
                  <a:lnTo>
                    <a:pt x="425" y="246"/>
                  </a:lnTo>
                  <a:lnTo>
                    <a:pt x="412" y="300"/>
                  </a:lnTo>
                  <a:lnTo>
                    <a:pt x="400" y="329"/>
                  </a:lnTo>
                  <a:lnTo>
                    <a:pt x="393" y="334"/>
                  </a:lnTo>
                  <a:lnTo>
                    <a:pt x="377" y="339"/>
                  </a:lnTo>
                  <a:lnTo>
                    <a:pt x="362" y="338"/>
                  </a:lnTo>
                  <a:lnTo>
                    <a:pt x="338" y="331"/>
                  </a:lnTo>
                  <a:lnTo>
                    <a:pt x="329" y="327"/>
                  </a:lnTo>
                  <a:lnTo>
                    <a:pt x="313" y="322"/>
                  </a:lnTo>
                  <a:lnTo>
                    <a:pt x="297" y="317"/>
                  </a:lnTo>
                  <a:lnTo>
                    <a:pt x="280" y="315"/>
                  </a:lnTo>
                  <a:lnTo>
                    <a:pt x="260" y="324"/>
                  </a:lnTo>
                  <a:lnTo>
                    <a:pt x="246" y="340"/>
                  </a:lnTo>
                  <a:lnTo>
                    <a:pt x="131" y="340"/>
                  </a:lnTo>
                </a:path>
              </a:pathLst>
            </a:custGeom>
            <a:solidFill>
              <a:schemeClr val="bg1"/>
            </a:solidFill>
            <a:ln>
              <a:noFill/>
            </a:ln>
            <a:effectLst>
              <a:prstShdw prst="shdw17" dist="17961" dir="2700000">
                <a:schemeClr val="bg1">
                  <a:gamma/>
                  <a:shade val="60000"/>
                  <a:invGamma/>
                </a:schemeClr>
              </a:prstShdw>
            </a:effectLst>
            <a:extLst>
              <a:ext uri="{91240B29-F687-4f45-9708-019B960494DF}">
                <a14:hiddenLine xmlns:a14="http://schemas.microsoft.com/office/drawing/2010/main" xmlns="" w="9525" cap="rnd">
                  <a:solidFill>
                    <a:schemeClr val="tx1"/>
                  </a:solidFill>
                  <a:round/>
                  <a:headEnd/>
                  <a:tailEnd/>
                </a14:hiddenLine>
              </a:ext>
            </a:extLst>
          </p:spPr>
          <p:txBody>
            <a:bodyPr/>
            <a:lstStyle/>
            <a:p>
              <a:endParaRPr lang="en-US"/>
            </a:p>
          </p:txBody>
        </p:sp>
      </p:grpSp>
      <p:sp>
        <p:nvSpPr>
          <p:cNvPr id="1043" name="Rectangle 19"/>
          <p:cNvSpPr>
            <a:spLocks noGrp="1" noChangeArrowheads="1"/>
          </p:cNvSpPr>
          <p:nvPr>
            <p:ph type="title"/>
          </p:nvPr>
        </p:nvSpPr>
        <p:spPr bwMode="auto">
          <a:xfrm>
            <a:off x="1693333" y="609600"/>
            <a:ext cx="103632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endParaRPr lang="en-US" dirty="0" smtClean="0"/>
          </a:p>
        </p:txBody>
      </p:sp>
      <p:sp>
        <p:nvSpPr>
          <p:cNvPr id="1044" name="Rectangle 20"/>
          <p:cNvSpPr>
            <a:spLocks noGrp="1" noChangeArrowheads="1"/>
          </p:cNvSpPr>
          <p:nvPr>
            <p:ph type="body" idx="1"/>
          </p:nvPr>
        </p:nvSpPr>
        <p:spPr bwMode="auto">
          <a:xfrm>
            <a:off x="1672167" y="1981200"/>
            <a:ext cx="103632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1045" name="Rectangle 21"/>
          <p:cNvSpPr>
            <a:spLocks noGrp="1" noChangeArrowheads="1"/>
          </p:cNvSpPr>
          <p:nvPr>
            <p:ph type="dt" sz="half" idx="2"/>
          </p:nvPr>
        </p:nvSpPr>
        <p:spPr bwMode="auto">
          <a:xfrm>
            <a:off x="1655233" y="6248400"/>
            <a:ext cx="2540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a:defRPr sz="1867">
                <a:latin typeface="+mn-lt"/>
              </a:defRPr>
            </a:lvl1pPr>
          </a:lstStyle>
          <a:p>
            <a:endParaRPr lang="en-US" dirty="0"/>
          </a:p>
        </p:txBody>
      </p:sp>
      <p:sp>
        <p:nvSpPr>
          <p:cNvPr id="1046" name="Rectangle 22"/>
          <p:cNvSpPr>
            <a:spLocks noGrp="1" noChangeArrowheads="1"/>
          </p:cNvSpPr>
          <p:nvPr>
            <p:ph type="ftr" sz="quarter" idx="3"/>
          </p:nvPr>
        </p:nvSpPr>
        <p:spPr bwMode="auto">
          <a:xfrm>
            <a:off x="4906433" y="6248400"/>
            <a:ext cx="3860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algn="ctr">
              <a:defRPr sz="1867">
                <a:latin typeface="+mn-lt"/>
              </a:defRPr>
            </a:lvl1pPr>
          </a:lstStyle>
          <a:p>
            <a:endParaRPr lang="en-US" dirty="0"/>
          </a:p>
        </p:txBody>
      </p:sp>
      <p:sp>
        <p:nvSpPr>
          <p:cNvPr id="1047" name="Rectangle 23"/>
          <p:cNvSpPr>
            <a:spLocks noGrp="1" noChangeArrowheads="1"/>
          </p:cNvSpPr>
          <p:nvPr>
            <p:ph type="sldNum" sz="quarter" idx="4"/>
          </p:nvPr>
        </p:nvSpPr>
        <p:spPr bwMode="auto">
          <a:xfrm>
            <a:off x="9478433" y="6248400"/>
            <a:ext cx="2540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none" lIns="92075" tIns="46038" rIns="92075" bIns="46038" numCol="1" anchor="ctr" anchorCtr="0" compatLnSpc="1">
            <a:prstTxWarp prst="textNoShape">
              <a:avLst/>
            </a:prstTxWarp>
          </a:bodyPr>
          <a:lstStyle>
            <a:lvl1pPr algn="r">
              <a:defRPr sz="1867">
                <a:latin typeface="+mn-lt"/>
              </a:defRPr>
            </a:lvl1pPr>
          </a:lstStyle>
          <a:p>
            <a:fld id="{99F1CA9D-7821-47AD-A6E4-8DB98AEA0B3D}" type="slidenum">
              <a:rPr lang="en-US" smtClean="0"/>
              <a:pPr/>
              <a:t>‹#›</a:t>
            </a:fld>
            <a:endParaRPr lang="en-US"/>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2pPr>
      <a:lvl3pPr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3pPr>
      <a:lvl4pPr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4pPr>
      <a:lvl5pPr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5pPr>
      <a:lvl6pPr marL="609585"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6pPr>
      <a:lvl7pPr marL="1219170"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7pPr>
      <a:lvl8pPr marL="1828754"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8pPr>
      <a:lvl9pPr marL="2438339" algn="ctr" rtl="0" eaLnBrk="1" fontAlgn="base" hangingPunct="1">
        <a:spcBef>
          <a:spcPct val="0"/>
        </a:spcBef>
        <a:spcAft>
          <a:spcPct val="0"/>
        </a:spcAft>
        <a:defRPr sz="5867">
          <a:solidFill>
            <a:schemeClr val="tx2"/>
          </a:solidFill>
          <a:effectLst>
            <a:outerShdw blurRad="38100" dist="38100" dir="2700000" algn="tl">
              <a:srgbClr val="000000"/>
            </a:outerShdw>
          </a:effectLst>
          <a:latin typeface="Times New Roman" pitchFamily="18" charset="0"/>
        </a:defRPr>
      </a:lvl9pPr>
    </p:titleStyle>
    <p:bodyStyle>
      <a:lvl1pPr marL="457189" indent="-457189" algn="l" rtl="0" eaLnBrk="1" fontAlgn="base" hangingPunct="1">
        <a:spcBef>
          <a:spcPct val="20000"/>
        </a:spcBef>
        <a:spcAft>
          <a:spcPct val="0"/>
        </a:spcAft>
        <a:buClr>
          <a:schemeClr val="tx2"/>
        </a:buClr>
        <a:buChar char="•"/>
        <a:defRPr sz="4267">
          <a:solidFill>
            <a:schemeClr val="tx1"/>
          </a:solidFill>
          <a:latin typeface="+mn-lt"/>
          <a:ea typeface="+mn-ea"/>
          <a:cs typeface="+mn-cs"/>
        </a:defRPr>
      </a:lvl1pPr>
      <a:lvl2pPr marL="990575" indent="-380990" algn="l" rtl="0" eaLnBrk="1" fontAlgn="base" hangingPunct="1">
        <a:spcBef>
          <a:spcPct val="20000"/>
        </a:spcBef>
        <a:spcAft>
          <a:spcPct val="0"/>
        </a:spcAft>
        <a:buChar char="•"/>
        <a:defRPr sz="3733">
          <a:solidFill>
            <a:schemeClr val="tx1"/>
          </a:solidFill>
          <a:latin typeface="+mn-lt"/>
        </a:defRPr>
      </a:lvl2pPr>
      <a:lvl3pPr marL="1523962" indent="-304792" algn="l" rtl="0" eaLnBrk="1" fontAlgn="base" hangingPunct="1">
        <a:spcBef>
          <a:spcPct val="20000"/>
        </a:spcBef>
        <a:spcAft>
          <a:spcPct val="0"/>
        </a:spcAft>
        <a:buChar char="•"/>
        <a:defRPr sz="3200">
          <a:solidFill>
            <a:schemeClr val="tx1"/>
          </a:solidFill>
          <a:latin typeface="+mn-lt"/>
        </a:defRPr>
      </a:lvl3pPr>
      <a:lvl4pPr marL="2133547" indent="-304792" algn="l" rtl="0" eaLnBrk="1" fontAlgn="base" hangingPunct="1">
        <a:spcBef>
          <a:spcPct val="20000"/>
        </a:spcBef>
        <a:spcAft>
          <a:spcPct val="0"/>
        </a:spcAft>
        <a:buChar char="•"/>
        <a:defRPr sz="2667">
          <a:solidFill>
            <a:schemeClr val="tx1"/>
          </a:solidFill>
          <a:latin typeface="+mn-lt"/>
        </a:defRPr>
      </a:lvl4pPr>
      <a:lvl5pPr marL="2743131" indent="-304792" algn="l" rtl="0" eaLnBrk="1" fontAlgn="base" hangingPunct="1">
        <a:spcBef>
          <a:spcPct val="20000"/>
        </a:spcBef>
        <a:spcAft>
          <a:spcPct val="0"/>
        </a:spcAft>
        <a:buChar char="•"/>
        <a:defRPr sz="2667">
          <a:solidFill>
            <a:schemeClr val="tx1"/>
          </a:solidFill>
          <a:latin typeface="+mn-lt"/>
        </a:defRPr>
      </a:lvl5pPr>
      <a:lvl6pPr marL="3352716" indent="-304792" algn="l" rtl="0" eaLnBrk="1" fontAlgn="base" hangingPunct="1">
        <a:spcBef>
          <a:spcPct val="20000"/>
        </a:spcBef>
        <a:spcAft>
          <a:spcPct val="0"/>
        </a:spcAft>
        <a:buChar char="•"/>
        <a:defRPr sz="2667">
          <a:solidFill>
            <a:schemeClr val="tx1"/>
          </a:solidFill>
          <a:latin typeface="+mn-lt"/>
        </a:defRPr>
      </a:lvl6pPr>
      <a:lvl7pPr marL="3962301" indent="-304792" algn="l" rtl="0" eaLnBrk="1" fontAlgn="base" hangingPunct="1">
        <a:spcBef>
          <a:spcPct val="20000"/>
        </a:spcBef>
        <a:spcAft>
          <a:spcPct val="0"/>
        </a:spcAft>
        <a:buChar char="•"/>
        <a:defRPr sz="2667">
          <a:solidFill>
            <a:schemeClr val="tx1"/>
          </a:solidFill>
          <a:latin typeface="+mn-lt"/>
        </a:defRPr>
      </a:lvl7pPr>
      <a:lvl8pPr marL="4571886" indent="-304792" algn="l" rtl="0" eaLnBrk="1" fontAlgn="base" hangingPunct="1">
        <a:spcBef>
          <a:spcPct val="20000"/>
        </a:spcBef>
        <a:spcAft>
          <a:spcPct val="0"/>
        </a:spcAft>
        <a:buChar char="•"/>
        <a:defRPr sz="2667">
          <a:solidFill>
            <a:schemeClr val="tx1"/>
          </a:solidFill>
          <a:latin typeface="+mn-lt"/>
        </a:defRPr>
      </a:lvl8pPr>
      <a:lvl9pPr marL="5181470" indent="-304792" algn="l" rtl="0" eaLnBrk="1" fontAlgn="base" hangingPunct="1">
        <a:spcBef>
          <a:spcPct val="20000"/>
        </a:spcBef>
        <a:spcAft>
          <a:spcPct val="0"/>
        </a:spcAft>
        <a:buChar char="•"/>
        <a:defRPr sz="2667">
          <a:solidFill>
            <a:schemeClr val="tx1"/>
          </a:solidFill>
          <a:latin typeface="+mn-lt"/>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Relationships xmlns="http://schemas.openxmlformats.org/package/2006/relationships"><Relationship Target="../slideLayouts/slideLayout1.xml" Type="http://schemas.openxmlformats.org/officeDocument/2006/relationships/slideLayout" Id="rId1"/><Relationship Target="../media/image1.emf" Type="http://schemas.openxmlformats.org/officeDocument/2006/relationships/image" Id="rId3"/><Relationship Id="rId1515291153691" Target="/ppt/notesSlides/notesSlide1.xml" Type="http://schemas.openxmlformats.org/officeDocument/2006/relationships/notesSlide"/></Relationships>
</file>

<file path=ppt/slides/_rels/slide1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5167" Target="/ppt/notesSlides/notesSlide10.xml" Type="http://schemas.openxmlformats.org/officeDocument/2006/relationships/notesSlide"/></Relationships>
</file>

<file path=ppt/slides/_rels/slide10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0158" Target="/ppt/notesSlides/notesSlide100.xml" Type="http://schemas.openxmlformats.org/officeDocument/2006/relationships/notesSlide"/></Relationships>
</file>

<file path=ppt/slides/_rels/slide10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0352" Target="/ppt/notesSlides/notesSlide101.xml" Type="http://schemas.openxmlformats.org/officeDocument/2006/relationships/notesSlide"/></Relationships>
</file>

<file path=ppt/slides/_rels/slide10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0556" Target="/ppt/notesSlides/notesSlide102.xml" Type="http://schemas.openxmlformats.org/officeDocument/2006/relationships/notesSlide"/></Relationships>
</file>

<file path=ppt/slides/_rels/slide10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0752" Target="/ppt/notesSlides/notesSlide103.xml" Type="http://schemas.openxmlformats.org/officeDocument/2006/relationships/notesSlide"/></Relationships>
</file>

<file path=ppt/slides/_rels/slide10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0972" Target="/ppt/notesSlides/notesSlide104.xml" Type="http://schemas.openxmlformats.org/officeDocument/2006/relationships/notesSlide"/></Relationships>
</file>

<file path=ppt/slides/_rels/slide10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1161" Target="/ppt/notesSlides/notesSlide105.xml" Type="http://schemas.openxmlformats.org/officeDocument/2006/relationships/notesSlide"/></Relationships>
</file>

<file path=ppt/slides/_rels/slide10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71338" Target="/ppt/notesSlides/notesSlide106.xml" Type="http://schemas.openxmlformats.org/officeDocument/2006/relationships/notesSlide"/></Relationships>
</file>

<file path=ppt/slides/_rels/slide107.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08.xml" Type="http://schemas.openxmlformats.org/officeDocument/2006/relationships/slide" Id="rId9"></Relationship><Relationship Target="slide108.xml" Type="http://schemas.openxmlformats.org/officeDocument/2006/relationships/slide" Id="rId10"></Relationship><Relationship Target="slide108.xml" Type="http://schemas.openxmlformats.org/officeDocument/2006/relationships/slide" Id="rId11"></Relationship><Relationship Target="slide109.xml" Type="http://schemas.openxmlformats.org/officeDocument/2006/relationships/slide" Id="rId12"></Relationship><Relationship Target="slide109.xml" Type="http://schemas.openxmlformats.org/officeDocument/2006/relationships/slide" Id="rId13"></Relationship><Relationship Target="slide109.xml" Type="http://schemas.openxmlformats.org/officeDocument/2006/relationships/slide" Id="rId14"></Relationship><Relationship Target="slide110.xml" Type="http://schemas.openxmlformats.org/officeDocument/2006/relationships/slide" Id="rId15"></Relationship><Relationship Target="slide110.xml" Type="http://schemas.openxmlformats.org/officeDocument/2006/relationships/slide" Id="rId16"></Relationship><Relationship Target="slide110.xml" Type="http://schemas.openxmlformats.org/officeDocument/2006/relationships/slide" Id="rId17"></Relationship><Relationship Target="slide111.xml" Type="http://schemas.openxmlformats.org/officeDocument/2006/relationships/slide" Id="rId18"></Relationship><Relationship Target="slide111.xml" Type="http://schemas.openxmlformats.org/officeDocument/2006/relationships/slide" Id="rId19"></Relationship><Relationship Target="slide111.xml" Type="http://schemas.openxmlformats.org/officeDocument/2006/relationships/slide" Id="rId20"></Relationship><Relationship Target="slide112.xml" Type="http://schemas.openxmlformats.org/officeDocument/2006/relationships/slide" Id="rId21"></Relationship><Relationship Target="slide112.xml" Type="http://schemas.openxmlformats.org/officeDocument/2006/relationships/slide" Id="rId22"></Relationship><Relationship Target="slide112.xml" Type="http://schemas.openxmlformats.org/officeDocument/2006/relationships/slide" Id="rId23"></Relationship><Relationship Target="slide113.xml" Type="http://schemas.openxmlformats.org/officeDocument/2006/relationships/slide" Id="rId24"></Relationship><Relationship Target="slide113.xml" Type="http://schemas.openxmlformats.org/officeDocument/2006/relationships/slide" Id="rId25"></Relationship><Relationship Target="slide113.xml" Type="http://schemas.openxmlformats.org/officeDocument/2006/relationships/slide" Id="rId26"></Relationship><Relationship Target="slide114.xml" Type="http://schemas.openxmlformats.org/officeDocument/2006/relationships/slide" Id="rId27"></Relationship><Relationship Target="slide114.xml" Type="http://schemas.openxmlformats.org/officeDocument/2006/relationships/slide" Id="rId28"></Relationship><Relationship Target="slide114.xml" Type="http://schemas.openxmlformats.org/officeDocument/2006/relationships/slide" Id="rId29"></Relationship><Relationship Target="slide115.xml" Type="http://schemas.openxmlformats.org/officeDocument/2006/relationships/slide" Id="rId30"></Relationship><Relationship Target="slide115.xml" Type="http://schemas.openxmlformats.org/officeDocument/2006/relationships/slide" Id="rId31"></Relationship><Relationship Target="slide115.xml" Type="http://schemas.openxmlformats.org/officeDocument/2006/relationships/slide" Id="rId32"></Relationship><Relationship Target="slide116.xml" Type="http://schemas.openxmlformats.org/officeDocument/2006/relationships/slide" Id="rId33"></Relationship><Relationship Target="slide116.xml" Type="http://schemas.openxmlformats.org/officeDocument/2006/relationships/slide" Id="rId34"></Relationship><Relationship Target="slide116.xml" Type="http://schemas.openxmlformats.org/officeDocument/2006/relationships/slide" Id="rId35"></Relationship><Relationship Target="slide117.xml" Type="http://schemas.openxmlformats.org/officeDocument/2006/relationships/slide" Id="rId36"></Relationship><Relationship Target="slide117.xml" Type="http://schemas.openxmlformats.org/officeDocument/2006/relationships/slide" Id="rId37"></Relationship><Relationship Target="slide117.xml" Type="http://schemas.openxmlformats.org/officeDocument/2006/relationships/slide" Id="rId38"></Relationship><Relationship Target="slide118.xml" Type="http://schemas.openxmlformats.org/officeDocument/2006/relationships/slide" Id="rId39"></Relationship><Relationship Target="slide118.xml" Type="http://schemas.openxmlformats.org/officeDocument/2006/relationships/slide" Id="rId40"></Relationship><Relationship Target="slide118.xml" Type="http://schemas.openxmlformats.org/officeDocument/2006/relationships/slide" Id="rId41"></Relationship><Relationship Target="slide69.xml" Type="http://schemas.openxmlformats.org/officeDocument/2006/relationships/slide" Id="rId42"></Relationship><Relationship Target="slide2.xml" Type="http://schemas.openxmlformats.org/officeDocument/2006/relationships/slide" Id="rId43"></Relationship><Relationship Id="rId1515291171428" Target="/ppt/notesSlides/notesSlide107.xml" Type="http://schemas.openxmlformats.org/officeDocument/2006/relationships/notesSlide"/></Relationships>
</file>

<file path=ppt/slides/_rels/slide10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1627" Target="/ppt/notesSlides/notesSlide108.xml" Type="http://schemas.openxmlformats.org/officeDocument/2006/relationships/notesSlide"/></Relationships>
</file>

<file path=ppt/slides/_rels/slide10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1834" Target="/ppt/notesSlides/notesSlide109.xml" Type="http://schemas.openxmlformats.org/officeDocument/2006/relationships/notesSlide"/></Relationships>
</file>

<file path=ppt/slides/_rels/slide1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5340" Target="/ppt/notesSlides/notesSlide11.xml" Type="http://schemas.openxmlformats.org/officeDocument/2006/relationships/notesSlide"/></Relationships>
</file>

<file path=ppt/slides/_rels/slide11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2036" Target="/ppt/notesSlides/notesSlide110.xml" Type="http://schemas.openxmlformats.org/officeDocument/2006/relationships/notesSlide"/></Relationships>
</file>

<file path=ppt/slides/_rels/slide11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2226" Target="/ppt/notesSlides/notesSlide111.xml" Type="http://schemas.openxmlformats.org/officeDocument/2006/relationships/notesSlide"/></Relationships>
</file>

<file path=ppt/slides/_rels/slide11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2442" Target="/ppt/notesSlides/notesSlide112.xml" Type="http://schemas.openxmlformats.org/officeDocument/2006/relationships/notesSlide"/></Relationships>
</file>

<file path=ppt/slides/_rels/slide11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2661" Target="/ppt/notesSlides/notesSlide113.xml" Type="http://schemas.openxmlformats.org/officeDocument/2006/relationships/notesSlide"/></Relationships>
</file>

<file path=ppt/slides/_rels/slide11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2859" Target="/ppt/notesSlides/notesSlide114.xml" Type="http://schemas.openxmlformats.org/officeDocument/2006/relationships/notesSlide"/></Relationships>
</file>

<file path=ppt/slides/_rels/slide11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3044" Target="/ppt/notesSlides/notesSlide115.xml" Type="http://schemas.openxmlformats.org/officeDocument/2006/relationships/notesSlide"/></Relationships>
</file>

<file path=ppt/slides/_rels/slide11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3243" Target="/ppt/notesSlides/notesSlide116.xml" Type="http://schemas.openxmlformats.org/officeDocument/2006/relationships/notesSlide"/></Relationships>
</file>

<file path=ppt/slides/_rels/slide11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3436" Target="/ppt/notesSlides/notesSlide117.xml" Type="http://schemas.openxmlformats.org/officeDocument/2006/relationships/notesSlide"/></Relationships>
</file>

<file path=ppt/slides/_rels/slide11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07.xml" Type="http://schemas.openxmlformats.org/officeDocument/2006/relationships/slide" Id="rId10"></Relationship><Relationship Target="slide2.xml" Type="http://schemas.openxmlformats.org/officeDocument/2006/relationships/slide" Id="rId11"></Relationship><Relationship Id="rId1515291173644" Target="/ppt/notesSlides/notesSlide118.xml" Type="http://schemas.openxmlformats.org/officeDocument/2006/relationships/notesSlide"/></Relationships>
</file>

<file path=ppt/slides/_rels/slide119.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20.xml" Type="http://schemas.openxmlformats.org/officeDocument/2006/relationships/slide" Id="rId9"></Relationship><Relationship Target="slide120.xml" Type="http://schemas.openxmlformats.org/officeDocument/2006/relationships/slide" Id="rId10"></Relationship><Relationship Target="slide120.xml" Type="http://schemas.openxmlformats.org/officeDocument/2006/relationships/slide" Id="rId11"></Relationship><Relationship Target="slide121.xml" Type="http://schemas.openxmlformats.org/officeDocument/2006/relationships/slide" Id="rId12"></Relationship><Relationship Target="slide121.xml" Type="http://schemas.openxmlformats.org/officeDocument/2006/relationships/slide" Id="rId13"></Relationship><Relationship Target="slide121.xml" Type="http://schemas.openxmlformats.org/officeDocument/2006/relationships/slide" Id="rId14"></Relationship><Relationship Target="slide122.xml" Type="http://schemas.openxmlformats.org/officeDocument/2006/relationships/slide" Id="rId15"></Relationship><Relationship Target="slide122.xml" Type="http://schemas.openxmlformats.org/officeDocument/2006/relationships/slide" Id="rId16"></Relationship><Relationship Target="slide122.xml" Type="http://schemas.openxmlformats.org/officeDocument/2006/relationships/slide" Id="rId17"></Relationship><Relationship Target="slide123.xml" Type="http://schemas.openxmlformats.org/officeDocument/2006/relationships/slide" Id="rId18"></Relationship><Relationship Target="slide123.xml" Type="http://schemas.openxmlformats.org/officeDocument/2006/relationships/slide" Id="rId19"></Relationship><Relationship Target="slide123.xml" Type="http://schemas.openxmlformats.org/officeDocument/2006/relationships/slide" Id="rId20"></Relationship><Relationship Target="slide124.xml" Type="http://schemas.openxmlformats.org/officeDocument/2006/relationships/slide" Id="rId21"></Relationship><Relationship Target="slide124.xml" Type="http://schemas.openxmlformats.org/officeDocument/2006/relationships/slide" Id="rId22"></Relationship><Relationship Target="slide124.xml" Type="http://schemas.openxmlformats.org/officeDocument/2006/relationships/slide" Id="rId23"></Relationship><Relationship Target="slide125.xml" Type="http://schemas.openxmlformats.org/officeDocument/2006/relationships/slide" Id="rId24"></Relationship><Relationship Target="slide125.xml" Type="http://schemas.openxmlformats.org/officeDocument/2006/relationships/slide" Id="rId25"></Relationship><Relationship Target="slide125.xml" Type="http://schemas.openxmlformats.org/officeDocument/2006/relationships/slide" Id="rId26"></Relationship><Relationship Target="slide126.xml" Type="http://schemas.openxmlformats.org/officeDocument/2006/relationships/slide" Id="rId27"></Relationship><Relationship Target="slide126.xml" Type="http://schemas.openxmlformats.org/officeDocument/2006/relationships/slide" Id="rId28"></Relationship><Relationship Target="slide126.xml" Type="http://schemas.openxmlformats.org/officeDocument/2006/relationships/slide" Id="rId29"></Relationship><Relationship Target="slide127.xml" Type="http://schemas.openxmlformats.org/officeDocument/2006/relationships/slide" Id="rId30"></Relationship><Relationship Target="slide127.xml" Type="http://schemas.openxmlformats.org/officeDocument/2006/relationships/slide" Id="rId31"></Relationship><Relationship Target="slide127.xml" Type="http://schemas.openxmlformats.org/officeDocument/2006/relationships/slide" Id="rId32"></Relationship><Relationship Target="slide128.xml" Type="http://schemas.openxmlformats.org/officeDocument/2006/relationships/slide" Id="rId33"></Relationship><Relationship Target="slide128.xml" Type="http://schemas.openxmlformats.org/officeDocument/2006/relationships/slide" Id="rId34"></Relationship><Relationship Target="slide128.xml" Type="http://schemas.openxmlformats.org/officeDocument/2006/relationships/slide" Id="rId35"></Relationship><Relationship Target="slide129.xml" Type="http://schemas.openxmlformats.org/officeDocument/2006/relationships/slide" Id="rId36"></Relationship><Relationship Target="slide129.xml" Type="http://schemas.openxmlformats.org/officeDocument/2006/relationships/slide" Id="rId37"></Relationship><Relationship Target="slide129.xml" Type="http://schemas.openxmlformats.org/officeDocument/2006/relationships/slide" Id="rId38"></Relationship><Relationship Target="slide130.xml" Type="http://schemas.openxmlformats.org/officeDocument/2006/relationships/slide" Id="rId39"></Relationship><Relationship Target="slide130.xml" Type="http://schemas.openxmlformats.org/officeDocument/2006/relationships/slide" Id="rId40"></Relationship><Relationship Target="slide130.xml" Type="http://schemas.openxmlformats.org/officeDocument/2006/relationships/slide" Id="rId41"></Relationship><Relationship Target="slide131.xml" Type="http://schemas.openxmlformats.org/officeDocument/2006/relationships/slide" Id="rId42"></Relationship><Relationship Target="slide131.xml" Type="http://schemas.openxmlformats.org/officeDocument/2006/relationships/slide" Id="rId43"></Relationship><Relationship Target="slide131.xml" Type="http://schemas.openxmlformats.org/officeDocument/2006/relationships/slide" Id="rId44"></Relationship><Relationship Target="slide132.xml" Type="http://schemas.openxmlformats.org/officeDocument/2006/relationships/slide" Id="rId45"></Relationship><Relationship Target="slide132.xml" Type="http://schemas.openxmlformats.org/officeDocument/2006/relationships/slide" Id="rId46"></Relationship><Relationship Target="slide132.xml" Type="http://schemas.openxmlformats.org/officeDocument/2006/relationships/slide" Id="rId47"></Relationship><Relationship Target="slide133.xml" Type="http://schemas.openxmlformats.org/officeDocument/2006/relationships/slide" Id="rId48"></Relationship><Relationship Target="slide133.xml" Type="http://schemas.openxmlformats.org/officeDocument/2006/relationships/slide" Id="rId49"></Relationship><Relationship Target="slide133.xml" Type="http://schemas.openxmlformats.org/officeDocument/2006/relationships/slide" Id="rId50"></Relationship><Relationship Target="slide69.xml" Type="http://schemas.openxmlformats.org/officeDocument/2006/relationships/slide" Id="rId51"></Relationship><Relationship Target="slide2.xml" Type="http://schemas.openxmlformats.org/officeDocument/2006/relationships/slide" Id="rId52"></Relationship><Relationship Id="rId1515291173789" Target="/ppt/notesSlides/notesSlide119.xml" Type="http://schemas.openxmlformats.org/officeDocument/2006/relationships/notesSlide"/></Relationships>
</file>

<file path=ppt/slides/_rels/slide1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5509" Target="/ppt/notesSlides/notesSlide12.xml" Type="http://schemas.openxmlformats.org/officeDocument/2006/relationships/notesSlide"/></Relationships>
</file>

<file path=ppt/slides/_rels/slide12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4083" Target="/ppt/notesSlides/notesSlide120.xml" Type="http://schemas.openxmlformats.org/officeDocument/2006/relationships/notesSlide"/></Relationships>
</file>

<file path=ppt/slides/_rels/slide12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4308" Target="/ppt/notesSlides/notesSlide121.xml" Type="http://schemas.openxmlformats.org/officeDocument/2006/relationships/notesSlide"/></Relationships>
</file>

<file path=ppt/slides/_rels/slide12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4511" Target="/ppt/notesSlides/notesSlide122.xml" Type="http://schemas.openxmlformats.org/officeDocument/2006/relationships/notesSlide"/></Relationships>
</file>

<file path=ppt/slides/_rels/slide12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4702" Target="/ppt/notesSlides/notesSlide123.xml" Type="http://schemas.openxmlformats.org/officeDocument/2006/relationships/notesSlide"/></Relationships>
</file>

<file path=ppt/slides/_rels/slide12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4943" Target="/ppt/notesSlides/notesSlide124.xml" Type="http://schemas.openxmlformats.org/officeDocument/2006/relationships/notesSlide"/></Relationships>
</file>

<file path=ppt/slides/_rels/slide12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5194" Target="/ppt/notesSlides/notesSlide125.xml" Type="http://schemas.openxmlformats.org/officeDocument/2006/relationships/notesSlide"/></Relationships>
</file>

<file path=ppt/slides/_rels/slide12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5479" Target="/ppt/notesSlides/notesSlide126.xml" Type="http://schemas.openxmlformats.org/officeDocument/2006/relationships/notesSlide"/></Relationships>
</file>

<file path=ppt/slides/_rels/slide12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5719" Target="/ppt/notesSlides/notesSlide127.xml" Type="http://schemas.openxmlformats.org/officeDocument/2006/relationships/notesSlide"/></Relationships>
</file>

<file path=ppt/slides/_rels/slide12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5953" Target="/ppt/notesSlides/notesSlide128.xml" Type="http://schemas.openxmlformats.org/officeDocument/2006/relationships/notesSlide"/></Relationships>
</file>

<file path=ppt/slides/_rels/slide12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6210" Target="/ppt/notesSlides/notesSlide129.xml" Type="http://schemas.openxmlformats.org/officeDocument/2006/relationships/notesSlide"/></Relationships>
</file>

<file path=ppt/slides/_rels/slide1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5675" Target="/ppt/notesSlides/notesSlide13.xml" Type="http://schemas.openxmlformats.org/officeDocument/2006/relationships/notesSlide"/></Relationships>
</file>

<file path=ppt/slides/_rels/slide13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6434" Target="/ppt/notesSlides/notesSlide130.xml" Type="http://schemas.openxmlformats.org/officeDocument/2006/relationships/notesSlide"/></Relationships>
</file>

<file path=ppt/slides/_rels/slide13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6714" Target="/ppt/notesSlides/notesSlide131.xml" Type="http://schemas.openxmlformats.org/officeDocument/2006/relationships/notesSlide"/></Relationships>
</file>

<file path=ppt/slides/_rels/slide13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7029" Target="/ppt/notesSlides/notesSlide132.xml" Type="http://schemas.openxmlformats.org/officeDocument/2006/relationships/notesSlide"/></Relationships>
</file>

<file path=ppt/slides/_rels/slide13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19.xml" Type="http://schemas.openxmlformats.org/officeDocument/2006/relationships/slide" Id="rId10"></Relationship><Relationship Target="slide2.xml" Type="http://schemas.openxmlformats.org/officeDocument/2006/relationships/slide" Id="rId11"></Relationship><Relationship Id="rId1515291177299" Target="/ppt/notesSlides/notesSlide133.xml" Type="http://schemas.openxmlformats.org/officeDocument/2006/relationships/notesSlide"/></Relationships>
</file>

<file path=ppt/slides/_rels/slide134.xml.rels><Relationships xmlns="http://schemas.openxmlformats.org/package/2006/relationships"><Relationship Target="../slideLayouts/slideLayout1.xml" Type="http://schemas.openxmlformats.org/officeDocument/2006/relationships/slideLayout" Id="rId1"/><Relationship Target="slide135.xml" Type="http://schemas.openxmlformats.org/officeDocument/2006/relationships/slide" Id="rId5"></Relationship><Relationship Target="slide135.xml" Type="http://schemas.openxmlformats.org/officeDocument/2006/relationships/slide" Id="rId6"></Relationship><Relationship Target="slide135.xml" Type="http://schemas.openxmlformats.org/officeDocument/2006/relationships/slide" Id="rId7"></Relationship><Relationship Target="slide152.xml" Type="http://schemas.openxmlformats.org/officeDocument/2006/relationships/slide" Id="rId8"></Relationship><Relationship Target="slide152.xml" Type="http://schemas.openxmlformats.org/officeDocument/2006/relationships/slide" Id="rId9"></Relationship><Relationship Target="slide152.xml" Type="http://schemas.openxmlformats.org/officeDocument/2006/relationships/slide" Id="rId10"></Relationship><Relationship Target="slide165.xml" Type="http://schemas.openxmlformats.org/officeDocument/2006/relationships/slide" Id="rId11"></Relationship><Relationship Target="slide165.xml" Type="http://schemas.openxmlformats.org/officeDocument/2006/relationships/slide" Id="rId12"></Relationship><Relationship Target="slide165.xml" Type="http://schemas.openxmlformats.org/officeDocument/2006/relationships/slide" Id="rId13"></Relationship><Relationship Target="slide2.xml" Type="http://schemas.openxmlformats.org/officeDocument/2006/relationships/slide" Id="rId14"></Relationship><Relationship Id="rId1515291177412" Target="/ppt/notesSlides/notesSlide134.xml" Type="http://schemas.openxmlformats.org/officeDocument/2006/relationships/notesSlide"/></Relationships>
</file>

<file path=ppt/slides/_rels/slide13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36.xml" Type="http://schemas.openxmlformats.org/officeDocument/2006/relationships/slide" Id="rId9"></Relationship><Relationship Target="slide136.xml" Type="http://schemas.openxmlformats.org/officeDocument/2006/relationships/slide" Id="rId10"></Relationship><Relationship Target="slide136.xml" Type="http://schemas.openxmlformats.org/officeDocument/2006/relationships/slide" Id="rId11"></Relationship><Relationship Target="slide150.xml" Type="http://schemas.openxmlformats.org/officeDocument/2006/relationships/slide" Id="rId12"></Relationship><Relationship Target="slide150.xml" Type="http://schemas.openxmlformats.org/officeDocument/2006/relationships/slide" Id="rId13"></Relationship><Relationship Target="slide150.xml" Type="http://schemas.openxmlformats.org/officeDocument/2006/relationships/slide" Id="rId14"></Relationship><Relationship Target="slide137.xml" Type="http://schemas.openxmlformats.org/officeDocument/2006/relationships/slide" Id="rId15"></Relationship><Relationship Target="slide137.xml" Type="http://schemas.openxmlformats.org/officeDocument/2006/relationships/slide" Id="rId16"></Relationship><Relationship Target="slide137.xml" Type="http://schemas.openxmlformats.org/officeDocument/2006/relationships/slide" Id="rId17"></Relationship><Relationship Target="slide151.xml" Type="http://schemas.openxmlformats.org/officeDocument/2006/relationships/slide" Id="rId18"></Relationship><Relationship Target="slide151.xml" Type="http://schemas.openxmlformats.org/officeDocument/2006/relationships/slide" Id="rId19"></Relationship><Relationship Target="slide151.xml" Type="http://schemas.openxmlformats.org/officeDocument/2006/relationships/slide" Id="rId20"></Relationship><Relationship Target="slide138.xml" Type="http://schemas.openxmlformats.org/officeDocument/2006/relationships/slide" Id="rId21"></Relationship><Relationship Target="slide138.xml" Type="http://schemas.openxmlformats.org/officeDocument/2006/relationships/slide" Id="rId22"></Relationship><Relationship Target="slide138.xml" Type="http://schemas.openxmlformats.org/officeDocument/2006/relationships/slide" Id="rId23"></Relationship><Relationship Target="slide139.xml" Type="http://schemas.openxmlformats.org/officeDocument/2006/relationships/slide" Id="rId24"></Relationship><Relationship Target="slide139.xml" Type="http://schemas.openxmlformats.org/officeDocument/2006/relationships/slide" Id="rId25"></Relationship><Relationship Target="slide139.xml" Type="http://schemas.openxmlformats.org/officeDocument/2006/relationships/slide" Id="rId26"></Relationship><Relationship Target="slide140.xml" Type="http://schemas.openxmlformats.org/officeDocument/2006/relationships/slide" Id="rId27"></Relationship><Relationship Target="slide140.xml" Type="http://schemas.openxmlformats.org/officeDocument/2006/relationships/slide" Id="rId28"></Relationship><Relationship Target="slide140.xml" Type="http://schemas.openxmlformats.org/officeDocument/2006/relationships/slide" Id="rId29"></Relationship><Relationship Target="slide141.xml" Type="http://schemas.openxmlformats.org/officeDocument/2006/relationships/slide" Id="rId30"></Relationship><Relationship Target="slide141.xml" Type="http://schemas.openxmlformats.org/officeDocument/2006/relationships/slide" Id="rId31"></Relationship><Relationship Target="slide141.xml" Type="http://schemas.openxmlformats.org/officeDocument/2006/relationships/slide" Id="rId32"></Relationship><Relationship Target="slide142.xml" Type="http://schemas.openxmlformats.org/officeDocument/2006/relationships/slide" Id="rId33"></Relationship><Relationship Target="slide142.xml" Type="http://schemas.openxmlformats.org/officeDocument/2006/relationships/slide" Id="rId34"></Relationship><Relationship Target="slide142.xml" Type="http://schemas.openxmlformats.org/officeDocument/2006/relationships/slide" Id="rId35"></Relationship><Relationship Target="slide143.xml" Type="http://schemas.openxmlformats.org/officeDocument/2006/relationships/slide" Id="rId36"></Relationship><Relationship Target="slide143.xml" Type="http://schemas.openxmlformats.org/officeDocument/2006/relationships/slide" Id="rId37"></Relationship><Relationship Target="slide143.xml" Type="http://schemas.openxmlformats.org/officeDocument/2006/relationships/slide" Id="rId38"></Relationship><Relationship Target="slide144.xml" Type="http://schemas.openxmlformats.org/officeDocument/2006/relationships/slide" Id="rId39"></Relationship><Relationship Target="slide144.xml" Type="http://schemas.openxmlformats.org/officeDocument/2006/relationships/slide" Id="rId40"></Relationship><Relationship Target="slide144.xml" Type="http://schemas.openxmlformats.org/officeDocument/2006/relationships/slide" Id="rId41"></Relationship><Relationship Target="slide145.xml" Type="http://schemas.openxmlformats.org/officeDocument/2006/relationships/slide" Id="rId42"></Relationship><Relationship Target="slide145.xml" Type="http://schemas.openxmlformats.org/officeDocument/2006/relationships/slide" Id="rId43"></Relationship><Relationship Target="slide145.xml" Type="http://schemas.openxmlformats.org/officeDocument/2006/relationships/slide" Id="rId44"></Relationship><Relationship Target="slide146.xml" Type="http://schemas.openxmlformats.org/officeDocument/2006/relationships/slide" Id="rId45"></Relationship><Relationship Target="slide146.xml" Type="http://schemas.openxmlformats.org/officeDocument/2006/relationships/slide" Id="rId46"></Relationship><Relationship Target="slide146.xml" Type="http://schemas.openxmlformats.org/officeDocument/2006/relationships/slide" Id="rId47"></Relationship><Relationship Target="slide147.xml" Type="http://schemas.openxmlformats.org/officeDocument/2006/relationships/slide" Id="rId48"></Relationship><Relationship Target="slide147.xml" Type="http://schemas.openxmlformats.org/officeDocument/2006/relationships/slide" Id="rId49"></Relationship><Relationship Target="slide147.xml" Type="http://schemas.openxmlformats.org/officeDocument/2006/relationships/slide" Id="rId50"></Relationship><Relationship Target="slide148.xml" Type="http://schemas.openxmlformats.org/officeDocument/2006/relationships/slide" Id="rId51"></Relationship><Relationship Target="slide148.xml" Type="http://schemas.openxmlformats.org/officeDocument/2006/relationships/slide" Id="rId52"></Relationship><Relationship Target="slide148.xml" Type="http://schemas.openxmlformats.org/officeDocument/2006/relationships/slide" Id="rId53"></Relationship><Relationship Target="slide149.xml" Type="http://schemas.openxmlformats.org/officeDocument/2006/relationships/slide" Id="rId54"></Relationship><Relationship Target="slide149.xml" Type="http://schemas.openxmlformats.org/officeDocument/2006/relationships/slide" Id="rId55"></Relationship><Relationship Target="slide149.xml" Type="http://schemas.openxmlformats.org/officeDocument/2006/relationships/slide" Id="rId56"></Relationship><Relationship Target="slide134.xml" Type="http://schemas.openxmlformats.org/officeDocument/2006/relationships/slide" Id="rId57"></Relationship><Relationship Target="slide2.xml" Type="http://schemas.openxmlformats.org/officeDocument/2006/relationships/slide" Id="rId58"></Relationship><Relationship Id="rId1515291177538" Target="/ppt/notesSlides/notesSlide135.xml" Type="http://schemas.openxmlformats.org/officeDocument/2006/relationships/notesSlide"/></Relationships>
</file>

<file path=ppt/slides/_rels/slide13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7780" Target="/ppt/notesSlides/notesSlide136.xml" Type="http://schemas.openxmlformats.org/officeDocument/2006/relationships/notesSlide"/></Relationships>
</file>

<file path=ppt/slides/_rels/slide13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8021" Target="/ppt/notesSlides/notesSlide137.xml" Type="http://schemas.openxmlformats.org/officeDocument/2006/relationships/notesSlide"/></Relationships>
</file>

<file path=ppt/slides/_rels/slide13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8288" Target="/ppt/notesSlides/notesSlide138.xml" Type="http://schemas.openxmlformats.org/officeDocument/2006/relationships/notesSlide"/></Relationships>
</file>

<file path=ppt/slides/_rels/slide13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8485" Target="/ppt/notesSlides/notesSlide139.xml" Type="http://schemas.openxmlformats.org/officeDocument/2006/relationships/notesSlide"/></Relationships>
</file>

<file path=ppt/slides/_rels/slide1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5841" Target="/ppt/notesSlides/notesSlide14.xml" Type="http://schemas.openxmlformats.org/officeDocument/2006/relationships/notesSlide"/></Relationships>
</file>

<file path=ppt/slides/_rels/slide14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8670" Target="/ppt/notesSlides/notesSlide140.xml" Type="http://schemas.openxmlformats.org/officeDocument/2006/relationships/notesSlide"/></Relationships>
</file>

<file path=ppt/slides/_rels/slide14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8843" Target="/ppt/notesSlides/notesSlide141.xml" Type="http://schemas.openxmlformats.org/officeDocument/2006/relationships/notesSlide"/></Relationships>
</file>

<file path=ppt/slides/_rels/slide14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017" Target="/ppt/notesSlides/notesSlide142.xml" Type="http://schemas.openxmlformats.org/officeDocument/2006/relationships/notesSlide"/></Relationships>
</file>

<file path=ppt/slides/_rels/slide14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205" Target="/ppt/notesSlides/notesSlide143.xml" Type="http://schemas.openxmlformats.org/officeDocument/2006/relationships/notesSlide"/></Relationships>
</file>

<file path=ppt/slides/_rels/slide14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383" Target="/ppt/notesSlides/notesSlide144.xml" Type="http://schemas.openxmlformats.org/officeDocument/2006/relationships/notesSlide"/></Relationships>
</file>

<file path=ppt/slides/_rels/slide14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560" Target="/ppt/notesSlides/notesSlide145.xml" Type="http://schemas.openxmlformats.org/officeDocument/2006/relationships/notesSlide"/></Relationships>
</file>

<file path=ppt/slides/_rels/slide14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733" Target="/ppt/notesSlides/notesSlide146.xml" Type="http://schemas.openxmlformats.org/officeDocument/2006/relationships/notesSlide"/></Relationships>
</file>

<file path=ppt/slides/_rels/slide14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79932" Target="/ppt/notesSlides/notesSlide147.xml" Type="http://schemas.openxmlformats.org/officeDocument/2006/relationships/notesSlide"/></Relationships>
</file>

<file path=ppt/slides/_rels/slide14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80102" Target="/ppt/notesSlides/notesSlide148.xml" Type="http://schemas.openxmlformats.org/officeDocument/2006/relationships/notesSlide"/></Relationships>
</file>

<file path=ppt/slides/_rels/slide14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80270" Target="/ppt/notesSlides/notesSlide149.xml" Type="http://schemas.openxmlformats.org/officeDocument/2006/relationships/notesSlide"/></Relationships>
</file>

<file path=ppt/slides/_rels/slide1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6008" Target="/ppt/notesSlides/notesSlide15.xml" Type="http://schemas.openxmlformats.org/officeDocument/2006/relationships/notesSlide"/></Relationships>
</file>

<file path=ppt/slides/_rels/slide15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80444" Target="/ppt/notesSlides/notesSlide150.xml" Type="http://schemas.openxmlformats.org/officeDocument/2006/relationships/notesSlide"/></Relationships>
</file>

<file path=ppt/slides/_rels/slide15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35.xml" Type="http://schemas.openxmlformats.org/officeDocument/2006/relationships/slide" Id="rId10"></Relationship><Relationship Target="slide2.xml" Type="http://schemas.openxmlformats.org/officeDocument/2006/relationships/slide" Id="rId11"></Relationship><Relationship Id="rId1515291180642" Target="/ppt/notesSlides/notesSlide151.xml" Type="http://schemas.openxmlformats.org/officeDocument/2006/relationships/notesSlide"/></Relationships>
</file>

<file path=ppt/slides/_rels/slide152.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53.xml" Type="http://schemas.openxmlformats.org/officeDocument/2006/relationships/slide" Id="rId9"></Relationship><Relationship Target="slide153.xml" Type="http://schemas.openxmlformats.org/officeDocument/2006/relationships/slide" Id="rId10"></Relationship><Relationship Target="slide153.xml" Type="http://schemas.openxmlformats.org/officeDocument/2006/relationships/slide" Id="rId11"></Relationship><Relationship Target="slide154.xml" Type="http://schemas.openxmlformats.org/officeDocument/2006/relationships/slide" Id="rId12"></Relationship><Relationship Target="slide154.xml" Type="http://schemas.openxmlformats.org/officeDocument/2006/relationships/slide" Id="rId13"></Relationship><Relationship Target="slide154.xml" Type="http://schemas.openxmlformats.org/officeDocument/2006/relationships/slide" Id="rId14"></Relationship><Relationship Target="slide155.xml" Type="http://schemas.openxmlformats.org/officeDocument/2006/relationships/slide" Id="rId15"></Relationship><Relationship Target="slide155.xml" Type="http://schemas.openxmlformats.org/officeDocument/2006/relationships/slide" Id="rId16"></Relationship><Relationship Target="slide155.xml" Type="http://schemas.openxmlformats.org/officeDocument/2006/relationships/slide" Id="rId17"></Relationship><Relationship Target="slide156.xml" Type="http://schemas.openxmlformats.org/officeDocument/2006/relationships/slide" Id="rId18"></Relationship><Relationship Target="slide156.xml" Type="http://schemas.openxmlformats.org/officeDocument/2006/relationships/slide" Id="rId19"></Relationship><Relationship Target="slide156.xml" Type="http://schemas.openxmlformats.org/officeDocument/2006/relationships/slide" Id="rId20"></Relationship><Relationship Target="slide157.xml" Type="http://schemas.openxmlformats.org/officeDocument/2006/relationships/slide" Id="rId21"></Relationship><Relationship Target="slide157.xml" Type="http://schemas.openxmlformats.org/officeDocument/2006/relationships/slide" Id="rId22"></Relationship><Relationship Target="slide157.xml" Type="http://schemas.openxmlformats.org/officeDocument/2006/relationships/slide" Id="rId23"></Relationship><Relationship Target="slide158.xml" Type="http://schemas.openxmlformats.org/officeDocument/2006/relationships/slide" Id="rId24"></Relationship><Relationship Target="slide158.xml" Type="http://schemas.openxmlformats.org/officeDocument/2006/relationships/slide" Id="rId25"></Relationship><Relationship Target="slide158.xml" Type="http://schemas.openxmlformats.org/officeDocument/2006/relationships/slide" Id="rId26"></Relationship><Relationship Target="slide159.xml" Type="http://schemas.openxmlformats.org/officeDocument/2006/relationships/slide" Id="rId27"></Relationship><Relationship Target="slide159.xml" Type="http://schemas.openxmlformats.org/officeDocument/2006/relationships/slide" Id="rId28"></Relationship><Relationship Target="slide159.xml" Type="http://schemas.openxmlformats.org/officeDocument/2006/relationships/slide" Id="rId29"></Relationship><Relationship Target="slide160.xml" Type="http://schemas.openxmlformats.org/officeDocument/2006/relationships/slide" Id="rId30"></Relationship><Relationship Target="slide160.xml" Type="http://schemas.openxmlformats.org/officeDocument/2006/relationships/slide" Id="rId31"></Relationship><Relationship Target="slide160.xml" Type="http://schemas.openxmlformats.org/officeDocument/2006/relationships/slide" Id="rId32"></Relationship><Relationship Target="slide161.xml" Type="http://schemas.openxmlformats.org/officeDocument/2006/relationships/slide" Id="rId33"></Relationship><Relationship Target="slide161.xml" Type="http://schemas.openxmlformats.org/officeDocument/2006/relationships/slide" Id="rId34"></Relationship><Relationship Target="slide161.xml" Type="http://schemas.openxmlformats.org/officeDocument/2006/relationships/slide" Id="rId35"></Relationship><Relationship Target="slide162.xml" Type="http://schemas.openxmlformats.org/officeDocument/2006/relationships/slide" Id="rId36"></Relationship><Relationship Target="slide162.xml" Type="http://schemas.openxmlformats.org/officeDocument/2006/relationships/slide" Id="rId37"></Relationship><Relationship Target="slide162.xml" Type="http://schemas.openxmlformats.org/officeDocument/2006/relationships/slide" Id="rId38"></Relationship><Relationship Target="slide163.xml" Type="http://schemas.openxmlformats.org/officeDocument/2006/relationships/slide" Id="rId39"></Relationship><Relationship Target="slide163.xml" Type="http://schemas.openxmlformats.org/officeDocument/2006/relationships/slide" Id="rId40"></Relationship><Relationship Target="slide163.xml" Type="http://schemas.openxmlformats.org/officeDocument/2006/relationships/slide" Id="rId41"></Relationship><Relationship Target="slide164.xml" Type="http://schemas.openxmlformats.org/officeDocument/2006/relationships/slide" Id="rId42"></Relationship><Relationship Target="slide164.xml" Type="http://schemas.openxmlformats.org/officeDocument/2006/relationships/slide" Id="rId43"></Relationship><Relationship Target="slide164.xml" Type="http://schemas.openxmlformats.org/officeDocument/2006/relationships/slide" Id="rId44"></Relationship><Relationship Target="slide134.xml" Type="http://schemas.openxmlformats.org/officeDocument/2006/relationships/slide" Id="rId45"></Relationship><Relationship Target="slide2.xml" Type="http://schemas.openxmlformats.org/officeDocument/2006/relationships/slide" Id="rId46"></Relationship><Relationship Id="rId1515291180736" Target="/ppt/notesSlides/notesSlide152.xml" Type="http://schemas.openxmlformats.org/officeDocument/2006/relationships/notesSlide"/></Relationships>
</file>

<file path=ppt/slides/_rels/slide15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0927" Target="/ppt/notesSlides/notesSlide153.xml" Type="http://schemas.openxmlformats.org/officeDocument/2006/relationships/notesSlide"/></Relationships>
</file>

<file path=ppt/slides/_rels/slide15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1102" Target="/ppt/notesSlides/notesSlide154.xml" Type="http://schemas.openxmlformats.org/officeDocument/2006/relationships/notesSlide"/></Relationships>
</file>

<file path=ppt/slides/_rels/slide15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1308" Target="/ppt/notesSlides/notesSlide155.xml" Type="http://schemas.openxmlformats.org/officeDocument/2006/relationships/notesSlide"/></Relationships>
</file>

<file path=ppt/slides/_rels/slide15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1486" Target="/ppt/notesSlides/notesSlide156.xml" Type="http://schemas.openxmlformats.org/officeDocument/2006/relationships/notesSlide"/></Relationships>
</file>

<file path=ppt/slides/_rels/slide15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1665" Target="/ppt/notesSlides/notesSlide157.xml" Type="http://schemas.openxmlformats.org/officeDocument/2006/relationships/notesSlide"/></Relationships>
</file>

<file path=ppt/slides/_rels/slide15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1840" Target="/ppt/notesSlides/notesSlide158.xml" Type="http://schemas.openxmlformats.org/officeDocument/2006/relationships/notesSlide"/></Relationships>
</file>

<file path=ppt/slides/_rels/slide15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019" Target="/ppt/notesSlides/notesSlide159.xml" Type="http://schemas.openxmlformats.org/officeDocument/2006/relationships/notesSlide"/></Relationships>
</file>

<file path=ppt/slides/_rels/slide1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6178" Target="/ppt/notesSlides/notesSlide16.xml" Type="http://schemas.openxmlformats.org/officeDocument/2006/relationships/notesSlide"/></Relationships>
</file>

<file path=ppt/slides/_rels/slide16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200" Target="/ppt/notesSlides/notesSlide160.xml" Type="http://schemas.openxmlformats.org/officeDocument/2006/relationships/notesSlide"/></Relationships>
</file>

<file path=ppt/slides/_rels/slide16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377" Target="/ppt/notesSlides/notesSlide161.xml" Type="http://schemas.openxmlformats.org/officeDocument/2006/relationships/notesSlide"/></Relationships>
</file>

<file path=ppt/slides/_rels/slide16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553" Target="/ppt/notesSlides/notesSlide162.xml" Type="http://schemas.openxmlformats.org/officeDocument/2006/relationships/notesSlide"/></Relationships>
</file>

<file path=ppt/slides/_rels/slide16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755" Target="/ppt/notesSlides/notesSlide163.xml" Type="http://schemas.openxmlformats.org/officeDocument/2006/relationships/notesSlide"/></Relationships>
</file>

<file path=ppt/slides/_rels/slide16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52.xml" Type="http://schemas.openxmlformats.org/officeDocument/2006/relationships/slide" Id="rId10"></Relationship><Relationship Target="slide2.xml" Type="http://schemas.openxmlformats.org/officeDocument/2006/relationships/slide" Id="rId11"></Relationship><Relationship Id="rId1515291182927" Target="/ppt/notesSlides/notesSlide164.xml" Type="http://schemas.openxmlformats.org/officeDocument/2006/relationships/notesSlide"/></Relationships>
</file>

<file path=ppt/slides/_rels/slide16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66.xml" Type="http://schemas.openxmlformats.org/officeDocument/2006/relationships/slide" Id="rId9"></Relationship><Relationship Target="slide166.xml" Type="http://schemas.openxmlformats.org/officeDocument/2006/relationships/slide" Id="rId10"></Relationship><Relationship Target="slide166.xml" Type="http://schemas.openxmlformats.org/officeDocument/2006/relationships/slide" Id="rId11"></Relationship><Relationship Target="slide167.xml" Type="http://schemas.openxmlformats.org/officeDocument/2006/relationships/slide" Id="rId12"></Relationship><Relationship Target="slide167.xml" Type="http://schemas.openxmlformats.org/officeDocument/2006/relationships/slide" Id="rId13"></Relationship><Relationship Target="slide167.xml" Type="http://schemas.openxmlformats.org/officeDocument/2006/relationships/slide" Id="rId14"></Relationship><Relationship Target="slide168.xml" Type="http://schemas.openxmlformats.org/officeDocument/2006/relationships/slide" Id="rId15"></Relationship><Relationship Target="slide168.xml" Type="http://schemas.openxmlformats.org/officeDocument/2006/relationships/slide" Id="rId16"></Relationship><Relationship Target="slide168.xml" Type="http://schemas.openxmlformats.org/officeDocument/2006/relationships/slide" Id="rId17"></Relationship><Relationship Target="slide169.xml" Type="http://schemas.openxmlformats.org/officeDocument/2006/relationships/slide" Id="rId18"></Relationship><Relationship Target="slide169.xml" Type="http://schemas.openxmlformats.org/officeDocument/2006/relationships/slide" Id="rId19"></Relationship><Relationship Target="slide169.xml" Type="http://schemas.openxmlformats.org/officeDocument/2006/relationships/slide" Id="rId20"></Relationship><Relationship Target="slide170.xml" Type="http://schemas.openxmlformats.org/officeDocument/2006/relationships/slide" Id="rId21"></Relationship><Relationship Target="slide170.xml" Type="http://schemas.openxmlformats.org/officeDocument/2006/relationships/slide" Id="rId22"></Relationship><Relationship Target="slide170.xml" Type="http://schemas.openxmlformats.org/officeDocument/2006/relationships/slide" Id="rId23"></Relationship><Relationship Target="slide171.xml" Type="http://schemas.openxmlformats.org/officeDocument/2006/relationships/slide" Id="rId24"></Relationship><Relationship Target="slide171.xml" Type="http://schemas.openxmlformats.org/officeDocument/2006/relationships/slide" Id="rId25"></Relationship><Relationship Target="slide171.xml" Type="http://schemas.openxmlformats.org/officeDocument/2006/relationships/slide" Id="rId26"></Relationship><Relationship Target="slide172.xml" Type="http://schemas.openxmlformats.org/officeDocument/2006/relationships/slide" Id="rId27"></Relationship><Relationship Target="slide172.xml" Type="http://schemas.openxmlformats.org/officeDocument/2006/relationships/slide" Id="rId28"></Relationship><Relationship Target="slide172.xml" Type="http://schemas.openxmlformats.org/officeDocument/2006/relationships/slide" Id="rId29"></Relationship><Relationship Target="slide173.xml" Type="http://schemas.openxmlformats.org/officeDocument/2006/relationships/slide" Id="rId30"></Relationship><Relationship Target="slide173.xml" Type="http://schemas.openxmlformats.org/officeDocument/2006/relationships/slide" Id="rId31"></Relationship><Relationship Target="slide173.xml" Type="http://schemas.openxmlformats.org/officeDocument/2006/relationships/slide" Id="rId32"></Relationship><Relationship Target="slide174.xml" Type="http://schemas.openxmlformats.org/officeDocument/2006/relationships/slide" Id="rId33"></Relationship><Relationship Target="slide174.xml" Type="http://schemas.openxmlformats.org/officeDocument/2006/relationships/slide" Id="rId34"></Relationship><Relationship Target="slide174.xml" Type="http://schemas.openxmlformats.org/officeDocument/2006/relationships/slide" Id="rId35"></Relationship><Relationship Target="slide175.xml" Type="http://schemas.openxmlformats.org/officeDocument/2006/relationships/slide" Id="rId36"></Relationship><Relationship Target="slide175.xml" Type="http://schemas.openxmlformats.org/officeDocument/2006/relationships/slide" Id="rId37"></Relationship><Relationship Target="slide175.xml" Type="http://schemas.openxmlformats.org/officeDocument/2006/relationships/slide" Id="rId38"></Relationship><Relationship Target="slide176.xml" Type="http://schemas.openxmlformats.org/officeDocument/2006/relationships/slide" Id="rId39"></Relationship><Relationship Target="slide176.xml" Type="http://schemas.openxmlformats.org/officeDocument/2006/relationships/slide" Id="rId40"></Relationship><Relationship Target="slide176.xml" Type="http://schemas.openxmlformats.org/officeDocument/2006/relationships/slide" Id="rId41"></Relationship><Relationship Target="slide177.xml" Type="http://schemas.openxmlformats.org/officeDocument/2006/relationships/slide" Id="rId42"></Relationship><Relationship Target="slide177.xml" Type="http://schemas.openxmlformats.org/officeDocument/2006/relationships/slide" Id="rId43"></Relationship><Relationship Target="slide177.xml" Type="http://schemas.openxmlformats.org/officeDocument/2006/relationships/slide" Id="rId44"></Relationship><Relationship Target="slide178.xml" Type="http://schemas.openxmlformats.org/officeDocument/2006/relationships/slide" Id="rId45"></Relationship><Relationship Target="slide178.xml" Type="http://schemas.openxmlformats.org/officeDocument/2006/relationships/slide" Id="rId46"></Relationship><Relationship Target="slide178.xml" Type="http://schemas.openxmlformats.org/officeDocument/2006/relationships/slide" Id="rId47"></Relationship><Relationship Target="slide134.xml" Type="http://schemas.openxmlformats.org/officeDocument/2006/relationships/slide" Id="rId48"></Relationship><Relationship Target="slide2.xml" Type="http://schemas.openxmlformats.org/officeDocument/2006/relationships/slide" Id="rId49"></Relationship><Relationship Id="rId1515291183019" Target="/ppt/notesSlides/notesSlide165.xml" Type="http://schemas.openxmlformats.org/officeDocument/2006/relationships/notesSlide"/></Relationships>
</file>

<file path=ppt/slides/_rels/slide16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3190" Target="/ppt/notesSlides/notesSlide166.xml" Type="http://schemas.openxmlformats.org/officeDocument/2006/relationships/notesSlide"/></Relationships>
</file>

<file path=ppt/slides/_rels/slide16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3389" Target="/ppt/notesSlides/notesSlide167.xml" Type="http://schemas.openxmlformats.org/officeDocument/2006/relationships/notesSlide"/></Relationships>
</file>

<file path=ppt/slides/_rels/slide16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3561" Target="/ppt/notesSlides/notesSlide168.xml" Type="http://schemas.openxmlformats.org/officeDocument/2006/relationships/notesSlide"/></Relationships>
</file>

<file path=ppt/slides/_rels/slide16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3732" Target="/ppt/notesSlides/notesSlide169.xml" Type="http://schemas.openxmlformats.org/officeDocument/2006/relationships/notesSlide"/></Relationships>
</file>

<file path=ppt/slides/_rels/slide1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6377" Target="/ppt/notesSlides/notesSlide17.xml" Type="http://schemas.openxmlformats.org/officeDocument/2006/relationships/notesSlide"/></Relationships>
</file>

<file path=ppt/slides/_rels/slide17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3903" Target="/ppt/notesSlides/notesSlide170.xml" Type="http://schemas.openxmlformats.org/officeDocument/2006/relationships/notesSlide"/></Relationships>
</file>

<file path=ppt/slides/_rels/slide17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4075" Target="/ppt/notesSlides/notesSlide171.xml" Type="http://schemas.openxmlformats.org/officeDocument/2006/relationships/notesSlide"/></Relationships>
</file>

<file path=ppt/slides/_rels/slide17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4293" Target="/ppt/notesSlides/notesSlide172.xml" Type="http://schemas.openxmlformats.org/officeDocument/2006/relationships/notesSlide"/></Relationships>
</file>

<file path=ppt/slides/_rels/slide17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4478" Target="/ppt/notesSlides/notesSlide173.xml" Type="http://schemas.openxmlformats.org/officeDocument/2006/relationships/notesSlide"/></Relationships>
</file>

<file path=ppt/slides/_rels/slide17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4682" Target="/ppt/notesSlides/notesSlide174.xml" Type="http://schemas.openxmlformats.org/officeDocument/2006/relationships/notesSlide"/></Relationships>
</file>

<file path=ppt/slides/_rels/slide17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4931" Target="/ppt/notesSlides/notesSlide175.xml" Type="http://schemas.openxmlformats.org/officeDocument/2006/relationships/notesSlide"/></Relationships>
</file>

<file path=ppt/slides/_rels/slide17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5120" Target="/ppt/notesSlides/notesSlide176.xml" Type="http://schemas.openxmlformats.org/officeDocument/2006/relationships/notesSlide"/></Relationships>
</file>

<file path=ppt/slides/_rels/slide17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5296" Target="/ppt/notesSlides/notesSlide177.xml" Type="http://schemas.openxmlformats.org/officeDocument/2006/relationships/notesSlide"/></Relationships>
</file>

<file path=ppt/slides/_rels/slide17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65.xml" Type="http://schemas.openxmlformats.org/officeDocument/2006/relationships/slide" Id="rId10"></Relationship><Relationship Target="slide2.xml" Type="http://schemas.openxmlformats.org/officeDocument/2006/relationships/slide" Id="rId11"></Relationship><Relationship Id="rId1515291185472" Target="/ppt/notesSlides/notesSlide178.xml" Type="http://schemas.openxmlformats.org/officeDocument/2006/relationships/notesSlide"/></Relationships>
</file>

<file path=ppt/slides/_rels/slide179.xml.rels><Relationships xmlns="http://schemas.openxmlformats.org/package/2006/relationships"><Relationship Target="../slideLayouts/slideLayout1.xml" Type="http://schemas.openxmlformats.org/officeDocument/2006/relationships/slideLayout" Id="rId1"/><Relationship Target="slide180.xml" Type="http://schemas.openxmlformats.org/officeDocument/2006/relationships/slide" Id="rId5"></Relationship><Relationship Target="slide180.xml" Type="http://schemas.openxmlformats.org/officeDocument/2006/relationships/slide" Id="rId6"></Relationship><Relationship Target="slide180.xml" Type="http://schemas.openxmlformats.org/officeDocument/2006/relationships/slide" Id="rId7"></Relationship><Relationship Target="slide196.xml" Type="http://schemas.openxmlformats.org/officeDocument/2006/relationships/slide" Id="rId8"></Relationship><Relationship Target="slide196.xml" Type="http://schemas.openxmlformats.org/officeDocument/2006/relationships/slide" Id="rId9"></Relationship><Relationship Target="slide196.xml" Type="http://schemas.openxmlformats.org/officeDocument/2006/relationships/slide" Id="rId10"></Relationship><Relationship Target="slide212.xml" Type="http://schemas.openxmlformats.org/officeDocument/2006/relationships/slide" Id="rId11"></Relationship><Relationship Target="slide212.xml" Type="http://schemas.openxmlformats.org/officeDocument/2006/relationships/slide" Id="rId12"></Relationship><Relationship Target="slide212.xml" Type="http://schemas.openxmlformats.org/officeDocument/2006/relationships/slide" Id="rId13"></Relationship><Relationship Target="slide226.xml" Type="http://schemas.openxmlformats.org/officeDocument/2006/relationships/slide" Id="rId14"></Relationship><Relationship Target="slide226.xml" Type="http://schemas.openxmlformats.org/officeDocument/2006/relationships/slide" Id="rId15"></Relationship><Relationship Target="slide226.xml" Type="http://schemas.openxmlformats.org/officeDocument/2006/relationships/slide" Id="rId16"></Relationship><Relationship Target="slide238.xml" Type="http://schemas.openxmlformats.org/officeDocument/2006/relationships/slide" Id="rId17"></Relationship><Relationship Target="slide238.xml" Type="http://schemas.openxmlformats.org/officeDocument/2006/relationships/slide" Id="rId18"></Relationship><Relationship Target="slide238.xml" Type="http://schemas.openxmlformats.org/officeDocument/2006/relationships/slide" Id="rId19"></Relationship><Relationship Target="slide2.xml" Type="http://schemas.openxmlformats.org/officeDocument/2006/relationships/slide" Id="rId20"></Relationship><Relationship Id="rId1515291185569" Target="/ppt/notesSlides/notesSlide179.xml" Type="http://schemas.openxmlformats.org/officeDocument/2006/relationships/notesSlide"/></Relationships>
</file>

<file path=ppt/slides/_rels/slide1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6555" Target="/ppt/notesSlides/notesSlide18.xml" Type="http://schemas.openxmlformats.org/officeDocument/2006/relationships/notesSlide"/></Relationships>
</file>

<file path=ppt/slides/_rels/slide180.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81.xml" Type="http://schemas.openxmlformats.org/officeDocument/2006/relationships/slide" Id="rId9"></Relationship><Relationship Target="slide181.xml" Type="http://schemas.openxmlformats.org/officeDocument/2006/relationships/slide" Id="rId10"></Relationship><Relationship Target="slide181.xml" Type="http://schemas.openxmlformats.org/officeDocument/2006/relationships/slide" Id="rId11"></Relationship><Relationship Target="slide195.xml" Type="http://schemas.openxmlformats.org/officeDocument/2006/relationships/slide" Id="rId12"></Relationship><Relationship Target="slide195.xml" Type="http://schemas.openxmlformats.org/officeDocument/2006/relationships/slide" Id="rId13"></Relationship><Relationship Target="slide195.xml" Type="http://schemas.openxmlformats.org/officeDocument/2006/relationships/slide" Id="rId14"></Relationship><Relationship Target="slide182.xml" Type="http://schemas.openxmlformats.org/officeDocument/2006/relationships/slide" Id="rId15"></Relationship><Relationship Target="slide182.xml" Type="http://schemas.openxmlformats.org/officeDocument/2006/relationships/slide" Id="rId16"></Relationship><Relationship Target="slide182.xml" Type="http://schemas.openxmlformats.org/officeDocument/2006/relationships/slide" Id="rId17"></Relationship><Relationship Target="slide183.xml" Type="http://schemas.openxmlformats.org/officeDocument/2006/relationships/slide" Id="rId18"></Relationship><Relationship Target="slide183.xml" Type="http://schemas.openxmlformats.org/officeDocument/2006/relationships/slide" Id="rId19"></Relationship><Relationship Target="slide183.xml" Type="http://schemas.openxmlformats.org/officeDocument/2006/relationships/slide" Id="rId20"></Relationship><Relationship Target="slide184.xml" Type="http://schemas.openxmlformats.org/officeDocument/2006/relationships/slide" Id="rId21"></Relationship><Relationship Target="slide184.xml" Type="http://schemas.openxmlformats.org/officeDocument/2006/relationships/slide" Id="rId22"></Relationship><Relationship Target="slide184.xml" Type="http://schemas.openxmlformats.org/officeDocument/2006/relationships/slide" Id="rId23"></Relationship><Relationship Target="slide185.xml" Type="http://schemas.openxmlformats.org/officeDocument/2006/relationships/slide" Id="rId24"></Relationship><Relationship Target="slide185.xml" Type="http://schemas.openxmlformats.org/officeDocument/2006/relationships/slide" Id="rId25"></Relationship><Relationship Target="slide185.xml" Type="http://schemas.openxmlformats.org/officeDocument/2006/relationships/slide" Id="rId26"></Relationship><Relationship Target="slide186.xml" Type="http://schemas.openxmlformats.org/officeDocument/2006/relationships/slide" Id="rId27"></Relationship><Relationship Target="slide186.xml" Type="http://schemas.openxmlformats.org/officeDocument/2006/relationships/slide" Id="rId28"></Relationship><Relationship Target="slide186.xml" Type="http://schemas.openxmlformats.org/officeDocument/2006/relationships/slide" Id="rId29"></Relationship><Relationship Target="slide187.xml" Type="http://schemas.openxmlformats.org/officeDocument/2006/relationships/slide" Id="rId30"></Relationship><Relationship Target="slide187.xml" Type="http://schemas.openxmlformats.org/officeDocument/2006/relationships/slide" Id="rId31"></Relationship><Relationship Target="slide187.xml" Type="http://schemas.openxmlformats.org/officeDocument/2006/relationships/slide" Id="rId32"></Relationship><Relationship Target="slide188.xml" Type="http://schemas.openxmlformats.org/officeDocument/2006/relationships/slide" Id="rId33"></Relationship><Relationship Target="slide188.xml" Type="http://schemas.openxmlformats.org/officeDocument/2006/relationships/slide" Id="rId34"></Relationship><Relationship Target="slide188.xml" Type="http://schemas.openxmlformats.org/officeDocument/2006/relationships/slide" Id="rId35"></Relationship><Relationship Target="slide189.xml" Type="http://schemas.openxmlformats.org/officeDocument/2006/relationships/slide" Id="rId36"></Relationship><Relationship Target="slide189.xml" Type="http://schemas.openxmlformats.org/officeDocument/2006/relationships/slide" Id="rId37"></Relationship><Relationship Target="slide189.xml" Type="http://schemas.openxmlformats.org/officeDocument/2006/relationships/slide" Id="rId38"></Relationship><Relationship Target="slide190.xml" Type="http://schemas.openxmlformats.org/officeDocument/2006/relationships/slide" Id="rId39"></Relationship><Relationship Target="slide190.xml" Type="http://schemas.openxmlformats.org/officeDocument/2006/relationships/slide" Id="rId40"></Relationship><Relationship Target="slide190.xml" Type="http://schemas.openxmlformats.org/officeDocument/2006/relationships/slide" Id="rId41"></Relationship><Relationship Target="slide191.xml" Type="http://schemas.openxmlformats.org/officeDocument/2006/relationships/slide" Id="rId42"></Relationship><Relationship Target="slide191.xml" Type="http://schemas.openxmlformats.org/officeDocument/2006/relationships/slide" Id="rId43"></Relationship><Relationship Target="slide191.xml" Type="http://schemas.openxmlformats.org/officeDocument/2006/relationships/slide" Id="rId44"></Relationship><Relationship Target="slide192.xml" Type="http://schemas.openxmlformats.org/officeDocument/2006/relationships/slide" Id="rId45"></Relationship><Relationship Target="slide192.xml" Type="http://schemas.openxmlformats.org/officeDocument/2006/relationships/slide" Id="rId46"></Relationship><Relationship Target="slide192.xml" Type="http://schemas.openxmlformats.org/officeDocument/2006/relationships/slide" Id="rId47"></Relationship><Relationship Target="slide193.xml" Type="http://schemas.openxmlformats.org/officeDocument/2006/relationships/slide" Id="rId48"></Relationship><Relationship Target="slide193.xml" Type="http://schemas.openxmlformats.org/officeDocument/2006/relationships/slide" Id="rId49"></Relationship><Relationship Target="slide193.xml" Type="http://schemas.openxmlformats.org/officeDocument/2006/relationships/slide" Id="rId50"></Relationship><Relationship Target="slide194.xml" Type="http://schemas.openxmlformats.org/officeDocument/2006/relationships/slide" Id="rId51"></Relationship><Relationship Target="slide194.xml" Type="http://schemas.openxmlformats.org/officeDocument/2006/relationships/slide" Id="rId52"></Relationship><Relationship Target="slide194.xml" Type="http://schemas.openxmlformats.org/officeDocument/2006/relationships/slide" Id="rId53"></Relationship><Relationship Target="slide179.xml" Type="http://schemas.openxmlformats.org/officeDocument/2006/relationships/slide" Id="rId54"></Relationship><Relationship Target="slide2.xml" Type="http://schemas.openxmlformats.org/officeDocument/2006/relationships/slide" Id="rId55"></Relationship><Relationship Id="rId1515291185665" Target="/ppt/notesSlides/notesSlide180.xml" Type="http://schemas.openxmlformats.org/officeDocument/2006/relationships/notesSlide"/></Relationships>
</file>

<file path=ppt/slides/_rels/slide18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5863" Target="/ppt/notesSlides/notesSlide181.xml" Type="http://schemas.openxmlformats.org/officeDocument/2006/relationships/notesSlide"/></Relationships>
</file>

<file path=ppt/slides/_rels/slide18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032" Target="/ppt/notesSlides/notesSlide182.xml" Type="http://schemas.openxmlformats.org/officeDocument/2006/relationships/notesSlide"/></Relationships>
</file>

<file path=ppt/slides/_rels/slide18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203" Target="/ppt/notesSlides/notesSlide183.xml" Type="http://schemas.openxmlformats.org/officeDocument/2006/relationships/notesSlide"/></Relationships>
</file>

<file path=ppt/slides/_rels/slide18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372" Target="/ppt/notesSlides/notesSlide184.xml" Type="http://schemas.openxmlformats.org/officeDocument/2006/relationships/notesSlide"/></Relationships>
</file>

<file path=ppt/slides/_rels/slide18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544" Target="/ppt/notesSlides/notesSlide185.xml" Type="http://schemas.openxmlformats.org/officeDocument/2006/relationships/notesSlide"/></Relationships>
</file>

<file path=ppt/slides/_rels/slide18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728" Target="/ppt/notesSlides/notesSlide186.xml" Type="http://schemas.openxmlformats.org/officeDocument/2006/relationships/notesSlide"/></Relationships>
</file>

<file path=ppt/slides/_rels/slide18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6904" Target="/ppt/notesSlides/notesSlide187.xml" Type="http://schemas.openxmlformats.org/officeDocument/2006/relationships/notesSlide"/></Relationships>
</file>

<file path=ppt/slides/_rels/slide18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087" Target="/ppt/notesSlides/notesSlide188.xml" Type="http://schemas.openxmlformats.org/officeDocument/2006/relationships/notesSlide"/></Relationships>
</file>

<file path=ppt/slides/_rels/slide18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294" Target="/ppt/notesSlides/notesSlide189.xml" Type="http://schemas.openxmlformats.org/officeDocument/2006/relationships/notesSlide"/></Relationships>
</file>

<file path=ppt/slides/_rels/slide19.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0.xml" Type="http://schemas.openxmlformats.org/officeDocument/2006/relationships/slide" Id="rId9"></Relationship><Relationship Target="slide20.xml" Type="http://schemas.openxmlformats.org/officeDocument/2006/relationships/slide" Id="rId10"></Relationship><Relationship Target="slide20.xml" Type="http://schemas.openxmlformats.org/officeDocument/2006/relationships/slide" Id="rId11"></Relationship><Relationship Target="slide21.xml" Type="http://schemas.openxmlformats.org/officeDocument/2006/relationships/slide" Id="rId12"></Relationship><Relationship Target="slide21.xml" Type="http://schemas.openxmlformats.org/officeDocument/2006/relationships/slide" Id="rId13"></Relationship><Relationship Target="slide21.xml" Type="http://schemas.openxmlformats.org/officeDocument/2006/relationships/slide" Id="rId14"></Relationship><Relationship Target="slide22.xml" Type="http://schemas.openxmlformats.org/officeDocument/2006/relationships/slide" Id="rId15"></Relationship><Relationship Target="slide22.xml" Type="http://schemas.openxmlformats.org/officeDocument/2006/relationships/slide" Id="rId16"></Relationship><Relationship Target="slide22.xml" Type="http://schemas.openxmlformats.org/officeDocument/2006/relationships/slide" Id="rId17"></Relationship><Relationship Target="slide23.xml" Type="http://schemas.openxmlformats.org/officeDocument/2006/relationships/slide" Id="rId18"></Relationship><Relationship Target="slide23.xml" Type="http://schemas.openxmlformats.org/officeDocument/2006/relationships/slide" Id="rId19"></Relationship><Relationship Target="slide23.xml" Type="http://schemas.openxmlformats.org/officeDocument/2006/relationships/slide" Id="rId20"></Relationship><Relationship Target="slide24.xml" Type="http://schemas.openxmlformats.org/officeDocument/2006/relationships/slide" Id="rId21"></Relationship><Relationship Target="slide24.xml" Type="http://schemas.openxmlformats.org/officeDocument/2006/relationships/slide" Id="rId22"></Relationship><Relationship Target="slide24.xml" Type="http://schemas.openxmlformats.org/officeDocument/2006/relationships/slide" Id="rId23"></Relationship><Relationship Target="slide25.xml" Type="http://schemas.openxmlformats.org/officeDocument/2006/relationships/slide" Id="rId24"></Relationship><Relationship Target="slide25.xml" Type="http://schemas.openxmlformats.org/officeDocument/2006/relationships/slide" Id="rId25"></Relationship><Relationship Target="slide25.xml" Type="http://schemas.openxmlformats.org/officeDocument/2006/relationships/slide" Id="rId26"></Relationship><Relationship Target="slide26.xml" Type="http://schemas.openxmlformats.org/officeDocument/2006/relationships/slide" Id="rId27"></Relationship><Relationship Target="slide26.xml" Type="http://schemas.openxmlformats.org/officeDocument/2006/relationships/slide" Id="rId28"></Relationship><Relationship Target="slide26.xml" Type="http://schemas.openxmlformats.org/officeDocument/2006/relationships/slide" Id="rId29"></Relationship><Relationship Target="slide27.xml" Type="http://schemas.openxmlformats.org/officeDocument/2006/relationships/slide" Id="rId30"></Relationship><Relationship Target="slide27.xml" Type="http://schemas.openxmlformats.org/officeDocument/2006/relationships/slide" Id="rId31"></Relationship><Relationship Target="slide27.xml" Type="http://schemas.openxmlformats.org/officeDocument/2006/relationships/slide" Id="rId32"></Relationship><Relationship Target="slide28.xml" Type="http://schemas.openxmlformats.org/officeDocument/2006/relationships/slide" Id="rId33"></Relationship><Relationship Target="slide28.xml" Type="http://schemas.openxmlformats.org/officeDocument/2006/relationships/slide" Id="rId34"></Relationship><Relationship Target="slide28.xml" Type="http://schemas.openxmlformats.org/officeDocument/2006/relationships/slide" Id="rId35"></Relationship><Relationship Target="slide29.xml" Type="http://schemas.openxmlformats.org/officeDocument/2006/relationships/slide" Id="rId36"></Relationship><Relationship Target="slide29.xml" Type="http://schemas.openxmlformats.org/officeDocument/2006/relationships/slide" Id="rId37"></Relationship><Relationship Target="slide29.xml" Type="http://schemas.openxmlformats.org/officeDocument/2006/relationships/slide" Id="rId38"></Relationship><Relationship Target="slide30.xml" Type="http://schemas.openxmlformats.org/officeDocument/2006/relationships/slide" Id="rId39"></Relationship><Relationship Target="slide30.xml" Type="http://schemas.openxmlformats.org/officeDocument/2006/relationships/slide" Id="rId40"></Relationship><Relationship Target="slide30.xml" Type="http://schemas.openxmlformats.org/officeDocument/2006/relationships/slide" Id="rId41"></Relationship><Relationship Target="slide31.xml" Type="http://schemas.openxmlformats.org/officeDocument/2006/relationships/slide" Id="rId42"></Relationship><Relationship Target="slide31.xml" Type="http://schemas.openxmlformats.org/officeDocument/2006/relationships/slide" Id="rId43"></Relationship><Relationship Target="slide31.xml" Type="http://schemas.openxmlformats.org/officeDocument/2006/relationships/slide" Id="rId44"></Relationship><Relationship Target="slide3.xml" Type="http://schemas.openxmlformats.org/officeDocument/2006/relationships/slide" Id="rId45"></Relationship><Relationship Target="slide2.xml" Type="http://schemas.openxmlformats.org/officeDocument/2006/relationships/slide" Id="rId46"></Relationship><Relationship Id="rId1515291156636" Target="/ppt/notesSlides/notesSlide19.xml" Type="http://schemas.openxmlformats.org/officeDocument/2006/relationships/notesSlide"/></Relationships>
</file>

<file path=ppt/slides/_rels/slide19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476" Target="/ppt/notesSlides/notesSlide190.xml" Type="http://schemas.openxmlformats.org/officeDocument/2006/relationships/notesSlide"/></Relationships>
</file>

<file path=ppt/slides/_rels/slide19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657" Target="/ppt/notesSlides/notesSlide191.xml" Type="http://schemas.openxmlformats.org/officeDocument/2006/relationships/notesSlide"/></Relationships>
</file>

<file path=ppt/slides/_rels/slide19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827" Target="/ppt/notesSlides/notesSlide192.xml" Type="http://schemas.openxmlformats.org/officeDocument/2006/relationships/notesSlide"/></Relationships>
</file>

<file path=ppt/slides/_rels/slide19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7997" Target="/ppt/notesSlides/notesSlide193.xml" Type="http://schemas.openxmlformats.org/officeDocument/2006/relationships/notesSlide"/></Relationships>
</file>

<file path=ppt/slides/_rels/slide19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8172" Target="/ppt/notesSlides/notesSlide194.xml" Type="http://schemas.openxmlformats.org/officeDocument/2006/relationships/notesSlide"/></Relationships>
</file>

<file path=ppt/slides/_rels/slide19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80.xml" Type="http://schemas.openxmlformats.org/officeDocument/2006/relationships/slide" Id="rId10"></Relationship><Relationship Target="slide2.xml" Type="http://schemas.openxmlformats.org/officeDocument/2006/relationships/slide" Id="rId11"></Relationship><Relationship Id="rId1515291188356" Target="/ppt/notesSlides/notesSlide195.xml" Type="http://schemas.openxmlformats.org/officeDocument/2006/relationships/notesSlide"/></Relationships>
</file>

<file path=ppt/slides/_rels/slide196.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197.xml" Type="http://schemas.openxmlformats.org/officeDocument/2006/relationships/slide" Id="rId9"></Relationship><Relationship Target="slide197.xml" Type="http://schemas.openxmlformats.org/officeDocument/2006/relationships/slide" Id="rId10"></Relationship><Relationship Target="slide197.xml" Type="http://schemas.openxmlformats.org/officeDocument/2006/relationships/slide" Id="rId11"></Relationship><Relationship Target="slide211.xml" Type="http://schemas.openxmlformats.org/officeDocument/2006/relationships/slide" Id="rId12"></Relationship><Relationship Target="slide211.xml" Type="http://schemas.openxmlformats.org/officeDocument/2006/relationships/slide" Id="rId13"></Relationship><Relationship Target="slide211.xml" Type="http://schemas.openxmlformats.org/officeDocument/2006/relationships/slide" Id="rId14"></Relationship><Relationship Target="slide198.xml" Type="http://schemas.openxmlformats.org/officeDocument/2006/relationships/slide" Id="rId15"></Relationship><Relationship Target="slide198.xml" Type="http://schemas.openxmlformats.org/officeDocument/2006/relationships/slide" Id="rId16"></Relationship><Relationship Target="slide198.xml" Type="http://schemas.openxmlformats.org/officeDocument/2006/relationships/slide" Id="rId17"></Relationship><Relationship Target="slide199.xml" Type="http://schemas.openxmlformats.org/officeDocument/2006/relationships/slide" Id="rId18"></Relationship><Relationship Target="slide199.xml" Type="http://schemas.openxmlformats.org/officeDocument/2006/relationships/slide" Id="rId19"></Relationship><Relationship Target="slide199.xml" Type="http://schemas.openxmlformats.org/officeDocument/2006/relationships/slide" Id="rId20"></Relationship><Relationship Target="slide200.xml" Type="http://schemas.openxmlformats.org/officeDocument/2006/relationships/slide" Id="rId21"></Relationship><Relationship Target="slide200.xml" Type="http://schemas.openxmlformats.org/officeDocument/2006/relationships/slide" Id="rId22"></Relationship><Relationship Target="slide200.xml" Type="http://schemas.openxmlformats.org/officeDocument/2006/relationships/slide" Id="rId23"></Relationship><Relationship Target="slide201.xml" Type="http://schemas.openxmlformats.org/officeDocument/2006/relationships/slide" Id="rId24"></Relationship><Relationship Target="slide201.xml" Type="http://schemas.openxmlformats.org/officeDocument/2006/relationships/slide" Id="rId25"></Relationship><Relationship Target="slide201.xml" Type="http://schemas.openxmlformats.org/officeDocument/2006/relationships/slide" Id="rId26"></Relationship><Relationship Target="slide202.xml" Type="http://schemas.openxmlformats.org/officeDocument/2006/relationships/slide" Id="rId27"></Relationship><Relationship Target="slide202.xml" Type="http://schemas.openxmlformats.org/officeDocument/2006/relationships/slide" Id="rId28"></Relationship><Relationship Target="slide202.xml" Type="http://schemas.openxmlformats.org/officeDocument/2006/relationships/slide" Id="rId29"></Relationship><Relationship Target="slide203.xml" Type="http://schemas.openxmlformats.org/officeDocument/2006/relationships/slide" Id="rId30"></Relationship><Relationship Target="slide203.xml" Type="http://schemas.openxmlformats.org/officeDocument/2006/relationships/slide" Id="rId31"></Relationship><Relationship Target="slide203.xml" Type="http://schemas.openxmlformats.org/officeDocument/2006/relationships/slide" Id="rId32"></Relationship><Relationship Target="slide204.xml" Type="http://schemas.openxmlformats.org/officeDocument/2006/relationships/slide" Id="rId33"></Relationship><Relationship Target="slide204.xml" Type="http://schemas.openxmlformats.org/officeDocument/2006/relationships/slide" Id="rId34"></Relationship><Relationship Target="slide204.xml" Type="http://schemas.openxmlformats.org/officeDocument/2006/relationships/slide" Id="rId35"></Relationship><Relationship Target="slide205.xml" Type="http://schemas.openxmlformats.org/officeDocument/2006/relationships/slide" Id="rId36"></Relationship><Relationship Target="slide205.xml" Type="http://schemas.openxmlformats.org/officeDocument/2006/relationships/slide" Id="rId37"></Relationship><Relationship Target="slide205.xml" Type="http://schemas.openxmlformats.org/officeDocument/2006/relationships/slide" Id="rId38"></Relationship><Relationship Target="slide206.xml" Type="http://schemas.openxmlformats.org/officeDocument/2006/relationships/slide" Id="rId39"></Relationship><Relationship Target="slide206.xml" Type="http://schemas.openxmlformats.org/officeDocument/2006/relationships/slide" Id="rId40"></Relationship><Relationship Target="slide206.xml" Type="http://schemas.openxmlformats.org/officeDocument/2006/relationships/slide" Id="rId41"></Relationship><Relationship Target="slide207.xml" Type="http://schemas.openxmlformats.org/officeDocument/2006/relationships/slide" Id="rId42"></Relationship><Relationship Target="slide207.xml" Type="http://schemas.openxmlformats.org/officeDocument/2006/relationships/slide" Id="rId43"></Relationship><Relationship Target="slide207.xml" Type="http://schemas.openxmlformats.org/officeDocument/2006/relationships/slide" Id="rId44"></Relationship><Relationship Target="slide208.xml" Type="http://schemas.openxmlformats.org/officeDocument/2006/relationships/slide" Id="rId45"></Relationship><Relationship Target="slide208.xml" Type="http://schemas.openxmlformats.org/officeDocument/2006/relationships/slide" Id="rId46"></Relationship><Relationship Target="slide208.xml" Type="http://schemas.openxmlformats.org/officeDocument/2006/relationships/slide" Id="rId47"></Relationship><Relationship Target="slide209.xml" Type="http://schemas.openxmlformats.org/officeDocument/2006/relationships/slide" Id="rId48"></Relationship><Relationship Target="slide209.xml" Type="http://schemas.openxmlformats.org/officeDocument/2006/relationships/slide" Id="rId49"></Relationship><Relationship Target="slide209.xml" Type="http://schemas.openxmlformats.org/officeDocument/2006/relationships/slide" Id="rId50"></Relationship><Relationship Target="slide210.xml" Type="http://schemas.openxmlformats.org/officeDocument/2006/relationships/slide" Id="rId51"></Relationship><Relationship Target="slide210.xml" Type="http://schemas.openxmlformats.org/officeDocument/2006/relationships/slide" Id="rId52"></Relationship><Relationship Target="slide210.xml" Type="http://schemas.openxmlformats.org/officeDocument/2006/relationships/slide" Id="rId53"></Relationship><Relationship Target="slide179.xml" Type="http://schemas.openxmlformats.org/officeDocument/2006/relationships/slide" Id="rId54"></Relationship><Relationship Target="slide2.xml" Type="http://schemas.openxmlformats.org/officeDocument/2006/relationships/slide" Id="rId55"></Relationship><Relationship Id="rId1515291188452" Target="/ppt/notesSlides/notesSlide196.xml" Type="http://schemas.openxmlformats.org/officeDocument/2006/relationships/notesSlide"/></Relationships>
</file>

<file path=ppt/slides/_rels/slide19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8629" Target="/ppt/notesSlides/notesSlide197.xml" Type="http://schemas.openxmlformats.org/officeDocument/2006/relationships/notesSlide"/></Relationships>
</file>

<file path=ppt/slides/_rels/slide19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8846" Target="/ppt/notesSlides/notesSlide198.xml" Type="http://schemas.openxmlformats.org/officeDocument/2006/relationships/notesSlide"/></Relationships>
</file>

<file path=ppt/slides/_rels/slide19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022" Target="/ppt/notesSlides/notesSlide199.xml" Type="http://schemas.openxmlformats.org/officeDocument/2006/relationships/notesSlide"/></Relationships>
</file>

<file path=ppt/slides/_rels/slide2.xml.rels><Relationships xmlns="http://schemas.openxmlformats.org/package/2006/relationships"><Relationship Target="../slideLayouts/slideLayout1.xml" Type="http://schemas.openxmlformats.org/officeDocument/2006/relationships/slideLayout" Id="rId1"/><Relationship Target="slide3.xml" Type="http://schemas.openxmlformats.org/officeDocument/2006/relationships/slide" Id="rId5"></Relationship><Relationship Target="slide3.xml" Type="http://schemas.openxmlformats.org/officeDocument/2006/relationships/slide" Id="rId6"></Relationship><Relationship Target="slide3.xml" Type="http://schemas.openxmlformats.org/officeDocument/2006/relationships/slide" Id="rId7"></Relationship><Relationship Target="slide69.xml" Type="http://schemas.openxmlformats.org/officeDocument/2006/relationships/slide" Id="rId8"></Relationship><Relationship Target="slide69.xml" Type="http://schemas.openxmlformats.org/officeDocument/2006/relationships/slide" Id="rId9"></Relationship><Relationship Target="slide69.xml" Type="http://schemas.openxmlformats.org/officeDocument/2006/relationships/slide" Id="rId10"></Relationship><Relationship Target="slide134.xml" Type="http://schemas.openxmlformats.org/officeDocument/2006/relationships/slide" Id="rId11"></Relationship><Relationship Target="slide134.xml" Type="http://schemas.openxmlformats.org/officeDocument/2006/relationships/slide" Id="rId12"></Relationship><Relationship Target="slide134.xml" Type="http://schemas.openxmlformats.org/officeDocument/2006/relationships/slide" Id="rId13"></Relationship><Relationship Target="slide179.xml" Type="http://schemas.openxmlformats.org/officeDocument/2006/relationships/slide" Id="rId14"></Relationship><Relationship Target="slide179.xml" Type="http://schemas.openxmlformats.org/officeDocument/2006/relationships/slide" Id="rId15"></Relationship><Relationship Target="slide179.xml" Type="http://schemas.openxmlformats.org/officeDocument/2006/relationships/slide" Id="rId16"></Relationship><Relationship Target="slide250.xml" Type="http://schemas.openxmlformats.org/officeDocument/2006/relationships/slide" Id="rId17"></Relationship><Relationship Target="slide250.xml" Type="http://schemas.openxmlformats.org/officeDocument/2006/relationships/slide" Id="rId18"></Relationship><Relationship Target="slide250.xml" Type="http://schemas.openxmlformats.org/officeDocument/2006/relationships/slide" Id="rId19"></Relationship><Relationship Target="slide298.xml" Type="http://schemas.openxmlformats.org/officeDocument/2006/relationships/slide" Id="rId20"></Relationship><Relationship Target="slide298.xml" Type="http://schemas.openxmlformats.org/officeDocument/2006/relationships/slide" Id="rId21"></Relationship><Relationship Target="slide298.xml" Type="http://schemas.openxmlformats.org/officeDocument/2006/relationships/slide" Id="rId22"></Relationship><Relationship Target="slide337.xml" Type="http://schemas.openxmlformats.org/officeDocument/2006/relationships/slide" Id="rId23"></Relationship><Relationship Target="slide337.xml" Type="http://schemas.openxmlformats.org/officeDocument/2006/relationships/slide" Id="rId24"></Relationship><Relationship Target="slide337.xml" Type="http://schemas.openxmlformats.org/officeDocument/2006/relationships/slide" Id="rId25"></Relationship><Relationship Target="slide378.xml" Type="http://schemas.openxmlformats.org/officeDocument/2006/relationships/slide" Id="rId26"></Relationship><Relationship Target="slide378.xml" Type="http://schemas.openxmlformats.org/officeDocument/2006/relationships/slide" Id="rId27"></Relationship><Relationship Target="slide378.xml" Type="http://schemas.openxmlformats.org/officeDocument/2006/relationships/slide" Id="rId28"></Relationship><Relationship Target="slide414.xml" Type="http://schemas.openxmlformats.org/officeDocument/2006/relationships/slide" Id="rId29"></Relationship><Relationship Target="slide414.xml" Type="http://schemas.openxmlformats.org/officeDocument/2006/relationships/slide" Id="rId30"></Relationship><Relationship Target="slide414.xml" Type="http://schemas.openxmlformats.org/officeDocument/2006/relationships/slide" Id="rId31"></Relationship><Relationship Target="slide477.xml" Type="http://schemas.openxmlformats.org/officeDocument/2006/relationships/slide" Id="rId32"></Relationship><Relationship Target="slide477.xml" Type="http://schemas.openxmlformats.org/officeDocument/2006/relationships/slide" Id="rId33"></Relationship><Relationship Target="slide477.xml" Type="http://schemas.openxmlformats.org/officeDocument/2006/relationships/slide" Id="rId34"></Relationship><Relationship Target="slide2.xml" Type="http://schemas.openxmlformats.org/officeDocument/2006/relationships/slide" Id="rId35"></Relationship><Relationship Id="rId1515291153892" Target="/ppt/notesSlides/notesSlide2.xml" Type="http://schemas.openxmlformats.org/officeDocument/2006/relationships/notesSlide"/></Relationships>
</file>

<file path=ppt/slides/_rels/slide2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6803" Target="/ppt/notesSlides/notesSlide20.xml" Type="http://schemas.openxmlformats.org/officeDocument/2006/relationships/notesSlide"/></Relationships>
</file>

<file path=ppt/slides/_rels/slide20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195" Target="/ppt/notesSlides/notesSlide200.xml" Type="http://schemas.openxmlformats.org/officeDocument/2006/relationships/notesSlide"/></Relationships>
</file>

<file path=ppt/slides/_rels/slide20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368" Target="/ppt/notesSlides/notesSlide201.xml" Type="http://schemas.openxmlformats.org/officeDocument/2006/relationships/notesSlide"/></Relationships>
</file>

<file path=ppt/slides/_rels/slide20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542" Target="/ppt/notesSlides/notesSlide202.xml" Type="http://schemas.openxmlformats.org/officeDocument/2006/relationships/notesSlide"/></Relationships>
</file>

<file path=ppt/slides/_rels/slide20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715" Target="/ppt/notesSlides/notesSlide203.xml" Type="http://schemas.openxmlformats.org/officeDocument/2006/relationships/notesSlide"/></Relationships>
</file>

<file path=ppt/slides/_rels/slide20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89893" Target="/ppt/notesSlides/notesSlide204.xml" Type="http://schemas.openxmlformats.org/officeDocument/2006/relationships/notesSlide"/></Relationships>
</file>

<file path=ppt/slides/_rels/slide20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0093" Target="/ppt/notesSlides/notesSlide205.xml" Type="http://schemas.openxmlformats.org/officeDocument/2006/relationships/notesSlide"/></Relationships>
</file>

<file path=ppt/slides/_rels/slide20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0323" Target="/ppt/notesSlides/notesSlide206.xml" Type="http://schemas.openxmlformats.org/officeDocument/2006/relationships/notesSlide"/></Relationships>
</file>

<file path=ppt/slides/_rels/slide20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0502" Target="/ppt/notesSlides/notesSlide207.xml" Type="http://schemas.openxmlformats.org/officeDocument/2006/relationships/notesSlide"/></Relationships>
</file>

<file path=ppt/slides/_rels/slide20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0684" Target="/ppt/notesSlides/notesSlide208.xml" Type="http://schemas.openxmlformats.org/officeDocument/2006/relationships/notesSlide"/></Relationships>
</file>

<file path=ppt/slides/_rels/slide20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0861" Target="/ppt/notesSlides/notesSlide209.xml" Type="http://schemas.openxmlformats.org/officeDocument/2006/relationships/notesSlide"/></Relationships>
</file>

<file path=ppt/slides/_rels/slide2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6972" Target="/ppt/notesSlides/notesSlide21.xml" Type="http://schemas.openxmlformats.org/officeDocument/2006/relationships/notesSlide"/></Relationships>
</file>

<file path=ppt/slides/_rels/slide21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1042" Target="/ppt/notesSlides/notesSlide210.xml" Type="http://schemas.openxmlformats.org/officeDocument/2006/relationships/notesSlide"/></Relationships>
</file>

<file path=ppt/slides/_rels/slide21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6.xml" Type="http://schemas.openxmlformats.org/officeDocument/2006/relationships/slide" Id="rId10"></Relationship><Relationship Target="slide2.xml" Type="http://schemas.openxmlformats.org/officeDocument/2006/relationships/slide" Id="rId11"></Relationship><Relationship Id="rId1515291191221" Target="/ppt/notesSlides/notesSlide211.xml" Type="http://schemas.openxmlformats.org/officeDocument/2006/relationships/notesSlide"/></Relationships>
</file>

<file path=ppt/slides/_rels/slide212.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13.xml" Type="http://schemas.openxmlformats.org/officeDocument/2006/relationships/slide" Id="rId9"></Relationship><Relationship Target="slide213.xml" Type="http://schemas.openxmlformats.org/officeDocument/2006/relationships/slide" Id="rId10"></Relationship><Relationship Target="slide213.xml" Type="http://schemas.openxmlformats.org/officeDocument/2006/relationships/slide" Id="rId11"></Relationship><Relationship Target="slide214.xml" Type="http://schemas.openxmlformats.org/officeDocument/2006/relationships/slide" Id="rId12"></Relationship><Relationship Target="slide214.xml" Type="http://schemas.openxmlformats.org/officeDocument/2006/relationships/slide" Id="rId13"></Relationship><Relationship Target="slide214.xml" Type="http://schemas.openxmlformats.org/officeDocument/2006/relationships/slide" Id="rId14"></Relationship><Relationship Target="slide215.xml" Type="http://schemas.openxmlformats.org/officeDocument/2006/relationships/slide" Id="rId15"></Relationship><Relationship Target="slide215.xml" Type="http://schemas.openxmlformats.org/officeDocument/2006/relationships/slide" Id="rId16"></Relationship><Relationship Target="slide215.xml" Type="http://schemas.openxmlformats.org/officeDocument/2006/relationships/slide" Id="rId17"></Relationship><Relationship Target="slide216.xml" Type="http://schemas.openxmlformats.org/officeDocument/2006/relationships/slide" Id="rId18"></Relationship><Relationship Target="slide216.xml" Type="http://schemas.openxmlformats.org/officeDocument/2006/relationships/slide" Id="rId19"></Relationship><Relationship Target="slide216.xml" Type="http://schemas.openxmlformats.org/officeDocument/2006/relationships/slide" Id="rId20"></Relationship><Relationship Target="slide217.xml" Type="http://schemas.openxmlformats.org/officeDocument/2006/relationships/slide" Id="rId21"></Relationship><Relationship Target="slide217.xml" Type="http://schemas.openxmlformats.org/officeDocument/2006/relationships/slide" Id="rId22"></Relationship><Relationship Target="slide217.xml" Type="http://schemas.openxmlformats.org/officeDocument/2006/relationships/slide" Id="rId23"></Relationship><Relationship Target="slide218.xml" Type="http://schemas.openxmlformats.org/officeDocument/2006/relationships/slide" Id="rId24"></Relationship><Relationship Target="slide218.xml" Type="http://schemas.openxmlformats.org/officeDocument/2006/relationships/slide" Id="rId25"></Relationship><Relationship Target="slide218.xml" Type="http://schemas.openxmlformats.org/officeDocument/2006/relationships/slide" Id="rId26"></Relationship><Relationship Target="slide219.xml" Type="http://schemas.openxmlformats.org/officeDocument/2006/relationships/slide" Id="rId27"></Relationship><Relationship Target="slide219.xml" Type="http://schemas.openxmlformats.org/officeDocument/2006/relationships/slide" Id="rId28"></Relationship><Relationship Target="slide219.xml" Type="http://schemas.openxmlformats.org/officeDocument/2006/relationships/slide" Id="rId29"></Relationship><Relationship Target="slide220.xml" Type="http://schemas.openxmlformats.org/officeDocument/2006/relationships/slide" Id="rId30"></Relationship><Relationship Target="slide220.xml" Type="http://schemas.openxmlformats.org/officeDocument/2006/relationships/slide" Id="rId31"></Relationship><Relationship Target="slide220.xml" Type="http://schemas.openxmlformats.org/officeDocument/2006/relationships/slide" Id="rId32"></Relationship><Relationship Target="slide221.xml" Type="http://schemas.openxmlformats.org/officeDocument/2006/relationships/slide" Id="rId33"></Relationship><Relationship Target="slide221.xml" Type="http://schemas.openxmlformats.org/officeDocument/2006/relationships/slide" Id="rId34"></Relationship><Relationship Target="slide221.xml" Type="http://schemas.openxmlformats.org/officeDocument/2006/relationships/slide" Id="rId35"></Relationship><Relationship Target="slide222.xml" Type="http://schemas.openxmlformats.org/officeDocument/2006/relationships/slide" Id="rId36"></Relationship><Relationship Target="slide222.xml" Type="http://schemas.openxmlformats.org/officeDocument/2006/relationships/slide" Id="rId37"></Relationship><Relationship Target="slide222.xml" Type="http://schemas.openxmlformats.org/officeDocument/2006/relationships/slide" Id="rId38"></Relationship><Relationship Target="slide223.xml" Type="http://schemas.openxmlformats.org/officeDocument/2006/relationships/slide" Id="rId39"></Relationship><Relationship Target="slide223.xml" Type="http://schemas.openxmlformats.org/officeDocument/2006/relationships/slide" Id="rId40"></Relationship><Relationship Target="slide223.xml" Type="http://schemas.openxmlformats.org/officeDocument/2006/relationships/slide" Id="rId41"></Relationship><Relationship Target="slide224.xml" Type="http://schemas.openxmlformats.org/officeDocument/2006/relationships/slide" Id="rId42"></Relationship><Relationship Target="slide224.xml" Type="http://schemas.openxmlformats.org/officeDocument/2006/relationships/slide" Id="rId43"></Relationship><Relationship Target="slide224.xml" Type="http://schemas.openxmlformats.org/officeDocument/2006/relationships/slide" Id="rId44"></Relationship><Relationship Target="slide225.xml" Type="http://schemas.openxmlformats.org/officeDocument/2006/relationships/slide" Id="rId45"></Relationship><Relationship Target="slide225.xml" Type="http://schemas.openxmlformats.org/officeDocument/2006/relationships/slide" Id="rId46"></Relationship><Relationship Target="slide225.xml" Type="http://schemas.openxmlformats.org/officeDocument/2006/relationships/slide" Id="rId47"></Relationship><Relationship Target="slide179.xml" Type="http://schemas.openxmlformats.org/officeDocument/2006/relationships/slide" Id="rId48"></Relationship><Relationship Target="slide2.xml" Type="http://schemas.openxmlformats.org/officeDocument/2006/relationships/slide" Id="rId49"></Relationship><Relationship Id="rId1515291191311" Target="/ppt/notesSlides/notesSlide212.xml" Type="http://schemas.openxmlformats.org/officeDocument/2006/relationships/notesSlide"/></Relationships>
</file>

<file path=ppt/slides/_rels/slide21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1487" Target="/ppt/notesSlides/notesSlide213.xml" Type="http://schemas.openxmlformats.org/officeDocument/2006/relationships/notesSlide"/></Relationships>
</file>

<file path=ppt/slides/_rels/slide21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1661" Target="/ppt/notesSlides/notesSlide214.xml" Type="http://schemas.openxmlformats.org/officeDocument/2006/relationships/notesSlide"/></Relationships>
</file>

<file path=ppt/slides/_rels/slide21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1855" Target="/ppt/notesSlides/notesSlide215.xml" Type="http://schemas.openxmlformats.org/officeDocument/2006/relationships/notesSlide"/></Relationships>
</file>

<file path=ppt/slides/_rels/slide21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043" Target="/ppt/notesSlides/notesSlide216.xml" Type="http://schemas.openxmlformats.org/officeDocument/2006/relationships/notesSlide"/></Relationships>
</file>

<file path=ppt/slides/_rels/slide21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222" Target="/ppt/notesSlides/notesSlide217.xml" Type="http://schemas.openxmlformats.org/officeDocument/2006/relationships/notesSlide"/></Relationships>
</file>

<file path=ppt/slides/_rels/slide21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398" Target="/ppt/notesSlides/notesSlide218.xml" Type="http://schemas.openxmlformats.org/officeDocument/2006/relationships/notesSlide"/></Relationships>
</file>

<file path=ppt/slides/_rels/slide21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576" Target="/ppt/notesSlides/notesSlide219.xml" Type="http://schemas.openxmlformats.org/officeDocument/2006/relationships/notesSlide"/></Relationships>
</file>

<file path=ppt/slides/_rels/slide2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139" Target="/ppt/notesSlides/notesSlide22.xml" Type="http://schemas.openxmlformats.org/officeDocument/2006/relationships/notesSlide"/></Relationships>
</file>

<file path=ppt/slides/_rels/slide22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749" Target="/ppt/notesSlides/notesSlide220.xml" Type="http://schemas.openxmlformats.org/officeDocument/2006/relationships/notesSlide"/></Relationships>
</file>

<file path=ppt/slides/_rels/slide22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2919" Target="/ppt/notesSlides/notesSlide221.xml" Type="http://schemas.openxmlformats.org/officeDocument/2006/relationships/notesSlide"/></Relationships>
</file>

<file path=ppt/slides/_rels/slide22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3105" Target="/ppt/notesSlides/notesSlide222.xml" Type="http://schemas.openxmlformats.org/officeDocument/2006/relationships/notesSlide"/></Relationships>
</file>

<file path=ppt/slides/_rels/slide22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3309" Target="/ppt/notesSlides/notesSlide223.xml" Type="http://schemas.openxmlformats.org/officeDocument/2006/relationships/notesSlide"/></Relationships>
</file>

<file path=ppt/slides/_rels/slide22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3489" Target="/ppt/notesSlides/notesSlide224.xml" Type="http://schemas.openxmlformats.org/officeDocument/2006/relationships/notesSlide"/></Relationships>
</file>

<file path=ppt/slides/_rels/slide22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12.xml" Type="http://schemas.openxmlformats.org/officeDocument/2006/relationships/slide" Id="rId10"></Relationship><Relationship Target="slide2.xml" Type="http://schemas.openxmlformats.org/officeDocument/2006/relationships/slide" Id="rId11"></Relationship><Relationship Id="rId1515291193669" Target="/ppt/notesSlides/notesSlide225.xml" Type="http://schemas.openxmlformats.org/officeDocument/2006/relationships/notesSlide"/></Relationships>
</file>

<file path=ppt/slides/_rels/slide226.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27.xml" Type="http://schemas.openxmlformats.org/officeDocument/2006/relationships/slide" Id="rId9"></Relationship><Relationship Target="slide227.xml" Type="http://schemas.openxmlformats.org/officeDocument/2006/relationships/slide" Id="rId10"></Relationship><Relationship Target="slide227.xml" Type="http://schemas.openxmlformats.org/officeDocument/2006/relationships/slide" Id="rId11"></Relationship><Relationship Target="slide228.xml" Type="http://schemas.openxmlformats.org/officeDocument/2006/relationships/slide" Id="rId12"></Relationship><Relationship Target="slide228.xml" Type="http://schemas.openxmlformats.org/officeDocument/2006/relationships/slide" Id="rId13"></Relationship><Relationship Target="slide228.xml" Type="http://schemas.openxmlformats.org/officeDocument/2006/relationships/slide" Id="rId14"></Relationship><Relationship Target="slide229.xml" Type="http://schemas.openxmlformats.org/officeDocument/2006/relationships/slide" Id="rId15"></Relationship><Relationship Target="slide229.xml" Type="http://schemas.openxmlformats.org/officeDocument/2006/relationships/slide" Id="rId16"></Relationship><Relationship Target="slide229.xml" Type="http://schemas.openxmlformats.org/officeDocument/2006/relationships/slide" Id="rId17"></Relationship><Relationship Target="slide230.xml" Type="http://schemas.openxmlformats.org/officeDocument/2006/relationships/slide" Id="rId18"></Relationship><Relationship Target="slide230.xml" Type="http://schemas.openxmlformats.org/officeDocument/2006/relationships/slide" Id="rId19"></Relationship><Relationship Target="slide230.xml" Type="http://schemas.openxmlformats.org/officeDocument/2006/relationships/slide" Id="rId20"></Relationship><Relationship Target="slide231.xml" Type="http://schemas.openxmlformats.org/officeDocument/2006/relationships/slide" Id="rId21"></Relationship><Relationship Target="slide231.xml" Type="http://schemas.openxmlformats.org/officeDocument/2006/relationships/slide" Id="rId22"></Relationship><Relationship Target="slide231.xml" Type="http://schemas.openxmlformats.org/officeDocument/2006/relationships/slide" Id="rId23"></Relationship><Relationship Target="slide232.xml" Type="http://schemas.openxmlformats.org/officeDocument/2006/relationships/slide" Id="rId24"></Relationship><Relationship Target="slide232.xml" Type="http://schemas.openxmlformats.org/officeDocument/2006/relationships/slide" Id="rId25"></Relationship><Relationship Target="slide232.xml" Type="http://schemas.openxmlformats.org/officeDocument/2006/relationships/slide" Id="rId26"></Relationship><Relationship Target="slide233.xml" Type="http://schemas.openxmlformats.org/officeDocument/2006/relationships/slide" Id="rId27"></Relationship><Relationship Target="slide233.xml" Type="http://schemas.openxmlformats.org/officeDocument/2006/relationships/slide" Id="rId28"></Relationship><Relationship Target="slide233.xml" Type="http://schemas.openxmlformats.org/officeDocument/2006/relationships/slide" Id="rId29"></Relationship><Relationship Target="slide234.xml" Type="http://schemas.openxmlformats.org/officeDocument/2006/relationships/slide" Id="rId30"></Relationship><Relationship Target="slide234.xml" Type="http://schemas.openxmlformats.org/officeDocument/2006/relationships/slide" Id="rId31"></Relationship><Relationship Target="slide234.xml" Type="http://schemas.openxmlformats.org/officeDocument/2006/relationships/slide" Id="rId32"></Relationship><Relationship Target="slide235.xml" Type="http://schemas.openxmlformats.org/officeDocument/2006/relationships/slide" Id="rId33"></Relationship><Relationship Target="slide235.xml" Type="http://schemas.openxmlformats.org/officeDocument/2006/relationships/slide" Id="rId34"></Relationship><Relationship Target="slide235.xml" Type="http://schemas.openxmlformats.org/officeDocument/2006/relationships/slide" Id="rId35"></Relationship><Relationship Target="slide236.xml" Type="http://schemas.openxmlformats.org/officeDocument/2006/relationships/slide" Id="rId36"></Relationship><Relationship Target="slide236.xml" Type="http://schemas.openxmlformats.org/officeDocument/2006/relationships/slide" Id="rId37"></Relationship><Relationship Target="slide236.xml" Type="http://schemas.openxmlformats.org/officeDocument/2006/relationships/slide" Id="rId38"></Relationship><Relationship Target="slide237.xml" Type="http://schemas.openxmlformats.org/officeDocument/2006/relationships/slide" Id="rId39"></Relationship><Relationship Target="slide237.xml" Type="http://schemas.openxmlformats.org/officeDocument/2006/relationships/slide" Id="rId40"></Relationship><Relationship Target="slide237.xml" Type="http://schemas.openxmlformats.org/officeDocument/2006/relationships/slide" Id="rId41"></Relationship><Relationship Target="slide179.xml" Type="http://schemas.openxmlformats.org/officeDocument/2006/relationships/slide" Id="rId42"></Relationship><Relationship Target="slide2.xml" Type="http://schemas.openxmlformats.org/officeDocument/2006/relationships/slide" Id="rId43"></Relationship><Relationship Id="rId1515291193757" Target="/ppt/notesSlides/notesSlide226.xml" Type="http://schemas.openxmlformats.org/officeDocument/2006/relationships/notesSlide"/></Relationships>
</file>

<file path=ppt/slides/_rels/slide22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3931" Target="/ppt/notesSlides/notesSlide227.xml" Type="http://schemas.openxmlformats.org/officeDocument/2006/relationships/notesSlide"/></Relationships>
</file>

<file path=ppt/slides/_rels/slide22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4117" Target="/ppt/notesSlides/notesSlide228.xml" Type="http://schemas.openxmlformats.org/officeDocument/2006/relationships/notesSlide"/></Relationships>
</file>

<file path=ppt/slides/_rels/slide22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4301" Target="/ppt/notesSlides/notesSlide229.xml" Type="http://schemas.openxmlformats.org/officeDocument/2006/relationships/notesSlide"/></Relationships>
</file>

<file path=ppt/slides/_rels/slide2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307" Target="/ppt/notesSlides/notesSlide23.xml" Type="http://schemas.openxmlformats.org/officeDocument/2006/relationships/notesSlide"/></Relationships>
</file>

<file path=ppt/slides/_rels/slide23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4480" Target="/ppt/notesSlides/notesSlide230.xml" Type="http://schemas.openxmlformats.org/officeDocument/2006/relationships/notesSlide"/></Relationships>
</file>

<file path=ppt/slides/_rels/slide23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4659" Target="/ppt/notesSlides/notesSlide231.xml" Type="http://schemas.openxmlformats.org/officeDocument/2006/relationships/notesSlide"/></Relationships>
</file>

<file path=ppt/slides/_rels/slide23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4852" Target="/ppt/notesSlides/notesSlide232.xml" Type="http://schemas.openxmlformats.org/officeDocument/2006/relationships/notesSlide"/></Relationships>
</file>

<file path=ppt/slides/_rels/slide23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5032" Target="/ppt/notesSlides/notesSlide233.xml" Type="http://schemas.openxmlformats.org/officeDocument/2006/relationships/notesSlide"/></Relationships>
</file>

<file path=ppt/slides/_rels/slide23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5220" Target="/ppt/notesSlides/notesSlide234.xml" Type="http://schemas.openxmlformats.org/officeDocument/2006/relationships/notesSlide"/></Relationships>
</file>

<file path=ppt/slides/_rels/slide23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5403" Target="/ppt/notesSlides/notesSlide235.xml" Type="http://schemas.openxmlformats.org/officeDocument/2006/relationships/notesSlide"/></Relationships>
</file>

<file path=ppt/slides/_rels/slide23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5586" Target="/ppt/notesSlides/notesSlide236.xml" Type="http://schemas.openxmlformats.org/officeDocument/2006/relationships/notesSlide"/></Relationships>
</file>

<file path=ppt/slides/_rels/slide23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26.xml" Type="http://schemas.openxmlformats.org/officeDocument/2006/relationships/slide" Id="rId10"></Relationship><Relationship Target="slide2.xml" Type="http://schemas.openxmlformats.org/officeDocument/2006/relationships/slide" Id="rId11"></Relationship><Relationship Id="rId1515291195771" Target="/ppt/notesSlides/notesSlide237.xml" Type="http://schemas.openxmlformats.org/officeDocument/2006/relationships/notesSlide"/></Relationships>
</file>

<file path=ppt/slides/_rels/slide238.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39.xml" Type="http://schemas.openxmlformats.org/officeDocument/2006/relationships/slide" Id="rId9"></Relationship><Relationship Target="slide239.xml" Type="http://schemas.openxmlformats.org/officeDocument/2006/relationships/slide" Id="rId10"></Relationship><Relationship Target="slide239.xml" Type="http://schemas.openxmlformats.org/officeDocument/2006/relationships/slide" Id="rId11"></Relationship><Relationship Target="slide240.xml" Type="http://schemas.openxmlformats.org/officeDocument/2006/relationships/slide" Id="rId12"></Relationship><Relationship Target="slide240.xml" Type="http://schemas.openxmlformats.org/officeDocument/2006/relationships/slide" Id="rId13"></Relationship><Relationship Target="slide240.xml" Type="http://schemas.openxmlformats.org/officeDocument/2006/relationships/slide" Id="rId14"></Relationship><Relationship Target="slide241.xml" Type="http://schemas.openxmlformats.org/officeDocument/2006/relationships/slide" Id="rId15"></Relationship><Relationship Target="slide241.xml" Type="http://schemas.openxmlformats.org/officeDocument/2006/relationships/slide" Id="rId16"></Relationship><Relationship Target="slide241.xml" Type="http://schemas.openxmlformats.org/officeDocument/2006/relationships/slide" Id="rId17"></Relationship><Relationship Target="slide242.xml" Type="http://schemas.openxmlformats.org/officeDocument/2006/relationships/slide" Id="rId18"></Relationship><Relationship Target="slide242.xml" Type="http://schemas.openxmlformats.org/officeDocument/2006/relationships/slide" Id="rId19"></Relationship><Relationship Target="slide242.xml" Type="http://schemas.openxmlformats.org/officeDocument/2006/relationships/slide" Id="rId20"></Relationship><Relationship Target="slide243.xml" Type="http://schemas.openxmlformats.org/officeDocument/2006/relationships/slide" Id="rId21"></Relationship><Relationship Target="slide243.xml" Type="http://schemas.openxmlformats.org/officeDocument/2006/relationships/slide" Id="rId22"></Relationship><Relationship Target="slide243.xml" Type="http://schemas.openxmlformats.org/officeDocument/2006/relationships/slide" Id="rId23"></Relationship><Relationship Target="slide244.xml" Type="http://schemas.openxmlformats.org/officeDocument/2006/relationships/slide" Id="rId24"></Relationship><Relationship Target="slide244.xml" Type="http://schemas.openxmlformats.org/officeDocument/2006/relationships/slide" Id="rId25"></Relationship><Relationship Target="slide244.xml" Type="http://schemas.openxmlformats.org/officeDocument/2006/relationships/slide" Id="rId26"></Relationship><Relationship Target="slide245.xml" Type="http://schemas.openxmlformats.org/officeDocument/2006/relationships/slide" Id="rId27"></Relationship><Relationship Target="slide245.xml" Type="http://schemas.openxmlformats.org/officeDocument/2006/relationships/slide" Id="rId28"></Relationship><Relationship Target="slide245.xml" Type="http://schemas.openxmlformats.org/officeDocument/2006/relationships/slide" Id="rId29"></Relationship><Relationship Target="slide246.xml" Type="http://schemas.openxmlformats.org/officeDocument/2006/relationships/slide" Id="rId30"></Relationship><Relationship Target="slide246.xml" Type="http://schemas.openxmlformats.org/officeDocument/2006/relationships/slide" Id="rId31"></Relationship><Relationship Target="slide246.xml" Type="http://schemas.openxmlformats.org/officeDocument/2006/relationships/slide" Id="rId32"></Relationship><Relationship Target="slide247.xml" Type="http://schemas.openxmlformats.org/officeDocument/2006/relationships/slide" Id="rId33"></Relationship><Relationship Target="slide247.xml" Type="http://schemas.openxmlformats.org/officeDocument/2006/relationships/slide" Id="rId34"></Relationship><Relationship Target="slide247.xml" Type="http://schemas.openxmlformats.org/officeDocument/2006/relationships/slide" Id="rId35"></Relationship><Relationship Target="slide248.xml" Type="http://schemas.openxmlformats.org/officeDocument/2006/relationships/slide" Id="rId36"></Relationship><Relationship Target="slide248.xml" Type="http://schemas.openxmlformats.org/officeDocument/2006/relationships/slide" Id="rId37"></Relationship><Relationship Target="slide248.xml" Type="http://schemas.openxmlformats.org/officeDocument/2006/relationships/slide" Id="rId38"></Relationship><Relationship Target="slide249.xml" Type="http://schemas.openxmlformats.org/officeDocument/2006/relationships/slide" Id="rId39"></Relationship><Relationship Target="slide249.xml" Type="http://schemas.openxmlformats.org/officeDocument/2006/relationships/slide" Id="rId40"></Relationship><Relationship Target="slide249.xml" Type="http://schemas.openxmlformats.org/officeDocument/2006/relationships/slide" Id="rId41"></Relationship><Relationship Target="slide179.xml" Type="http://schemas.openxmlformats.org/officeDocument/2006/relationships/slide" Id="rId42"></Relationship><Relationship Target="slide2.xml" Type="http://schemas.openxmlformats.org/officeDocument/2006/relationships/slide" Id="rId43"></Relationship><Relationship Id="rId1515291195865" Target="/ppt/notesSlides/notesSlide238.xml" Type="http://schemas.openxmlformats.org/officeDocument/2006/relationships/notesSlide"/></Relationships>
</file>

<file path=ppt/slides/_rels/slide23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051" Target="/ppt/notesSlides/notesSlide239.xml" Type="http://schemas.openxmlformats.org/officeDocument/2006/relationships/notesSlide"/></Relationships>
</file>

<file path=ppt/slides/_rels/slide2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475" Target="/ppt/notesSlides/notesSlide24.xml" Type="http://schemas.openxmlformats.org/officeDocument/2006/relationships/notesSlide"/></Relationships>
</file>

<file path=ppt/slides/_rels/slide24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244" Target="/ppt/notesSlides/notesSlide240.xml" Type="http://schemas.openxmlformats.org/officeDocument/2006/relationships/notesSlide"/></Relationships>
</file>

<file path=ppt/slides/_rels/slide24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415" Target="/ppt/notesSlides/notesSlide241.xml" Type="http://schemas.openxmlformats.org/officeDocument/2006/relationships/notesSlide"/></Relationships>
</file>

<file path=ppt/slides/_rels/slide24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588" Target="/ppt/notesSlides/notesSlide242.xml" Type="http://schemas.openxmlformats.org/officeDocument/2006/relationships/notesSlide"/></Relationships>
</file>

<file path=ppt/slides/_rels/slide24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758" Target="/ppt/notesSlides/notesSlide243.xml" Type="http://schemas.openxmlformats.org/officeDocument/2006/relationships/notesSlide"/></Relationships>
</file>

<file path=ppt/slides/_rels/slide24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6929" Target="/ppt/notesSlides/notesSlide244.xml" Type="http://schemas.openxmlformats.org/officeDocument/2006/relationships/notesSlide"/></Relationships>
</file>

<file path=ppt/slides/_rels/slide24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7105" Target="/ppt/notesSlides/notesSlide245.xml" Type="http://schemas.openxmlformats.org/officeDocument/2006/relationships/notesSlide"/></Relationships>
</file>

<file path=ppt/slides/_rels/slide24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7285" Target="/ppt/notesSlides/notesSlide246.xml" Type="http://schemas.openxmlformats.org/officeDocument/2006/relationships/notesSlide"/></Relationships>
</file>

<file path=ppt/slides/_rels/slide24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7459" Target="/ppt/notesSlides/notesSlide247.xml" Type="http://schemas.openxmlformats.org/officeDocument/2006/relationships/notesSlide"/></Relationships>
</file>

<file path=ppt/slides/_rels/slide24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7650" Target="/ppt/notesSlides/notesSlide248.xml" Type="http://schemas.openxmlformats.org/officeDocument/2006/relationships/notesSlide"/></Relationships>
</file>

<file path=ppt/slides/_rels/slide24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38.xml" Type="http://schemas.openxmlformats.org/officeDocument/2006/relationships/slide" Id="rId10"></Relationship><Relationship Target="slide2.xml" Type="http://schemas.openxmlformats.org/officeDocument/2006/relationships/slide" Id="rId11"></Relationship><Relationship Id="rId1515291197825" Target="/ppt/notesSlides/notesSlide249.xml" Type="http://schemas.openxmlformats.org/officeDocument/2006/relationships/notesSlide"/></Relationships>
</file>

<file path=ppt/slides/_rels/slide2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660" Target="/ppt/notesSlides/notesSlide25.xml" Type="http://schemas.openxmlformats.org/officeDocument/2006/relationships/notesSlide"/></Relationships>
</file>

<file path=ppt/slides/_rels/slide250.xml.rels><Relationships xmlns="http://schemas.openxmlformats.org/package/2006/relationships"><Relationship Target="../slideLayouts/slideLayout1.xml" Type="http://schemas.openxmlformats.org/officeDocument/2006/relationships/slideLayout" Id="rId1"/><Relationship Target="slide251.xml" Type="http://schemas.openxmlformats.org/officeDocument/2006/relationships/slide" Id="rId5"></Relationship><Relationship Target="slide251.xml" Type="http://schemas.openxmlformats.org/officeDocument/2006/relationships/slide" Id="rId6"></Relationship><Relationship Target="slide251.xml" Type="http://schemas.openxmlformats.org/officeDocument/2006/relationships/slide" Id="rId7"></Relationship><Relationship Target="slide265.xml" Type="http://schemas.openxmlformats.org/officeDocument/2006/relationships/slide" Id="rId8"></Relationship><Relationship Target="slide265.xml" Type="http://schemas.openxmlformats.org/officeDocument/2006/relationships/slide" Id="rId9"></Relationship><Relationship Target="slide265.xml" Type="http://schemas.openxmlformats.org/officeDocument/2006/relationships/slide" Id="rId10"></Relationship><Relationship Target="slide279.xml" Type="http://schemas.openxmlformats.org/officeDocument/2006/relationships/slide" Id="rId11"></Relationship><Relationship Target="slide279.xml" Type="http://schemas.openxmlformats.org/officeDocument/2006/relationships/slide" Id="rId12"></Relationship><Relationship Target="slide279.xml" Type="http://schemas.openxmlformats.org/officeDocument/2006/relationships/slide" Id="rId13"></Relationship><Relationship Target="slide2.xml" Type="http://schemas.openxmlformats.org/officeDocument/2006/relationships/slide" Id="rId14"></Relationship><Relationship Id="rId1515291197908" Target="/ppt/notesSlides/notesSlide250.xml" Type="http://schemas.openxmlformats.org/officeDocument/2006/relationships/notesSlide"/></Relationships>
</file>

<file path=ppt/slides/_rels/slide251.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52.xml" Type="http://schemas.openxmlformats.org/officeDocument/2006/relationships/slide" Id="rId9"></Relationship><Relationship Target="slide252.xml" Type="http://schemas.openxmlformats.org/officeDocument/2006/relationships/slide" Id="rId10"></Relationship><Relationship Target="slide252.xml" Type="http://schemas.openxmlformats.org/officeDocument/2006/relationships/slide" Id="rId11"></Relationship><Relationship Target="slide253.xml" Type="http://schemas.openxmlformats.org/officeDocument/2006/relationships/slide" Id="rId12"></Relationship><Relationship Target="slide253.xml" Type="http://schemas.openxmlformats.org/officeDocument/2006/relationships/slide" Id="rId13"></Relationship><Relationship Target="slide253.xml" Type="http://schemas.openxmlformats.org/officeDocument/2006/relationships/slide" Id="rId14"></Relationship><Relationship Target="slide254.xml" Type="http://schemas.openxmlformats.org/officeDocument/2006/relationships/slide" Id="rId15"></Relationship><Relationship Target="slide254.xml" Type="http://schemas.openxmlformats.org/officeDocument/2006/relationships/slide" Id="rId16"></Relationship><Relationship Target="slide254.xml" Type="http://schemas.openxmlformats.org/officeDocument/2006/relationships/slide" Id="rId17"></Relationship><Relationship Target="slide255.xml" Type="http://schemas.openxmlformats.org/officeDocument/2006/relationships/slide" Id="rId18"></Relationship><Relationship Target="slide255.xml" Type="http://schemas.openxmlformats.org/officeDocument/2006/relationships/slide" Id="rId19"></Relationship><Relationship Target="slide255.xml" Type="http://schemas.openxmlformats.org/officeDocument/2006/relationships/slide" Id="rId20"></Relationship><Relationship Target="slide256.xml" Type="http://schemas.openxmlformats.org/officeDocument/2006/relationships/slide" Id="rId21"></Relationship><Relationship Target="slide256.xml" Type="http://schemas.openxmlformats.org/officeDocument/2006/relationships/slide" Id="rId22"></Relationship><Relationship Target="slide256.xml" Type="http://schemas.openxmlformats.org/officeDocument/2006/relationships/slide" Id="rId23"></Relationship><Relationship Target="slide257.xml" Type="http://schemas.openxmlformats.org/officeDocument/2006/relationships/slide" Id="rId24"></Relationship><Relationship Target="slide257.xml" Type="http://schemas.openxmlformats.org/officeDocument/2006/relationships/slide" Id="rId25"></Relationship><Relationship Target="slide257.xml" Type="http://schemas.openxmlformats.org/officeDocument/2006/relationships/slide" Id="rId26"></Relationship><Relationship Target="slide258.xml" Type="http://schemas.openxmlformats.org/officeDocument/2006/relationships/slide" Id="rId27"></Relationship><Relationship Target="slide258.xml" Type="http://schemas.openxmlformats.org/officeDocument/2006/relationships/slide" Id="rId28"></Relationship><Relationship Target="slide258.xml" Type="http://schemas.openxmlformats.org/officeDocument/2006/relationships/slide" Id="rId29"></Relationship><Relationship Target="slide259.xml" Type="http://schemas.openxmlformats.org/officeDocument/2006/relationships/slide" Id="rId30"></Relationship><Relationship Target="slide259.xml" Type="http://schemas.openxmlformats.org/officeDocument/2006/relationships/slide" Id="rId31"></Relationship><Relationship Target="slide259.xml" Type="http://schemas.openxmlformats.org/officeDocument/2006/relationships/slide" Id="rId32"></Relationship><Relationship Target="slide260.xml" Type="http://schemas.openxmlformats.org/officeDocument/2006/relationships/slide" Id="rId33"></Relationship><Relationship Target="slide260.xml" Type="http://schemas.openxmlformats.org/officeDocument/2006/relationships/slide" Id="rId34"></Relationship><Relationship Target="slide260.xml" Type="http://schemas.openxmlformats.org/officeDocument/2006/relationships/slide" Id="rId35"></Relationship><Relationship Target="slide261.xml" Type="http://schemas.openxmlformats.org/officeDocument/2006/relationships/slide" Id="rId36"></Relationship><Relationship Target="slide261.xml" Type="http://schemas.openxmlformats.org/officeDocument/2006/relationships/slide" Id="rId37"></Relationship><Relationship Target="slide261.xml" Type="http://schemas.openxmlformats.org/officeDocument/2006/relationships/slide" Id="rId38"></Relationship><Relationship Target="slide262.xml" Type="http://schemas.openxmlformats.org/officeDocument/2006/relationships/slide" Id="rId39"></Relationship><Relationship Target="slide262.xml" Type="http://schemas.openxmlformats.org/officeDocument/2006/relationships/slide" Id="rId40"></Relationship><Relationship Target="slide262.xml" Type="http://schemas.openxmlformats.org/officeDocument/2006/relationships/slide" Id="rId41"></Relationship><Relationship Target="slide263.xml" Type="http://schemas.openxmlformats.org/officeDocument/2006/relationships/slide" Id="rId42"></Relationship><Relationship Target="slide263.xml" Type="http://schemas.openxmlformats.org/officeDocument/2006/relationships/slide" Id="rId43"></Relationship><Relationship Target="slide263.xml" Type="http://schemas.openxmlformats.org/officeDocument/2006/relationships/slide" Id="rId44"></Relationship><Relationship Target="slide264.xml" Type="http://schemas.openxmlformats.org/officeDocument/2006/relationships/slide" Id="rId45"></Relationship><Relationship Target="slide264.xml" Type="http://schemas.openxmlformats.org/officeDocument/2006/relationships/slide" Id="rId46"></Relationship><Relationship Target="slide264.xml" Type="http://schemas.openxmlformats.org/officeDocument/2006/relationships/slide" Id="rId47"></Relationship><Relationship Target="slide250.xml" Type="http://schemas.openxmlformats.org/officeDocument/2006/relationships/slide" Id="rId48"></Relationship><Relationship Target="slide2.xml" Type="http://schemas.openxmlformats.org/officeDocument/2006/relationships/slide" Id="rId49"></Relationship><Relationship Id="rId1515291197998" Target="/ppt/notesSlides/notesSlide251.xml" Type="http://schemas.openxmlformats.org/officeDocument/2006/relationships/notesSlide"/></Relationships>
</file>

<file path=ppt/slides/_rels/slide25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8177" Target="/ppt/notesSlides/notesSlide252.xml" Type="http://schemas.openxmlformats.org/officeDocument/2006/relationships/notesSlide"/></Relationships>
</file>

<file path=ppt/slides/_rels/slide25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8356" Target="/ppt/notesSlides/notesSlide253.xml" Type="http://schemas.openxmlformats.org/officeDocument/2006/relationships/notesSlide"/></Relationships>
</file>

<file path=ppt/slides/_rels/slide25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8543" Target="/ppt/notesSlides/notesSlide254.xml" Type="http://schemas.openxmlformats.org/officeDocument/2006/relationships/notesSlide"/></Relationships>
</file>

<file path=ppt/slides/_rels/slide25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8719" Target="/ppt/notesSlides/notesSlide255.xml" Type="http://schemas.openxmlformats.org/officeDocument/2006/relationships/notesSlide"/></Relationships>
</file>

<file path=ppt/slides/_rels/slide25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8891" Target="/ppt/notesSlides/notesSlide256.xml" Type="http://schemas.openxmlformats.org/officeDocument/2006/relationships/notesSlide"/></Relationships>
</file>

<file path=ppt/slides/_rels/slide25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9072" Target="/ppt/notesSlides/notesSlide257.xml" Type="http://schemas.openxmlformats.org/officeDocument/2006/relationships/notesSlide"/></Relationships>
</file>

<file path=ppt/slides/_rels/slide25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9282" Target="/ppt/notesSlides/notesSlide258.xml" Type="http://schemas.openxmlformats.org/officeDocument/2006/relationships/notesSlide"/></Relationships>
</file>

<file path=ppt/slides/_rels/slide25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9466" Target="/ppt/notesSlides/notesSlide259.xml" Type="http://schemas.openxmlformats.org/officeDocument/2006/relationships/notesSlide"/></Relationships>
</file>

<file path=ppt/slides/_rels/slide2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822" Target="/ppt/notesSlides/notesSlide26.xml" Type="http://schemas.openxmlformats.org/officeDocument/2006/relationships/notesSlide"/></Relationships>
</file>

<file path=ppt/slides/_rels/slide26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199727" Target="/ppt/notesSlides/notesSlide260.xml" Type="http://schemas.openxmlformats.org/officeDocument/2006/relationships/notesSlide"/></Relationships>
</file>

<file path=ppt/slides/_rels/slide26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200006" Target="/ppt/notesSlides/notesSlide261.xml" Type="http://schemas.openxmlformats.org/officeDocument/2006/relationships/notesSlide"/></Relationships>
</file>

<file path=ppt/slides/_rels/slide26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200272" Target="/ppt/notesSlides/notesSlide262.xml" Type="http://schemas.openxmlformats.org/officeDocument/2006/relationships/notesSlide"/></Relationships>
</file>

<file path=ppt/slides/_rels/slide26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200508" Target="/ppt/notesSlides/notesSlide263.xml" Type="http://schemas.openxmlformats.org/officeDocument/2006/relationships/notesSlide"/></Relationships>
</file>

<file path=ppt/slides/_rels/slide26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51.xml" Type="http://schemas.openxmlformats.org/officeDocument/2006/relationships/slide" Id="rId10"></Relationship><Relationship Target="slide2.xml" Type="http://schemas.openxmlformats.org/officeDocument/2006/relationships/slide" Id="rId11"></Relationship><Relationship Id="rId1515291200758" Target="/ppt/notesSlides/notesSlide264.xml" Type="http://schemas.openxmlformats.org/officeDocument/2006/relationships/notesSlide"/></Relationships>
</file>

<file path=ppt/slides/_rels/slide26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66.xml" Type="http://schemas.openxmlformats.org/officeDocument/2006/relationships/slide" Id="rId9"></Relationship><Relationship Target="slide266.xml" Type="http://schemas.openxmlformats.org/officeDocument/2006/relationships/slide" Id="rId10"></Relationship><Relationship Target="slide266.xml" Type="http://schemas.openxmlformats.org/officeDocument/2006/relationships/slide" Id="rId11"></Relationship><Relationship Target="slide267.xml" Type="http://schemas.openxmlformats.org/officeDocument/2006/relationships/slide" Id="rId12"></Relationship><Relationship Target="slide267.xml" Type="http://schemas.openxmlformats.org/officeDocument/2006/relationships/slide" Id="rId13"></Relationship><Relationship Target="slide267.xml" Type="http://schemas.openxmlformats.org/officeDocument/2006/relationships/slide" Id="rId14"></Relationship><Relationship Target="slide268.xml" Type="http://schemas.openxmlformats.org/officeDocument/2006/relationships/slide" Id="rId15"></Relationship><Relationship Target="slide268.xml" Type="http://schemas.openxmlformats.org/officeDocument/2006/relationships/slide" Id="rId16"></Relationship><Relationship Target="slide268.xml" Type="http://schemas.openxmlformats.org/officeDocument/2006/relationships/slide" Id="rId17"></Relationship><Relationship Target="slide269.xml" Type="http://schemas.openxmlformats.org/officeDocument/2006/relationships/slide" Id="rId18"></Relationship><Relationship Target="slide269.xml" Type="http://schemas.openxmlformats.org/officeDocument/2006/relationships/slide" Id="rId19"></Relationship><Relationship Target="slide269.xml" Type="http://schemas.openxmlformats.org/officeDocument/2006/relationships/slide" Id="rId20"></Relationship><Relationship Target="slide270.xml" Type="http://schemas.openxmlformats.org/officeDocument/2006/relationships/slide" Id="rId21"></Relationship><Relationship Target="slide270.xml" Type="http://schemas.openxmlformats.org/officeDocument/2006/relationships/slide" Id="rId22"></Relationship><Relationship Target="slide270.xml" Type="http://schemas.openxmlformats.org/officeDocument/2006/relationships/slide" Id="rId23"></Relationship><Relationship Target="slide271.xml" Type="http://schemas.openxmlformats.org/officeDocument/2006/relationships/slide" Id="rId24"></Relationship><Relationship Target="slide271.xml" Type="http://schemas.openxmlformats.org/officeDocument/2006/relationships/slide" Id="rId25"></Relationship><Relationship Target="slide271.xml" Type="http://schemas.openxmlformats.org/officeDocument/2006/relationships/slide" Id="rId26"></Relationship><Relationship Target="slide272.xml" Type="http://schemas.openxmlformats.org/officeDocument/2006/relationships/slide" Id="rId27"></Relationship><Relationship Target="slide272.xml" Type="http://schemas.openxmlformats.org/officeDocument/2006/relationships/slide" Id="rId28"></Relationship><Relationship Target="slide272.xml" Type="http://schemas.openxmlformats.org/officeDocument/2006/relationships/slide" Id="rId29"></Relationship><Relationship Target="slide273.xml" Type="http://schemas.openxmlformats.org/officeDocument/2006/relationships/slide" Id="rId30"></Relationship><Relationship Target="slide273.xml" Type="http://schemas.openxmlformats.org/officeDocument/2006/relationships/slide" Id="rId31"></Relationship><Relationship Target="slide273.xml" Type="http://schemas.openxmlformats.org/officeDocument/2006/relationships/slide" Id="rId32"></Relationship><Relationship Target="slide274.xml" Type="http://schemas.openxmlformats.org/officeDocument/2006/relationships/slide" Id="rId33"></Relationship><Relationship Target="slide274.xml" Type="http://schemas.openxmlformats.org/officeDocument/2006/relationships/slide" Id="rId34"></Relationship><Relationship Target="slide274.xml" Type="http://schemas.openxmlformats.org/officeDocument/2006/relationships/slide" Id="rId35"></Relationship><Relationship Target="slide275.xml" Type="http://schemas.openxmlformats.org/officeDocument/2006/relationships/slide" Id="rId36"></Relationship><Relationship Target="slide275.xml" Type="http://schemas.openxmlformats.org/officeDocument/2006/relationships/slide" Id="rId37"></Relationship><Relationship Target="slide275.xml" Type="http://schemas.openxmlformats.org/officeDocument/2006/relationships/slide" Id="rId38"></Relationship><Relationship Target="slide276.xml" Type="http://schemas.openxmlformats.org/officeDocument/2006/relationships/slide" Id="rId39"></Relationship><Relationship Target="slide276.xml" Type="http://schemas.openxmlformats.org/officeDocument/2006/relationships/slide" Id="rId40"></Relationship><Relationship Target="slide276.xml" Type="http://schemas.openxmlformats.org/officeDocument/2006/relationships/slide" Id="rId41"></Relationship><Relationship Target="slide277.xml" Type="http://schemas.openxmlformats.org/officeDocument/2006/relationships/slide" Id="rId42"></Relationship><Relationship Target="slide277.xml" Type="http://schemas.openxmlformats.org/officeDocument/2006/relationships/slide" Id="rId43"></Relationship><Relationship Target="slide277.xml" Type="http://schemas.openxmlformats.org/officeDocument/2006/relationships/slide" Id="rId44"></Relationship><Relationship Target="slide278.xml" Type="http://schemas.openxmlformats.org/officeDocument/2006/relationships/slide" Id="rId45"></Relationship><Relationship Target="slide278.xml" Type="http://schemas.openxmlformats.org/officeDocument/2006/relationships/slide" Id="rId46"></Relationship><Relationship Target="slide278.xml" Type="http://schemas.openxmlformats.org/officeDocument/2006/relationships/slide" Id="rId47"></Relationship><Relationship Target="slide250.xml" Type="http://schemas.openxmlformats.org/officeDocument/2006/relationships/slide" Id="rId48"></Relationship><Relationship Target="slide2.xml" Type="http://schemas.openxmlformats.org/officeDocument/2006/relationships/slide" Id="rId49"></Relationship><Relationship Id="rId1515291200927" Target="/ppt/notesSlides/notesSlide265.xml" Type="http://schemas.openxmlformats.org/officeDocument/2006/relationships/notesSlide"/></Relationships>
</file>

<file path=ppt/slides/_rels/slide26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1260" Target="/ppt/notesSlides/notesSlide266.xml" Type="http://schemas.openxmlformats.org/officeDocument/2006/relationships/notesSlide"/></Relationships>
</file>

<file path=ppt/slides/_rels/slide26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1519" Target="/ppt/notesSlides/notesSlide267.xml" Type="http://schemas.openxmlformats.org/officeDocument/2006/relationships/notesSlide"/></Relationships>
</file>

<file path=ppt/slides/_rels/slide26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1760" Target="/ppt/notesSlides/notesSlide268.xml" Type="http://schemas.openxmlformats.org/officeDocument/2006/relationships/notesSlide"/></Relationships>
</file>

<file path=ppt/slides/_rels/slide26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2010" Target="/ppt/notesSlides/notesSlide269.xml" Type="http://schemas.openxmlformats.org/officeDocument/2006/relationships/notesSlide"/></Relationships>
</file>

<file path=ppt/slides/_rels/slide2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7990" Target="/ppt/notesSlides/notesSlide27.xml" Type="http://schemas.openxmlformats.org/officeDocument/2006/relationships/notesSlide"/></Relationships>
</file>

<file path=ppt/slides/_rels/slide27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2270" Target="/ppt/notesSlides/notesSlide270.xml" Type="http://schemas.openxmlformats.org/officeDocument/2006/relationships/notesSlide"/></Relationships>
</file>

<file path=ppt/slides/_rels/slide27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2503" Target="/ppt/notesSlides/notesSlide271.xml" Type="http://schemas.openxmlformats.org/officeDocument/2006/relationships/notesSlide"/></Relationships>
</file>

<file path=ppt/slides/_rels/slide27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2729" Target="/ppt/notesSlides/notesSlide272.xml" Type="http://schemas.openxmlformats.org/officeDocument/2006/relationships/notesSlide"/></Relationships>
</file>

<file path=ppt/slides/_rels/slide27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2915" Target="/ppt/notesSlides/notesSlide273.xml" Type="http://schemas.openxmlformats.org/officeDocument/2006/relationships/notesSlide"/></Relationships>
</file>

<file path=ppt/slides/_rels/slide27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3119" Target="/ppt/notesSlides/notesSlide274.xml" Type="http://schemas.openxmlformats.org/officeDocument/2006/relationships/notesSlide"/></Relationships>
</file>

<file path=ppt/slides/_rels/slide27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3321" Target="/ppt/notesSlides/notesSlide275.xml" Type="http://schemas.openxmlformats.org/officeDocument/2006/relationships/notesSlide"/></Relationships>
</file>

<file path=ppt/slides/_rels/slide27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3505" Target="/ppt/notesSlides/notesSlide276.xml" Type="http://schemas.openxmlformats.org/officeDocument/2006/relationships/notesSlide"/></Relationships>
</file>

<file path=ppt/slides/_rels/slide27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3709" Target="/ppt/notesSlides/notesSlide277.xml" Type="http://schemas.openxmlformats.org/officeDocument/2006/relationships/notesSlide"/></Relationships>
</file>

<file path=ppt/slides/_rels/slide27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65.xml" Type="http://schemas.openxmlformats.org/officeDocument/2006/relationships/slide" Id="rId10"></Relationship><Relationship Target="slide2.xml" Type="http://schemas.openxmlformats.org/officeDocument/2006/relationships/slide" Id="rId11"></Relationship><Relationship Id="rId1515291203923" Target="/ppt/notesSlides/notesSlide278.xml" Type="http://schemas.openxmlformats.org/officeDocument/2006/relationships/notesSlide"/></Relationships>
</file>

<file path=ppt/slides/_rels/slide279.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280.xml" Type="http://schemas.openxmlformats.org/officeDocument/2006/relationships/slide" Id="rId9"></Relationship><Relationship Target="slide280.xml" Type="http://schemas.openxmlformats.org/officeDocument/2006/relationships/slide" Id="rId10"></Relationship><Relationship Target="slide280.xml" Type="http://schemas.openxmlformats.org/officeDocument/2006/relationships/slide" Id="rId11"></Relationship><Relationship Target="slide294.xml" Type="http://schemas.openxmlformats.org/officeDocument/2006/relationships/slide" Id="rId12"></Relationship><Relationship Target="slide294.xml" Type="http://schemas.openxmlformats.org/officeDocument/2006/relationships/slide" Id="rId13"></Relationship><Relationship Target="slide294.xml" Type="http://schemas.openxmlformats.org/officeDocument/2006/relationships/slide" Id="rId14"></Relationship><Relationship Target="slide281.xml" Type="http://schemas.openxmlformats.org/officeDocument/2006/relationships/slide" Id="rId15"></Relationship><Relationship Target="slide281.xml" Type="http://schemas.openxmlformats.org/officeDocument/2006/relationships/slide" Id="rId16"></Relationship><Relationship Target="slide281.xml" Type="http://schemas.openxmlformats.org/officeDocument/2006/relationships/slide" Id="rId17"></Relationship><Relationship Target="slide295.xml" Type="http://schemas.openxmlformats.org/officeDocument/2006/relationships/slide" Id="rId18"></Relationship><Relationship Target="slide295.xml" Type="http://schemas.openxmlformats.org/officeDocument/2006/relationships/slide" Id="rId19"></Relationship><Relationship Target="slide295.xml" Type="http://schemas.openxmlformats.org/officeDocument/2006/relationships/slide" Id="rId20"></Relationship><Relationship Target="slide282.xml" Type="http://schemas.openxmlformats.org/officeDocument/2006/relationships/slide" Id="rId21"></Relationship><Relationship Target="slide282.xml" Type="http://schemas.openxmlformats.org/officeDocument/2006/relationships/slide" Id="rId22"></Relationship><Relationship Target="slide282.xml" Type="http://schemas.openxmlformats.org/officeDocument/2006/relationships/slide" Id="rId23"></Relationship><Relationship Target="slide296.xml" Type="http://schemas.openxmlformats.org/officeDocument/2006/relationships/slide" Id="rId24"></Relationship><Relationship Target="slide296.xml" Type="http://schemas.openxmlformats.org/officeDocument/2006/relationships/slide" Id="rId25"></Relationship><Relationship Target="slide296.xml" Type="http://schemas.openxmlformats.org/officeDocument/2006/relationships/slide" Id="rId26"></Relationship><Relationship Target="slide283.xml" Type="http://schemas.openxmlformats.org/officeDocument/2006/relationships/slide" Id="rId27"></Relationship><Relationship Target="slide283.xml" Type="http://schemas.openxmlformats.org/officeDocument/2006/relationships/slide" Id="rId28"></Relationship><Relationship Target="slide283.xml" Type="http://schemas.openxmlformats.org/officeDocument/2006/relationships/slide" Id="rId29"></Relationship><Relationship Target="slide297.xml" Type="http://schemas.openxmlformats.org/officeDocument/2006/relationships/slide" Id="rId30"></Relationship><Relationship Target="slide297.xml" Type="http://schemas.openxmlformats.org/officeDocument/2006/relationships/slide" Id="rId31"></Relationship><Relationship Target="slide297.xml" Type="http://schemas.openxmlformats.org/officeDocument/2006/relationships/slide" Id="rId32"></Relationship><Relationship Target="slide284.xml" Type="http://schemas.openxmlformats.org/officeDocument/2006/relationships/slide" Id="rId33"></Relationship><Relationship Target="slide284.xml" Type="http://schemas.openxmlformats.org/officeDocument/2006/relationships/slide" Id="rId34"></Relationship><Relationship Target="slide284.xml" Type="http://schemas.openxmlformats.org/officeDocument/2006/relationships/slide" Id="rId35"></Relationship><Relationship Target="slide285.xml" Type="http://schemas.openxmlformats.org/officeDocument/2006/relationships/slide" Id="rId36"></Relationship><Relationship Target="slide285.xml" Type="http://schemas.openxmlformats.org/officeDocument/2006/relationships/slide" Id="rId37"></Relationship><Relationship Target="slide285.xml" Type="http://schemas.openxmlformats.org/officeDocument/2006/relationships/slide" Id="rId38"></Relationship><Relationship Target="slide286.xml" Type="http://schemas.openxmlformats.org/officeDocument/2006/relationships/slide" Id="rId39"></Relationship><Relationship Target="slide286.xml" Type="http://schemas.openxmlformats.org/officeDocument/2006/relationships/slide" Id="rId40"></Relationship><Relationship Target="slide286.xml" Type="http://schemas.openxmlformats.org/officeDocument/2006/relationships/slide" Id="rId41"></Relationship><Relationship Target="slide287.xml" Type="http://schemas.openxmlformats.org/officeDocument/2006/relationships/slide" Id="rId42"></Relationship><Relationship Target="slide287.xml" Type="http://schemas.openxmlformats.org/officeDocument/2006/relationships/slide" Id="rId43"></Relationship><Relationship Target="slide287.xml" Type="http://schemas.openxmlformats.org/officeDocument/2006/relationships/slide" Id="rId44"></Relationship><Relationship Target="slide288.xml" Type="http://schemas.openxmlformats.org/officeDocument/2006/relationships/slide" Id="rId45"></Relationship><Relationship Target="slide288.xml" Type="http://schemas.openxmlformats.org/officeDocument/2006/relationships/slide" Id="rId46"></Relationship><Relationship Target="slide288.xml" Type="http://schemas.openxmlformats.org/officeDocument/2006/relationships/slide" Id="rId47"></Relationship><Relationship Target="slide289.xml" Type="http://schemas.openxmlformats.org/officeDocument/2006/relationships/slide" Id="rId48"></Relationship><Relationship Target="slide289.xml" Type="http://schemas.openxmlformats.org/officeDocument/2006/relationships/slide" Id="rId49"></Relationship><Relationship Target="slide289.xml" Type="http://schemas.openxmlformats.org/officeDocument/2006/relationships/slide" Id="rId50"></Relationship><Relationship Target="slide290.xml" Type="http://schemas.openxmlformats.org/officeDocument/2006/relationships/slide" Id="rId51"></Relationship><Relationship Target="slide290.xml" Type="http://schemas.openxmlformats.org/officeDocument/2006/relationships/slide" Id="rId52"></Relationship><Relationship Target="slide290.xml" Type="http://schemas.openxmlformats.org/officeDocument/2006/relationships/slide" Id="rId53"></Relationship><Relationship Target="slide291.xml" Type="http://schemas.openxmlformats.org/officeDocument/2006/relationships/slide" Id="rId54"></Relationship><Relationship Target="slide291.xml" Type="http://schemas.openxmlformats.org/officeDocument/2006/relationships/slide" Id="rId55"></Relationship><Relationship Target="slide291.xml" Type="http://schemas.openxmlformats.org/officeDocument/2006/relationships/slide" Id="rId56"></Relationship><Relationship Target="slide292.xml" Type="http://schemas.openxmlformats.org/officeDocument/2006/relationships/slide" Id="rId57"></Relationship><Relationship Target="slide292.xml" Type="http://schemas.openxmlformats.org/officeDocument/2006/relationships/slide" Id="rId58"></Relationship><Relationship Target="slide292.xml" Type="http://schemas.openxmlformats.org/officeDocument/2006/relationships/slide" Id="rId59"></Relationship><Relationship Target="slide293.xml" Type="http://schemas.openxmlformats.org/officeDocument/2006/relationships/slide" Id="rId60"></Relationship><Relationship Target="slide293.xml" Type="http://schemas.openxmlformats.org/officeDocument/2006/relationships/slide" Id="rId61"></Relationship><Relationship Target="slide293.xml" Type="http://schemas.openxmlformats.org/officeDocument/2006/relationships/slide" Id="rId62"></Relationship><Relationship Target="slide250.xml" Type="http://schemas.openxmlformats.org/officeDocument/2006/relationships/slide" Id="rId63"></Relationship><Relationship Target="slide2.xml" Type="http://schemas.openxmlformats.org/officeDocument/2006/relationships/slide" Id="rId64"></Relationship><Relationship Id="rId1515291204034" Target="/ppt/notesSlides/notesSlide279.xml" Type="http://schemas.openxmlformats.org/officeDocument/2006/relationships/notesSlide"/></Relationships>
</file>

<file path=ppt/slides/_rels/slide2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8158" Target="/ppt/notesSlides/notesSlide28.xml" Type="http://schemas.openxmlformats.org/officeDocument/2006/relationships/notesSlide"/></Relationships>
</file>

<file path=ppt/slides/_rels/slide28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4222" Target="/ppt/notesSlides/notesSlide280.xml" Type="http://schemas.openxmlformats.org/officeDocument/2006/relationships/notesSlide"/></Relationships>
</file>

<file path=ppt/slides/_rels/slide28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4418" Target="/ppt/notesSlides/notesSlide281.xml" Type="http://schemas.openxmlformats.org/officeDocument/2006/relationships/notesSlide"/></Relationships>
</file>

<file path=ppt/slides/_rels/slide28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4603" Target="/ppt/notesSlides/notesSlide282.xml" Type="http://schemas.openxmlformats.org/officeDocument/2006/relationships/notesSlide"/></Relationships>
</file>

<file path=ppt/slides/_rels/slide28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4807" Target="/ppt/notesSlides/notesSlide283.xml" Type="http://schemas.openxmlformats.org/officeDocument/2006/relationships/notesSlide"/></Relationships>
</file>

<file path=ppt/slides/_rels/slide28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4992" Target="/ppt/notesSlides/notesSlide284.xml" Type="http://schemas.openxmlformats.org/officeDocument/2006/relationships/notesSlide"/></Relationships>
</file>

<file path=ppt/slides/_rels/slide28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5178" Target="/ppt/notesSlides/notesSlide285.xml" Type="http://schemas.openxmlformats.org/officeDocument/2006/relationships/notesSlide"/></Relationships>
</file>

<file path=ppt/slides/_rels/slide28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5375" Target="/ppt/notesSlides/notesSlide286.xml" Type="http://schemas.openxmlformats.org/officeDocument/2006/relationships/notesSlide"/></Relationships>
</file>

<file path=ppt/slides/_rels/slide28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5575" Target="/ppt/notesSlides/notesSlide287.xml" Type="http://schemas.openxmlformats.org/officeDocument/2006/relationships/notesSlide"/></Relationships>
</file>

<file path=ppt/slides/_rels/slide28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5779" Target="/ppt/notesSlides/notesSlide288.xml" Type="http://schemas.openxmlformats.org/officeDocument/2006/relationships/notesSlide"/></Relationships>
</file>

<file path=ppt/slides/_rels/slide28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6011" Target="/ppt/notesSlides/notesSlide289.xml" Type="http://schemas.openxmlformats.org/officeDocument/2006/relationships/notesSlide"/></Relationships>
</file>

<file path=ppt/slides/_rels/slide2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8326" Target="/ppt/notesSlides/notesSlide29.xml" Type="http://schemas.openxmlformats.org/officeDocument/2006/relationships/notesSlide"/></Relationships>
</file>

<file path=ppt/slides/_rels/slide29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6196" Target="/ppt/notesSlides/notesSlide290.xml" Type="http://schemas.openxmlformats.org/officeDocument/2006/relationships/notesSlide"/></Relationships>
</file>

<file path=ppt/slides/_rels/slide29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6462" Target="/ppt/notesSlides/notesSlide291.xml" Type="http://schemas.openxmlformats.org/officeDocument/2006/relationships/notesSlide"/></Relationships>
</file>

<file path=ppt/slides/_rels/slide29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6671" Target="/ppt/notesSlides/notesSlide292.xml" Type="http://schemas.openxmlformats.org/officeDocument/2006/relationships/notesSlide"/></Relationships>
</file>

<file path=ppt/slides/_rels/slide29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6863" Target="/ppt/notesSlides/notesSlide293.xml" Type="http://schemas.openxmlformats.org/officeDocument/2006/relationships/notesSlide"/></Relationships>
</file>

<file path=ppt/slides/_rels/slide29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7067" Target="/ppt/notesSlides/notesSlide294.xml" Type="http://schemas.openxmlformats.org/officeDocument/2006/relationships/notesSlide"/></Relationships>
</file>

<file path=ppt/slides/_rels/slide29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7247" Target="/ppt/notesSlides/notesSlide295.xml" Type="http://schemas.openxmlformats.org/officeDocument/2006/relationships/notesSlide"/></Relationships>
</file>

<file path=ppt/slides/_rels/slide29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7427" Target="/ppt/notesSlides/notesSlide296.xml" Type="http://schemas.openxmlformats.org/officeDocument/2006/relationships/notesSlide"/></Relationships>
</file>

<file path=ppt/slides/_rels/slide29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79.xml" Type="http://schemas.openxmlformats.org/officeDocument/2006/relationships/slide" Id="rId10"></Relationship><Relationship Target="slide2.xml" Type="http://schemas.openxmlformats.org/officeDocument/2006/relationships/slide" Id="rId11"></Relationship><Relationship Id="rId1515291207600" Target="/ppt/notesSlides/notesSlide297.xml" Type="http://schemas.openxmlformats.org/officeDocument/2006/relationships/notesSlide"/></Relationships>
</file>

<file path=ppt/slides/_rels/slide298.xml.rels><Relationships xmlns="http://schemas.openxmlformats.org/package/2006/relationships"><Relationship Target="../slideLayouts/slideLayout1.xml" Type="http://schemas.openxmlformats.org/officeDocument/2006/relationships/slideLayout" Id="rId1"/><Relationship Target="slide299.xml" Type="http://schemas.openxmlformats.org/officeDocument/2006/relationships/slide" Id="rId5"></Relationship><Relationship Target="slide299.xml" Type="http://schemas.openxmlformats.org/officeDocument/2006/relationships/slide" Id="rId6"></Relationship><Relationship Target="slide299.xml" Type="http://schemas.openxmlformats.org/officeDocument/2006/relationships/slide" Id="rId7"></Relationship><Relationship Target="slide318.xml" Type="http://schemas.openxmlformats.org/officeDocument/2006/relationships/slide" Id="rId8"></Relationship><Relationship Target="slide318.xml" Type="http://schemas.openxmlformats.org/officeDocument/2006/relationships/slide" Id="rId9"></Relationship><Relationship Target="slide318.xml" Type="http://schemas.openxmlformats.org/officeDocument/2006/relationships/slide" Id="rId10"></Relationship><Relationship Target="slide2.xml" Type="http://schemas.openxmlformats.org/officeDocument/2006/relationships/slide" Id="rId11"></Relationship><Relationship Id="rId1515291207675" Target="/ppt/notesSlides/notesSlide298.xml" Type="http://schemas.openxmlformats.org/officeDocument/2006/relationships/notesSlide"/></Relationships>
</file>

<file path=ppt/slides/_rels/slide299.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00.xml" Type="http://schemas.openxmlformats.org/officeDocument/2006/relationships/slide" Id="rId9"></Relationship><Relationship Target="slide300.xml" Type="http://schemas.openxmlformats.org/officeDocument/2006/relationships/slide" Id="rId10"></Relationship><Relationship Target="slide300.xml" Type="http://schemas.openxmlformats.org/officeDocument/2006/relationships/slide" Id="rId11"></Relationship><Relationship Target="slide314.xml" Type="http://schemas.openxmlformats.org/officeDocument/2006/relationships/slide" Id="rId12"></Relationship><Relationship Target="slide314.xml" Type="http://schemas.openxmlformats.org/officeDocument/2006/relationships/slide" Id="rId13"></Relationship><Relationship Target="slide314.xml" Type="http://schemas.openxmlformats.org/officeDocument/2006/relationships/slide" Id="rId14"></Relationship><Relationship Target="slide301.xml" Type="http://schemas.openxmlformats.org/officeDocument/2006/relationships/slide" Id="rId15"></Relationship><Relationship Target="slide301.xml" Type="http://schemas.openxmlformats.org/officeDocument/2006/relationships/slide" Id="rId16"></Relationship><Relationship Target="slide301.xml" Type="http://schemas.openxmlformats.org/officeDocument/2006/relationships/slide" Id="rId17"></Relationship><Relationship Target="slide315.xml" Type="http://schemas.openxmlformats.org/officeDocument/2006/relationships/slide" Id="rId18"></Relationship><Relationship Target="slide315.xml" Type="http://schemas.openxmlformats.org/officeDocument/2006/relationships/slide" Id="rId19"></Relationship><Relationship Target="slide315.xml" Type="http://schemas.openxmlformats.org/officeDocument/2006/relationships/slide" Id="rId20"></Relationship><Relationship Target="slide302.xml" Type="http://schemas.openxmlformats.org/officeDocument/2006/relationships/slide" Id="rId21"></Relationship><Relationship Target="slide302.xml" Type="http://schemas.openxmlformats.org/officeDocument/2006/relationships/slide" Id="rId22"></Relationship><Relationship Target="slide302.xml" Type="http://schemas.openxmlformats.org/officeDocument/2006/relationships/slide" Id="rId23"></Relationship><Relationship Target="slide316.xml" Type="http://schemas.openxmlformats.org/officeDocument/2006/relationships/slide" Id="rId24"></Relationship><Relationship Target="slide316.xml" Type="http://schemas.openxmlformats.org/officeDocument/2006/relationships/slide" Id="rId25"></Relationship><Relationship Target="slide316.xml" Type="http://schemas.openxmlformats.org/officeDocument/2006/relationships/slide" Id="rId26"></Relationship><Relationship Target="slide303.xml" Type="http://schemas.openxmlformats.org/officeDocument/2006/relationships/slide" Id="rId27"></Relationship><Relationship Target="slide303.xml" Type="http://schemas.openxmlformats.org/officeDocument/2006/relationships/slide" Id="rId28"></Relationship><Relationship Target="slide303.xml" Type="http://schemas.openxmlformats.org/officeDocument/2006/relationships/slide" Id="rId29"></Relationship><Relationship Target="slide317.xml" Type="http://schemas.openxmlformats.org/officeDocument/2006/relationships/slide" Id="rId30"></Relationship><Relationship Target="slide317.xml" Type="http://schemas.openxmlformats.org/officeDocument/2006/relationships/slide" Id="rId31"></Relationship><Relationship Target="slide317.xml" Type="http://schemas.openxmlformats.org/officeDocument/2006/relationships/slide" Id="rId32"></Relationship><Relationship Target="slide304.xml" Type="http://schemas.openxmlformats.org/officeDocument/2006/relationships/slide" Id="rId33"></Relationship><Relationship Target="slide304.xml" Type="http://schemas.openxmlformats.org/officeDocument/2006/relationships/slide" Id="rId34"></Relationship><Relationship Target="slide304.xml" Type="http://schemas.openxmlformats.org/officeDocument/2006/relationships/slide" Id="rId35"></Relationship><Relationship Target="slide305.xml" Type="http://schemas.openxmlformats.org/officeDocument/2006/relationships/slide" Id="rId36"></Relationship><Relationship Target="slide305.xml" Type="http://schemas.openxmlformats.org/officeDocument/2006/relationships/slide" Id="rId37"></Relationship><Relationship Target="slide305.xml" Type="http://schemas.openxmlformats.org/officeDocument/2006/relationships/slide" Id="rId38"></Relationship><Relationship Target="slide306.xml" Type="http://schemas.openxmlformats.org/officeDocument/2006/relationships/slide" Id="rId39"></Relationship><Relationship Target="slide306.xml" Type="http://schemas.openxmlformats.org/officeDocument/2006/relationships/slide" Id="rId40"></Relationship><Relationship Target="slide306.xml" Type="http://schemas.openxmlformats.org/officeDocument/2006/relationships/slide" Id="rId41"></Relationship><Relationship Target="slide307.xml" Type="http://schemas.openxmlformats.org/officeDocument/2006/relationships/slide" Id="rId42"></Relationship><Relationship Target="slide307.xml" Type="http://schemas.openxmlformats.org/officeDocument/2006/relationships/slide" Id="rId43"></Relationship><Relationship Target="slide307.xml" Type="http://schemas.openxmlformats.org/officeDocument/2006/relationships/slide" Id="rId44"></Relationship><Relationship Target="slide308.xml" Type="http://schemas.openxmlformats.org/officeDocument/2006/relationships/slide" Id="rId45"></Relationship><Relationship Target="slide308.xml" Type="http://schemas.openxmlformats.org/officeDocument/2006/relationships/slide" Id="rId46"></Relationship><Relationship Target="slide308.xml" Type="http://schemas.openxmlformats.org/officeDocument/2006/relationships/slide" Id="rId47"></Relationship><Relationship Target="slide309.xml" Type="http://schemas.openxmlformats.org/officeDocument/2006/relationships/slide" Id="rId48"></Relationship><Relationship Target="slide309.xml" Type="http://schemas.openxmlformats.org/officeDocument/2006/relationships/slide" Id="rId49"></Relationship><Relationship Target="slide309.xml" Type="http://schemas.openxmlformats.org/officeDocument/2006/relationships/slide" Id="rId50"></Relationship><Relationship Target="slide310.xml" Type="http://schemas.openxmlformats.org/officeDocument/2006/relationships/slide" Id="rId51"></Relationship><Relationship Target="slide310.xml" Type="http://schemas.openxmlformats.org/officeDocument/2006/relationships/slide" Id="rId52"></Relationship><Relationship Target="slide310.xml" Type="http://schemas.openxmlformats.org/officeDocument/2006/relationships/slide" Id="rId53"></Relationship><Relationship Target="slide311.xml" Type="http://schemas.openxmlformats.org/officeDocument/2006/relationships/slide" Id="rId54"></Relationship><Relationship Target="slide311.xml" Type="http://schemas.openxmlformats.org/officeDocument/2006/relationships/slide" Id="rId55"></Relationship><Relationship Target="slide311.xml" Type="http://schemas.openxmlformats.org/officeDocument/2006/relationships/slide" Id="rId56"></Relationship><Relationship Target="slide312.xml" Type="http://schemas.openxmlformats.org/officeDocument/2006/relationships/slide" Id="rId57"></Relationship><Relationship Target="slide312.xml" Type="http://schemas.openxmlformats.org/officeDocument/2006/relationships/slide" Id="rId58"></Relationship><Relationship Target="slide312.xml" Type="http://schemas.openxmlformats.org/officeDocument/2006/relationships/slide" Id="rId59"></Relationship><Relationship Target="slide313.xml" Type="http://schemas.openxmlformats.org/officeDocument/2006/relationships/slide" Id="rId60"></Relationship><Relationship Target="slide313.xml" Type="http://schemas.openxmlformats.org/officeDocument/2006/relationships/slide" Id="rId61"></Relationship><Relationship Target="slide313.xml" Type="http://schemas.openxmlformats.org/officeDocument/2006/relationships/slide" Id="rId62"></Relationship><Relationship Target="slide298.xml" Type="http://schemas.openxmlformats.org/officeDocument/2006/relationships/slide" Id="rId63"></Relationship><Relationship Target="slide2.xml" Type="http://schemas.openxmlformats.org/officeDocument/2006/relationships/slide" Id="rId64"></Relationship><Relationship Id="rId1515291207797" Target="/ppt/notesSlides/notesSlide299.xml" Type="http://schemas.openxmlformats.org/officeDocument/2006/relationships/notesSlide"/></Relationships>
</file>

<file path=ppt/slides/_rels/slide3.xml.rels><Relationships xmlns="http://schemas.openxmlformats.org/package/2006/relationships"><Relationship Target="../slideLayouts/slideLayout1.xml" Type="http://schemas.openxmlformats.org/officeDocument/2006/relationships/slideLayout" Id="rId1"/><Relationship Target="slide4.xml" Type="http://schemas.openxmlformats.org/officeDocument/2006/relationships/slide" Id="rId5"></Relationship><Relationship Target="slide4.xml" Type="http://schemas.openxmlformats.org/officeDocument/2006/relationships/slide" Id="rId6"></Relationship><Relationship Target="slide4.xml" Type="http://schemas.openxmlformats.org/officeDocument/2006/relationships/slide" Id="rId7"></Relationship><Relationship Target="slide19.xml" Type="http://schemas.openxmlformats.org/officeDocument/2006/relationships/slide" Id="rId8"></Relationship><Relationship Target="slide19.xml" Type="http://schemas.openxmlformats.org/officeDocument/2006/relationships/slide" Id="rId9"></Relationship><Relationship Target="slide19.xml" Type="http://schemas.openxmlformats.org/officeDocument/2006/relationships/slide" Id="rId10"></Relationship><Relationship Target="slide32.xml" Type="http://schemas.openxmlformats.org/officeDocument/2006/relationships/slide" Id="rId11"></Relationship><Relationship Target="slide32.xml" Type="http://schemas.openxmlformats.org/officeDocument/2006/relationships/slide" Id="rId12"></Relationship><Relationship Target="slide32.xml" Type="http://schemas.openxmlformats.org/officeDocument/2006/relationships/slide" Id="rId13"></Relationship><Relationship Target="slide44.xml" Type="http://schemas.openxmlformats.org/officeDocument/2006/relationships/slide" Id="rId14"></Relationship><Relationship Target="slide44.xml" Type="http://schemas.openxmlformats.org/officeDocument/2006/relationships/slide" Id="rId15"></Relationship><Relationship Target="slide44.xml" Type="http://schemas.openxmlformats.org/officeDocument/2006/relationships/slide" Id="rId16"></Relationship><Relationship Target="slide56.xml" Type="http://schemas.openxmlformats.org/officeDocument/2006/relationships/slide" Id="rId17"></Relationship><Relationship Target="slide56.xml" Type="http://schemas.openxmlformats.org/officeDocument/2006/relationships/slide" Id="rId18"></Relationship><Relationship Target="slide56.xml" Type="http://schemas.openxmlformats.org/officeDocument/2006/relationships/slide" Id="rId19"></Relationship><Relationship Target="slide2.xml" Type="http://schemas.openxmlformats.org/officeDocument/2006/relationships/slide" Id="rId20"></Relationship><Relationship Id="rId1515291154000" Target="/ppt/notesSlides/notesSlide3.xml" Type="http://schemas.openxmlformats.org/officeDocument/2006/relationships/notesSlide"/></Relationships>
</file>

<file path=ppt/slides/_rels/slide3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8493" Target="/ppt/notesSlides/notesSlide30.xml" Type="http://schemas.openxmlformats.org/officeDocument/2006/relationships/notesSlide"/></Relationships>
</file>

<file path=ppt/slides/_rels/slide30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7990" Target="/ppt/notesSlides/notesSlide300.xml" Type="http://schemas.openxmlformats.org/officeDocument/2006/relationships/notesSlide"/></Relationships>
</file>

<file path=ppt/slides/_rels/slide30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8164" Target="/ppt/notesSlides/notesSlide301.xml" Type="http://schemas.openxmlformats.org/officeDocument/2006/relationships/notesSlide"/></Relationships>
</file>

<file path=ppt/slides/_rels/slide30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8338" Target="/ppt/notesSlides/notesSlide302.xml" Type="http://schemas.openxmlformats.org/officeDocument/2006/relationships/notesSlide"/></Relationships>
</file>

<file path=ppt/slides/_rels/slide30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8517" Target="/ppt/notesSlides/notesSlide303.xml" Type="http://schemas.openxmlformats.org/officeDocument/2006/relationships/notesSlide"/></Relationships>
</file>

<file path=ppt/slides/_rels/slide30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8694" Target="/ppt/notesSlides/notesSlide304.xml" Type="http://schemas.openxmlformats.org/officeDocument/2006/relationships/notesSlide"/></Relationships>
</file>

<file path=ppt/slides/_rels/slide30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8874" Target="/ppt/notesSlides/notesSlide305.xml" Type="http://schemas.openxmlformats.org/officeDocument/2006/relationships/notesSlide"/></Relationships>
</file>

<file path=ppt/slides/_rels/slide30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049" Target="/ppt/notesSlides/notesSlide306.xml" Type="http://schemas.openxmlformats.org/officeDocument/2006/relationships/notesSlide"/></Relationships>
</file>

<file path=ppt/slides/_rels/slide30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234" Target="/ppt/notesSlides/notesSlide307.xml" Type="http://schemas.openxmlformats.org/officeDocument/2006/relationships/notesSlide"/></Relationships>
</file>

<file path=ppt/slides/_rels/slide30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434" Target="/ppt/notesSlides/notesSlide308.xml" Type="http://schemas.openxmlformats.org/officeDocument/2006/relationships/notesSlide"/></Relationships>
</file>

<file path=ppt/slides/_rels/slide30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607" Target="/ppt/notesSlides/notesSlide309.xml" Type="http://schemas.openxmlformats.org/officeDocument/2006/relationships/notesSlide"/></Relationships>
</file>

<file path=ppt/slides/_rels/slide3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19.xml" Type="http://schemas.openxmlformats.org/officeDocument/2006/relationships/slide" Id="rId10"></Relationship><Relationship Target="slide2.xml" Type="http://schemas.openxmlformats.org/officeDocument/2006/relationships/slide" Id="rId11"></Relationship><Relationship Id="rId1515291158664" Target="/ppt/notesSlides/notesSlide31.xml" Type="http://schemas.openxmlformats.org/officeDocument/2006/relationships/notesSlide"/></Relationships>
</file>

<file path=ppt/slides/_rels/slide31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782" Target="/ppt/notesSlides/notesSlide310.xml" Type="http://schemas.openxmlformats.org/officeDocument/2006/relationships/notesSlide"/></Relationships>
</file>

<file path=ppt/slides/_rels/slide31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09955" Target="/ppt/notesSlides/notesSlide311.xml" Type="http://schemas.openxmlformats.org/officeDocument/2006/relationships/notesSlide"/></Relationships>
</file>

<file path=ppt/slides/_rels/slide31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0132" Target="/ppt/notesSlides/notesSlide312.xml" Type="http://schemas.openxmlformats.org/officeDocument/2006/relationships/notesSlide"/></Relationships>
</file>

<file path=ppt/slides/_rels/slide31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0310" Target="/ppt/notesSlides/notesSlide313.xml" Type="http://schemas.openxmlformats.org/officeDocument/2006/relationships/notesSlide"/></Relationships>
</file>

<file path=ppt/slides/_rels/slide31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0491" Target="/ppt/notesSlides/notesSlide314.xml" Type="http://schemas.openxmlformats.org/officeDocument/2006/relationships/notesSlide"/></Relationships>
</file>

<file path=ppt/slides/_rels/slide31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0707" Target="/ppt/notesSlides/notesSlide315.xml" Type="http://schemas.openxmlformats.org/officeDocument/2006/relationships/notesSlide"/></Relationships>
</file>

<file path=ppt/slides/_rels/slide31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0915" Target="/ppt/notesSlides/notesSlide316.xml" Type="http://schemas.openxmlformats.org/officeDocument/2006/relationships/notesSlide"/></Relationships>
</file>

<file path=ppt/slides/_rels/slide31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299.xml" Type="http://schemas.openxmlformats.org/officeDocument/2006/relationships/slide" Id="rId10"></Relationship><Relationship Target="slide2.xml" Type="http://schemas.openxmlformats.org/officeDocument/2006/relationships/slide" Id="rId11"></Relationship><Relationship Id="rId1515291211091" Target="/ppt/notesSlides/notesSlide317.xml" Type="http://schemas.openxmlformats.org/officeDocument/2006/relationships/notesSlide"/></Relationships>
</file>

<file path=ppt/slides/_rels/slide318.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19.xml" Type="http://schemas.openxmlformats.org/officeDocument/2006/relationships/slide" Id="rId9"></Relationship><Relationship Target="slide319.xml" Type="http://schemas.openxmlformats.org/officeDocument/2006/relationships/slide" Id="rId10"></Relationship><Relationship Target="slide319.xml" Type="http://schemas.openxmlformats.org/officeDocument/2006/relationships/slide" Id="rId11"></Relationship><Relationship Target="slide333.xml" Type="http://schemas.openxmlformats.org/officeDocument/2006/relationships/slide" Id="rId12"></Relationship><Relationship Target="slide333.xml" Type="http://schemas.openxmlformats.org/officeDocument/2006/relationships/slide" Id="rId13"></Relationship><Relationship Target="slide333.xml" Type="http://schemas.openxmlformats.org/officeDocument/2006/relationships/slide" Id="rId14"></Relationship><Relationship Target="slide320.xml" Type="http://schemas.openxmlformats.org/officeDocument/2006/relationships/slide" Id="rId15"></Relationship><Relationship Target="slide320.xml" Type="http://schemas.openxmlformats.org/officeDocument/2006/relationships/slide" Id="rId16"></Relationship><Relationship Target="slide320.xml" Type="http://schemas.openxmlformats.org/officeDocument/2006/relationships/slide" Id="rId17"></Relationship><Relationship Target="slide334.xml" Type="http://schemas.openxmlformats.org/officeDocument/2006/relationships/slide" Id="rId18"></Relationship><Relationship Target="slide334.xml" Type="http://schemas.openxmlformats.org/officeDocument/2006/relationships/slide" Id="rId19"></Relationship><Relationship Target="slide334.xml" Type="http://schemas.openxmlformats.org/officeDocument/2006/relationships/slide" Id="rId20"></Relationship><Relationship Target="slide321.xml" Type="http://schemas.openxmlformats.org/officeDocument/2006/relationships/slide" Id="rId21"></Relationship><Relationship Target="slide321.xml" Type="http://schemas.openxmlformats.org/officeDocument/2006/relationships/slide" Id="rId22"></Relationship><Relationship Target="slide321.xml" Type="http://schemas.openxmlformats.org/officeDocument/2006/relationships/slide" Id="rId23"></Relationship><Relationship Target="slide335.xml" Type="http://schemas.openxmlformats.org/officeDocument/2006/relationships/slide" Id="rId24"></Relationship><Relationship Target="slide335.xml" Type="http://schemas.openxmlformats.org/officeDocument/2006/relationships/slide" Id="rId25"></Relationship><Relationship Target="slide335.xml" Type="http://schemas.openxmlformats.org/officeDocument/2006/relationships/slide" Id="rId26"></Relationship><Relationship Target="slide322.xml" Type="http://schemas.openxmlformats.org/officeDocument/2006/relationships/slide" Id="rId27"></Relationship><Relationship Target="slide322.xml" Type="http://schemas.openxmlformats.org/officeDocument/2006/relationships/slide" Id="rId28"></Relationship><Relationship Target="slide322.xml" Type="http://schemas.openxmlformats.org/officeDocument/2006/relationships/slide" Id="rId29"></Relationship><Relationship Target="slide336.xml" Type="http://schemas.openxmlformats.org/officeDocument/2006/relationships/slide" Id="rId30"></Relationship><Relationship Target="slide336.xml" Type="http://schemas.openxmlformats.org/officeDocument/2006/relationships/slide" Id="rId31"></Relationship><Relationship Target="slide336.xml" Type="http://schemas.openxmlformats.org/officeDocument/2006/relationships/slide" Id="rId32"></Relationship><Relationship Target="slide323.xml" Type="http://schemas.openxmlformats.org/officeDocument/2006/relationships/slide" Id="rId33"></Relationship><Relationship Target="slide323.xml" Type="http://schemas.openxmlformats.org/officeDocument/2006/relationships/slide" Id="rId34"></Relationship><Relationship Target="slide323.xml" Type="http://schemas.openxmlformats.org/officeDocument/2006/relationships/slide" Id="rId35"></Relationship><Relationship Target="slide324.xml" Type="http://schemas.openxmlformats.org/officeDocument/2006/relationships/slide" Id="rId36"></Relationship><Relationship Target="slide324.xml" Type="http://schemas.openxmlformats.org/officeDocument/2006/relationships/slide" Id="rId37"></Relationship><Relationship Target="slide324.xml" Type="http://schemas.openxmlformats.org/officeDocument/2006/relationships/slide" Id="rId38"></Relationship><Relationship Target="slide325.xml" Type="http://schemas.openxmlformats.org/officeDocument/2006/relationships/slide" Id="rId39"></Relationship><Relationship Target="slide325.xml" Type="http://schemas.openxmlformats.org/officeDocument/2006/relationships/slide" Id="rId40"></Relationship><Relationship Target="slide325.xml" Type="http://schemas.openxmlformats.org/officeDocument/2006/relationships/slide" Id="rId41"></Relationship><Relationship Target="slide326.xml" Type="http://schemas.openxmlformats.org/officeDocument/2006/relationships/slide" Id="rId42"></Relationship><Relationship Target="slide326.xml" Type="http://schemas.openxmlformats.org/officeDocument/2006/relationships/slide" Id="rId43"></Relationship><Relationship Target="slide326.xml" Type="http://schemas.openxmlformats.org/officeDocument/2006/relationships/slide" Id="rId44"></Relationship><Relationship Target="slide327.xml" Type="http://schemas.openxmlformats.org/officeDocument/2006/relationships/slide" Id="rId45"></Relationship><Relationship Target="slide327.xml" Type="http://schemas.openxmlformats.org/officeDocument/2006/relationships/slide" Id="rId46"></Relationship><Relationship Target="slide327.xml" Type="http://schemas.openxmlformats.org/officeDocument/2006/relationships/slide" Id="rId47"></Relationship><Relationship Target="slide328.xml" Type="http://schemas.openxmlformats.org/officeDocument/2006/relationships/slide" Id="rId48"></Relationship><Relationship Target="slide328.xml" Type="http://schemas.openxmlformats.org/officeDocument/2006/relationships/slide" Id="rId49"></Relationship><Relationship Target="slide328.xml" Type="http://schemas.openxmlformats.org/officeDocument/2006/relationships/slide" Id="rId50"></Relationship><Relationship Target="slide329.xml" Type="http://schemas.openxmlformats.org/officeDocument/2006/relationships/slide" Id="rId51"></Relationship><Relationship Target="slide329.xml" Type="http://schemas.openxmlformats.org/officeDocument/2006/relationships/slide" Id="rId52"></Relationship><Relationship Target="slide329.xml" Type="http://schemas.openxmlformats.org/officeDocument/2006/relationships/slide" Id="rId53"></Relationship><Relationship Target="slide330.xml" Type="http://schemas.openxmlformats.org/officeDocument/2006/relationships/slide" Id="rId54"></Relationship><Relationship Target="slide330.xml" Type="http://schemas.openxmlformats.org/officeDocument/2006/relationships/slide" Id="rId55"></Relationship><Relationship Target="slide330.xml" Type="http://schemas.openxmlformats.org/officeDocument/2006/relationships/slide" Id="rId56"></Relationship><Relationship Target="slide331.xml" Type="http://schemas.openxmlformats.org/officeDocument/2006/relationships/slide" Id="rId57"></Relationship><Relationship Target="slide331.xml" Type="http://schemas.openxmlformats.org/officeDocument/2006/relationships/slide" Id="rId58"></Relationship><Relationship Target="slide331.xml" Type="http://schemas.openxmlformats.org/officeDocument/2006/relationships/slide" Id="rId59"></Relationship><Relationship Target="slide332.xml" Type="http://schemas.openxmlformats.org/officeDocument/2006/relationships/slide" Id="rId60"></Relationship><Relationship Target="slide332.xml" Type="http://schemas.openxmlformats.org/officeDocument/2006/relationships/slide" Id="rId61"></Relationship><Relationship Target="slide332.xml" Type="http://schemas.openxmlformats.org/officeDocument/2006/relationships/slide" Id="rId62"></Relationship><Relationship Target="slide298.xml" Type="http://schemas.openxmlformats.org/officeDocument/2006/relationships/slide" Id="rId63"></Relationship><Relationship Target="slide2.xml" Type="http://schemas.openxmlformats.org/officeDocument/2006/relationships/slide" Id="rId64"></Relationship><Relationship Id="rId1515291211193" Target="/ppt/notesSlides/notesSlide318.xml" Type="http://schemas.openxmlformats.org/officeDocument/2006/relationships/notesSlide"/></Relationships>
</file>

<file path=ppt/slides/_rels/slide31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1369" Target="/ppt/notesSlides/notesSlide319.xml" Type="http://schemas.openxmlformats.org/officeDocument/2006/relationships/notesSlide"/></Relationships>
</file>

<file path=ppt/slides/_rels/slide32.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3.xml" Type="http://schemas.openxmlformats.org/officeDocument/2006/relationships/slide" Id="rId9"></Relationship><Relationship Target="slide33.xml" Type="http://schemas.openxmlformats.org/officeDocument/2006/relationships/slide" Id="rId10"></Relationship><Relationship Target="slide33.xml" Type="http://schemas.openxmlformats.org/officeDocument/2006/relationships/slide" Id="rId11"></Relationship><Relationship Target="slide34.xml" Type="http://schemas.openxmlformats.org/officeDocument/2006/relationships/slide" Id="rId12"></Relationship><Relationship Target="slide34.xml" Type="http://schemas.openxmlformats.org/officeDocument/2006/relationships/slide" Id="rId13"></Relationship><Relationship Target="slide34.xml" Type="http://schemas.openxmlformats.org/officeDocument/2006/relationships/slide" Id="rId14"></Relationship><Relationship Target="slide35.xml" Type="http://schemas.openxmlformats.org/officeDocument/2006/relationships/slide" Id="rId15"></Relationship><Relationship Target="slide35.xml" Type="http://schemas.openxmlformats.org/officeDocument/2006/relationships/slide" Id="rId16"></Relationship><Relationship Target="slide35.xml" Type="http://schemas.openxmlformats.org/officeDocument/2006/relationships/slide" Id="rId17"></Relationship><Relationship Target="slide36.xml" Type="http://schemas.openxmlformats.org/officeDocument/2006/relationships/slide" Id="rId18"></Relationship><Relationship Target="slide36.xml" Type="http://schemas.openxmlformats.org/officeDocument/2006/relationships/slide" Id="rId19"></Relationship><Relationship Target="slide36.xml" Type="http://schemas.openxmlformats.org/officeDocument/2006/relationships/slide" Id="rId20"></Relationship><Relationship Target="slide37.xml" Type="http://schemas.openxmlformats.org/officeDocument/2006/relationships/slide" Id="rId21"></Relationship><Relationship Target="slide37.xml" Type="http://schemas.openxmlformats.org/officeDocument/2006/relationships/slide" Id="rId22"></Relationship><Relationship Target="slide37.xml" Type="http://schemas.openxmlformats.org/officeDocument/2006/relationships/slide" Id="rId23"></Relationship><Relationship Target="slide38.xml" Type="http://schemas.openxmlformats.org/officeDocument/2006/relationships/slide" Id="rId24"></Relationship><Relationship Target="slide38.xml" Type="http://schemas.openxmlformats.org/officeDocument/2006/relationships/slide" Id="rId25"></Relationship><Relationship Target="slide38.xml" Type="http://schemas.openxmlformats.org/officeDocument/2006/relationships/slide" Id="rId26"></Relationship><Relationship Target="slide39.xml" Type="http://schemas.openxmlformats.org/officeDocument/2006/relationships/slide" Id="rId27"></Relationship><Relationship Target="slide39.xml" Type="http://schemas.openxmlformats.org/officeDocument/2006/relationships/slide" Id="rId28"></Relationship><Relationship Target="slide39.xml" Type="http://schemas.openxmlformats.org/officeDocument/2006/relationships/slide" Id="rId29"></Relationship><Relationship Target="slide40.xml" Type="http://schemas.openxmlformats.org/officeDocument/2006/relationships/slide" Id="rId30"></Relationship><Relationship Target="slide40.xml" Type="http://schemas.openxmlformats.org/officeDocument/2006/relationships/slide" Id="rId31"></Relationship><Relationship Target="slide40.xml" Type="http://schemas.openxmlformats.org/officeDocument/2006/relationships/slide" Id="rId32"></Relationship><Relationship Target="slide41.xml" Type="http://schemas.openxmlformats.org/officeDocument/2006/relationships/slide" Id="rId33"></Relationship><Relationship Target="slide41.xml" Type="http://schemas.openxmlformats.org/officeDocument/2006/relationships/slide" Id="rId34"></Relationship><Relationship Target="slide41.xml" Type="http://schemas.openxmlformats.org/officeDocument/2006/relationships/slide" Id="rId35"></Relationship><Relationship Target="slide42.xml" Type="http://schemas.openxmlformats.org/officeDocument/2006/relationships/slide" Id="rId36"></Relationship><Relationship Target="slide42.xml" Type="http://schemas.openxmlformats.org/officeDocument/2006/relationships/slide" Id="rId37"></Relationship><Relationship Target="slide42.xml" Type="http://schemas.openxmlformats.org/officeDocument/2006/relationships/slide" Id="rId38"></Relationship><Relationship Target="slide43.xml" Type="http://schemas.openxmlformats.org/officeDocument/2006/relationships/slide" Id="rId39"></Relationship><Relationship Target="slide43.xml" Type="http://schemas.openxmlformats.org/officeDocument/2006/relationships/slide" Id="rId40"></Relationship><Relationship Target="slide43.xml" Type="http://schemas.openxmlformats.org/officeDocument/2006/relationships/slide" Id="rId41"></Relationship><Relationship Target="slide3.xml" Type="http://schemas.openxmlformats.org/officeDocument/2006/relationships/slide" Id="rId42"></Relationship><Relationship Target="slide2.xml" Type="http://schemas.openxmlformats.org/officeDocument/2006/relationships/slide" Id="rId43"></Relationship><Relationship Id="rId1515291158753" Target="/ppt/notesSlides/notesSlide32.xml" Type="http://schemas.openxmlformats.org/officeDocument/2006/relationships/notesSlide"/></Relationships>
</file>

<file path=ppt/slides/_rels/slide32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1545" Target="/ppt/notesSlides/notesSlide320.xml" Type="http://schemas.openxmlformats.org/officeDocument/2006/relationships/notesSlide"/></Relationships>
</file>

<file path=ppt/slides/_rels/slide32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1721" Target="/ppt/notesSlides/notesSlide321.xml" Type="http://schemas.openxmlformats.org/officeDocument/2006/relationships/notesSlide"/></Relationships>
</file>

<file path=ppt/slides/_rels/slide32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1914" Target="/ppt/notesSlides/notesSlide322.xml" Type="http://schemas.openxmlformats.org/officeDocument/2006/relationships/notesSlide"/></Relationships>
</file>

<file path=ppt/slides/_rels/slide32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2103" Target="/ppt/notesSlides/notesSlide323.xml" Type="http://schemas.openxmlformats.org/officeDocument/2006/relationships/notesSlide"/></Relationships>
</file>

<file path=ppt/slides/_rels/slide32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2279" Target="/ppt/notesSlides/notesSlide324.xml" Type="http://schemas.openxmlformats.org/officeDocument/2006/relationships/notesSlide"/></Relationships>
</file>

<file path=ppt/slides/_rels/slide32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2482" Target="/ppt/notesSlides/notesSlide325.xml" Type="http://schemas.openxmlformats.org/officeDocument/2006/relationships/notesSlide"/></Relationships>
</file>

<file path=ppt/slides/_rels/slide32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2666" Target="/ppt/notesSlides/notesSlide326.xml" Type="http://schemas.openxmlformats.org/officeDocument/2006/relationships/notesSlide"/></Relationships>
</file>

<file path=ppt/slides/_rels/slide32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2844" Target="/ppt/notesSlides/notesSlide327.xml" Type="http://schemas.openxmlformats.org/officeDocument/2006/relationships/notesSlide"/></Relationships>
</file>

<file path=ppt/slides/_rels/slide32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016" Target="/ppt/notesSlides/notesSlide328.xml" Type="http://schemas.openxmlformats.org/officeDocument/2006/relationships/notesSlide"/></Relationships>
</file>

<file path=ppt/slides/_rels/slide32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194" Target="/ppt/notesSlides/notesSlide329.xml" Type="http://schemas.openxmlformats.org/officeDocument/2006/relationships/notesSlide"/></Relationships>
</file>

<file path=ppt/slides/_rels/slide3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8919" Target="/ppt/notesSlides/notesSlide33.xml" Type="http://schemas.openxmlformats.org/officeDocument/2006/relationships/notesSlide"/></Relationships>
</file>

<file path=ppt/slides/_rels/slide33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372" Target="/ppt/notesSlides/notesSlide330.xml" Type="http://schemas.openxmlformats.org/officeDocument/2006/relationships/notesSlide"/></Relationships>
</file>

<file path=ppt/slides/_rels/slide33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562" Target="/ppt/notesSlides/notesSlide331.xml" Type="http://schemas.openxmlformats.org/officeDocument/2006/relationships/notesSlide"/></Relationships>
</file>

<file path=ppt/slides/_rels/slide33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744" Target="/ppt/notesSlides/notesSlide332.xml" Type="http://schemas.openxmlformats.org/officeDocument/2006/relationships/notesSlide"/></Relationships>
</file>

<file path=ppt/slides/_rels/slide33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3951" Target="/ppt/notesSlides/notesSlide333.xml" Type="http://schemas.openxmlformats.org/officeDocument/2006/relationships/notesSlide"/></Relationships>
</file>

<file path=ppt/slides/_rels/slide33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4166" Target="/ppt/notesSlides/notesSlide334.xml" Type="http://schemas.openxmlformats.org/officeDocument/2006/relationships/notesSlide"/></Relationships>
</file>

<file path=ppt/slides/_rels/slide33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4365" Target="/ppt/notesSlides/notesSlide335.xml" Type="http://schemas.openxmlformats.org/officeDocument/2006/relationships/notesSlide"/></Relationships>
</file>

<file path=ppt/slides/_rels/slide33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18.xml" Type="http://schemas.openxmlformats.org/officeDocument/2006/relationships/slide" Id="rId10"></Relationship><Relationship Target="slide2.xml" Type="http://schemas.openxmlformats.org/officeDocument/2006/relationships/slide" Id="rId11"></Relationship><Relationship Id="rId1515291214812" Target="/ppt/notesSlides/notesSlide336.xml" Type="http://schemas.openxmlformats.org/officeDocument/2006/relationships/notesSlide"/></Relationships>
</file>

<file path=ppt/slides/_rels/slide337.xml.rels><Relationships xmlns="http://schemas.openxmlformats.org/package/2006/relationships"><Relationship Target="../slideLayouts/slideLayout1.xml" Type="http://schemas.openxmlformats.org/officeDocument/2006/relationships/slideLayout" Id="rId1"/><Relationship Target="slide338.xml" Type="http://schemas.openxmlformats.org/officeDocument/2006/relationships/slide" Id="rId5"></Relationship><Relationship Target="slide338.xml" Type="http://schemas.openxmlformats.org/officeDocument/2006/relationships/slide" Id="rId6"></Relationship><Relationship Target="slide338.xml" Type="http://schemas.openxmlformats.org/officeDocument/2006/relationships/slide" Id="rId7"></Relationship><Relationship Target="slide351.xml" Type="http://schemas.openxmlformats.org/officeDocument/2006/relationships/slide" Id="rId8"></Relationship><Relationship Target="slide351.xml" Type="http://schemas.openxmlformats.org/officeDocument/2006/relationships/slide" Id="rId9"></Relationship><Relationship Target="slide351.xml" Type="http://schemas.openxmlformats.org/officeDocument/2006/relationships/slide" Id="rId10"></Relationship><Relationship Target="slide366.xml" Type="http://schemas.openxmlformats.org/officeDocument/2006/relationships/slide" Id="rId11"></Relationship><Relationship Target="slide366.xml" Type="http://schemas.openxmlformats.org/officeDocument/2006/relationships/slide" Id="rId12"></Relationship><Relationship Target="slide366.xml" Type="http://schemas.openxmlformats.org/officeDocument/2006/relationships/slide" Id="rId13"></Relationship><Relationship Target="slide2.xml" Type="http://schemas.openxmlformats.org/officeDocument/2006/relationships/slide" Id="rId14"></Relationship><Relationship Id="rId1515291214952" Target="/ppt/notesSlides/notesSlide337.xml" Type="http://schemas.openxmlformats.org/officeDocument/2006/relationships/notesSlide"/></Relationships>
</file>

<file path=ppt/slides/_rels/slide338.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39.xml" Type="http://schemas.openxmlformats.org/officeDocument/2006/relationships/slide" Id="rId9"></Relationship><Relationship Target="slide339.xml" Type="http://schemas.openxmlformats.org/officeDocument/2006/relationships/slide" Id="rId10"></Relationship><Relationship Target="slide339.xml" Type="http://schemas.openxmlformats.org/officeDocument/2006/relationships/slide" Id="rId11"></Relationship><Relationship Target="slide340.xml" Type="http://schemas.openxmlformats.org/officeDocument/2006/relationships/slide" Id="rId12"></Relationship><Relationship Target="slide340.xml" Type="http://schemas.openxmlformats.org/officeDocument/2006/relationships/slide" Id="rId13"></Relationship><Relationship Target="slide340.xml" Type="http://schemas.openxmlformats.org/officeDocument/2006/relationships/slide" Id="rId14"></Relationship><Relationship Target="slide341.xml" Type="http://schemas.openxmlformats.org/officeDocument/2006/relationships/slide" Id="rId15"></Relationship><Relationship Target="slide341.xml" Type="http://schemas.openxmlformats.org/officeDocument/2006/relationships/slide" Id="rId16"></Relationship><Relationship Target="slide341.xml" Type="http://schemas.openxmlformats.org/officeDocument/2006/relationships/slide" Id="rId17"></Relationship><Relationship Target="slide342.xml" Type="http://schemas.openxmlformats.org/officeDocument/2006/relationships/slide" Id="rId18"></Relationship><Relationship Target="slide342.xml" Type="http://schemas.openxmlformats.org/officeDocument/2006/relationships/slide" Id="rId19"></Relationship><Relationship Target="slide342.xml" Type="http://schemas.openxmlformats.org/officeDocument/2006/relationships/slide" Id="rId20"></Relationship><Relationship Target="slide343.xml" Type="http://schemas.openxmlformats.org/officeDocument/2006/relationships/slide" Id="rId21"></Relationship><Relationship Target="slide343.xml" Type="http://schemas.openxmlformats.org/officeDocument/2006/relationships/slide" Id="rId22"></Relationship><Relationship Target="slide343.xml" Type="http://schemas.openxmlformats.org/officeDocument/2006/relationships/slide" Id="rId23"></Relationship><Relationship Target="slide344.xml" Type="http://schemas.openxmlformats.org/officeDocument/2006/relationships/slide" Id="rId24"></Relationship><Relationship Target="slide344.xml" Type="http://schemas.openxmlformats.org/officeDocument/2006/relationships/slide" Id="rId25"></Relationship><Relationship Target="slide344.xml" Type="http://schemas.openxmlformats.org/officeDocument/2006/relationships/slide" Id="rId26"></Relationship><Relationship Target="slide345.xml" Type="http://schemas.openxmlformats.org/officeDocument/2006/relationships/slide" Id="rId27"></Relationship><Relationship Target="slide345.xml" Type="http://schemas.openxmlformats.org/officeDocument/2006/relationships/slide" Id="rId28"></Relationship><Relationship Target="slide345.xml" Type="http://schemas.openxmlformats.org/officeDocument/2006/relationships/slide" Id="rId29"></Relationship><Relationship Target="slide346.xml" Type="http://schemas.openxmlformats.org/officeDocument/2006/relationships/slide" Id="rId30"></Relationship><Relationship Target="slide346.xml" Type="http://schemas.openxmlformats.org/officeDocument/2006/relationships/slide" Id="rId31"></Relationship><Relationship Target="slide346.xml" Type="http://schemas.openxmlformats.org/officeDocument/2006/relationships/slide" Id="rId32"></Relationship><Relationship Target="slide347.xml" Type="http://schemas.openxmlformats.org/officeDocument/2006/relationships/slide" Id="rId33"></Relationship><Relationship Target="slide347.xml" Type="http://schemas.openxmlformats.org/officeDocument/2006/relationships/slide" Id="rId34"></Relationship><Relationship Target="slide347.xml" Type="http://schemas.openxmlformats.org/officeDocument/2006/relationships/slide" Id="rId35"></Relationship><Relationship Target="slide348.xml" Type="http://schemas.openxmlformats.org/officeDocument/2006/relationships/slide" Id="rId36"></Relationship><Relationship Target="slide348.xml" Type="http://schemas.openxmlformats.org/officeDocument/2006/relationships/slide" Id="rId37"></Relationship><Relationship Target="slide348.xml" Type="http://schemas.openxmlformats.org/officeDocument/2006/relationships/slide" Id="rId38"></Relationship><Relationship Target="slide349.xml" Type="http://schemas.openxmlformats.org/officeDocument/2006/relationships/slide" Id="rId39"></Relationship><Relationship Target="slide349.xml" Type="http://schemas.openxmlformats.org/officeDocument/2006/relationships/slide" Id="rId40"></Relationship><Relationship Target="slide349.xml" Type="http://schemas.openxmlformats.org/officeDocument/2006/relationships/slide" Id="rId41"></Relationship><Relationship Target="slide350.xml" Type="http://schemas.openxmlformats.org/officeDocument/2006/relationships/slide" Id="rId42"></Relationship><Relationship Target="slide350.xml" Type="http://schemas.openxmlformats.org/officeDocument/2006/relationships/slide" Id="rId43"></Relationship><Relationship Target="slide350.xml" Type="http://schemas.openxmlformats.org/officeDocument/2006/relationships/slide" Id="rId44"></Relationship><Relationship Target="slide337.xml" Type="http://schemas.openxmlformats.org/officeDocument/2006/relationships/slide" Id="rId45"></Relationship><Relationship Target="slide2.xml" Type="http://schemas.openxmlformats.org/officeDocument/2006/relationships/slide" Id="rId46"></Relationship><Relationship Id="rId1515291215110" Target="/ppt/notesSlides/notesSlide338.xml" Type="http://schemas.openxmlformats.org/officeDocument/2006/relationships/notesSlide"/></Relationships>
</file>

<file path=ppt/slides/_rels/slide33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5299" Target="/ppt/notesSlides/notesSlide339.xml" Type="http://schemas.openxmlformats.org/officeDocument/2006/relationships/notesSlide"/></Relationships>
</file>

<file path=ppt/slides/_rels/slide3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110" Target="/ppt/notesSlides/notesSlide34.xml" Type="http://schemas.openxmlformats.org/officeDocument/2006/relationships/notesSlide"/></Relationships>
</file>

<file path=ppt/slides/_rels/slide34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5478" Target="/ppt/notesSlides/notesSlide340.xml" Type="http://schemas.openxmlformats.org/officeDocument/2006/relationships/notesSlide"/></Relationships>
</file>

<file path=ppt/slides/_rels/slide34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5672" Target="/ppt/notesSlides/notesSlide341.xml" Type="http://schemas.openxmlformats.org/officeDocument/2006/relationships/notesSlide"/></Relationships>
</file>

<file path=ppt/slides/_rels/slide34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5884" Target="/ppt/notesSlides/notesSlide342.xml" Type="http://schemas.openxmlformats.org/officeDocument/2006/relationships/notesSlide"/></Relationships>
</file>

<file path=ppt/slides/_rels/slide34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6061" Target="/ppt/notesSlides/notesSlide343.xml" Type="http://schemas.openxmlformats.org/officeDocument/2006/relationships/notesSlide"/></Relationships>
</file>

<file path=ppt/slides/_rels/slide34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6240" Target="/ppt/notesSlides/notesSlide344.xml" Type="http://schemas.openxmlformats.org/officeDocument/2006/relationships/notesSlide"/></Relationships>
</file>

<file path=ppt/slides/_rels/slide34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38.xml" Type="http://schemas.openxmlformats.org/officeDocument/2006/relationships/slide" Id="rId10"></Relationship><Relationship Target="slide2.xml" Type="http://schemas.openxmlformats.org/officeDocument/2006/relationships/slide" Id="rId11"></Relationship><Relationship Id="rId1515291216423" Target="/ppt/notesSlides/notesSlide345.xml" Type="http://schemas.openxmlformats.org/officeDocument/2006/relationships/notesSlide"/></Relationships>
</file>

<file path=ppt/slides/_rels/slide34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Id="mergepresent_rel_1515291216635" Target="/ppt/media/mergepresent_image_1515291216631.png" Type="http://schemas.openxmlformats.org/officeDocument/2006/relationships/image"/><Relationship Target="slide338.xml" Type="http://schemas.openxmlformats.org/officeDocument/2006/relationships/slide" Id="rId10"></Relationship><Relationship Target="slide2.xml" Type="http://schemas.openxmlformats.org/officeDocument/2006/relationships/slide" Id="rId11"></Relationship><Relationship Id="rId1515291216642" Target="/ppt/notesSlides/notesSlide346.xml" Type="http://schemas.openxmlformats.org/officeDocument/2006/relationships/notesSlide"/></Relationships>
</file>

<file path=ppt/slides/_rels/slide34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Id="mergepresent_rel_1515291216836" Target="/ppt/media/mergepresent_image_1515291216833.png" Type="http://schemas.openxmlformats.org/officeDocument/2006/relationships/image"/><Relationship Target="slide338.xml" Type="http://schemas.openxmlformats.org/officeDocument/2006/relationships/slide" Id="rId10"></Relationship><Relationship Target="slide2.xml" Type="http://schemas.openxmlformats.org/officeDocument/2006/relationships/slide" Id="rId11"></Relationship><Relationship Id="rId1515291216842" Target="/ppt/notesSlides/notesSlide347.xml" Type="http://schemas.openxmlformats.org/officeDocument/2006/relationships/notesSlide"/></Relationships>
</file>

<file path=ppt/slides/_rels/slide34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Id="mergepresent_rel_1515291217033" Target="/ppt/media/mergepresent_image_1515291217030.png" Type="http://schemas.openxmlformats.org/officeDocument/2006/relationships/image"/><Relationship Target="slide338.xml" Type="http://schemas.openxmlformats.org/officeDocument/2006/relationships/slide" Id="rId10"></Relationship><Relationship Target="slide2.xml" Type="http://schemas.openxmlformats.org/officeDocument/2006/relationships/slide" Id="rId11"></Relationship><Relationship Id="rId1515291217039" Target="/ppt/notesSlides/notesSlide348.xml" Type="http://schemas.openxmlformats.org/officeDocument/2006/relationships/notesSlide"/></Relationships>
</file>

<file path=ppt/slides/_rels/slide34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Id="mergepresent_rel_1515291217268" Target="/ppt/media/mergepresent_image_1515291217265.png" Type="http://schemas.openxmlformats.org/officeDocument/2006/relationships/image"/><Relationship Target="slide338.xml" Type="http://schemas.openxmlformats.org/officeDocument/2006/relationships/slide" Id="rId10"></Relationship><Relationship Target="slide2.xml" Type="http://schemas.openxmlformats.org/officeDocument/2006/relationships/slide" Id="rId11"></Relationship><Relationship Id="rId1515291217273" Target="/ppt/notesSlides/notesSlide349.xml" Type="http://schemas.openxmlformats.org/officeDocument/2006/relationships/notesSlide"/></Relationships>
</file>

<file path=ppt/slides/_rels/slide3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282" Target="/ppt/notesSlides/notesSlide35.xml" Type="http://schemas.openxmlformats.org/officeDocument/2006/relationships/notesSlide"/></Relationships>
</file>

<file path=ppt/slides/_rels/slide35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Id="mergepresent_rel_1515291217511" Target="/ppt/media/mergepresent_image_1515291217508.png" Type="http://schemas.openxmlformats.org/officeDocument/2006/relationships/image"/><Relationship Target="slide338.xml" Type="http://schemas.openxmlformats.org/officeDocument/2006/relationships/slide" Id="rId10"></Relationship><Relationship Target="slide2.xml" Type="http://schemas.openxmlformats.org/officeDocument/2006/relationships/slide" Id="rId11"></Relationship><Relationship Id="rId1515291217517" Target="/ppt/notesSlides/notesSlide350.xml" Type="http://schemas.openxmlformats.org/officeDocument/2006/relationships/notesSlide"/></Relationships>
</file>

<file path=ppt/slides/_rels/slide351.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52.xml" Type="http://schemas.openxmlformats.org/officeDocument/2006/relationships/slide" Id="rId9"></Relationship><Relationship Target="slide352.xml" Type="http://schemas.openxmlformats.org/officeDocument/2006/relationships/slide" Id="rId10"></Relationship><Relationship Target="slide352.xml" Type="http://schemas.openxmlformats.org/officeDocument/2006/relationships/slide" Id="rId11"></Relationship><Relationship Target="slide353.xml" Type="http://schemas.openxmlformats.org/officeDocument/2006/relationships/slide" Id="rId12"></Relationship><Relationship Target="slide353.xml" Type="http://schemas.openxmlformats.org/officeDocument/2006/relationships/slide" Id="rId13"></Relationship><Relationship Target="slide353.xml" Type="http://schemas.openxmlformats.org/officeDocument/2006/relationships/slide" Id="rId14"></Relationship><Relationship Target="slide354.xml" Type="http://schemas.openxmlformats.org/officeDocument/2006/relationships/slide" Id="rId15"></Relationship><Relationship Target="slide354.xml" Type="http://schemas.openxmlformats.org/officeDocument/2006/relationships/slide" Id="rId16"></Relationship><Relationship Target="slide354.xml" Type="http://schemas.openxmlformats.org/officeDocument/2006/relationships/slide" Id="rId17"></Relationship><Relationship Target="slide355.xml" Type="http://schemas.openxmlformats.org/officeDocument/2006/relationships/slide" Id="rId18"></Relationship><Relationship Target="slide355.xml" Type="http://schemas.openxmlformats.org/officeDocument/2006/relationships/slide" Id="rId19"></Relationship><Relationship Target="slide355.xml" Type="http://schemas.openxmlformats.org/officeDocument/2006/relationships/slide" Id="rId20"></Relationship><Relationship Target="slide356.xml" Type="http://schemas.openxmlformats.org/officeDocument/2006/relationships/slide" Id="rId21"></Relationship><Relationship Target="slide356.xml" Type="http://schemas.openxmlformats.org/officeDocument/2006/relationships/slide" Id="rId22"></Relationship><Relationship Target="slide356.xml" Type="http://schemas.openxmlformats.org/officeDocument/2006/relationships/slide" Id="rId23"></Relationship><Relationship Target="slide357.xml" Type="http://schemas.openxmlformats.org/officeDocument/2006/relationships/slide" Id="rId24"></Relationship><Relationship Target="slide357.xml" Type="http://schemas.openxmlformats.org/officeDocument/2006/relationships/slide" Id="rId25"></Relationship><Relationship Target="slide357.xml" Type="http://schemas.openxmlformats.org/officeDocument/2006/relationships/slide" Id="rId26"></Relationship><Relationship Target="slide358.xml" Type="http://schemas.openxmlformats.org/officeDocument/2006/relationships/slide" Id="rId27"></Relationship><Relationship Target="slide358.xml" Type="http://schemas.openxmlformats.org/officeDocument/2006/relationships/slide" Id="rId28"></Relationship><Relationship Target="slide358.xml" Type="http://schemas.openxmlformats.org/officeDocument/2006/relationships/slide" Id="rId29"></Relationship><Relationship Target="slide359.xml" Type="http://schemas.openxmlformats.org/officeDocument/2006/relationships/slide" Id="rId30"></Relationship><Relationship Target="slide359.xml" Type="http://schemas.openxmlformats.org/officeDocument/2006/relationships/slide" Id="rId31"></Relationship><Relationship Target="slide359.xml" Type="http://schemas.openxmlformats.org/officeDocument/2006/relationships/slide" Id="rId32"></Relationship><Relationship Target="slide360.xml" Type="http://schemas.openxmlformats.org/officeDocument/2006/relationships/slide" Id="rId33"></Relationship><Relationship Target="slide360.xml" Type="http://schemas.openxmlformats.org/officeDocument/2006/relationships/slide" Id="rId34"></Relationship><Relationship Target="slide360.xml" Type="http://schemas.openxmlformats.org/officeDocument/2006/relationships/slide" Id="rId35"></Relationship><Relationship Target="slide361.xml" Type="http://schemas.openxmlformats.org/officeDocument/2006/relationships/slide" Id="rId36"></Relationship><Relationship Target="slide361.xml" Type="http://schemas.openxmlformats.org/officeDocument/2006/relationships/slide" Id="rId37"></Relationship><Relationship Target="slide361.xml" Type="http://schemas.openxmlformats.org/officeDocument/2006/relationships/slide" Id="rId38"></Relationship><Relationship Target="slide362.xml" Type="http://schemas.openxmlformats.org/officeDocument/2006/relationships/slide" Id="rId39"></Relationship><Relationship Target="slide362.xml" Type="http://schemas.openxmlformats.org/officeDocument/2006/relationships/slide" Id="rId40"></Relationship><Relationship Target="slide362.xml" Type="http://schemas.openxmlformats.org/officeDocument/2006/relationships/slide" Id="rId41"></Relationship><Relationship Target="slide363.xml" Type="http://schemas.openxmlformats.org/officeDocument/2006/relationships/slide" Id="rId42"></Relationship><Relationship Target="slide363.xml" Type="http://schemas.openxmlformats.org/officeDocument/2006/relationships/slide" Id="rId43"></Relationship><Relationship Target="slide363.xml" Type="http://schemas.openxmlformats.org/officeDocument/2006/relationships/slide" Id="rId44"></Relationship><Relationship Target="slide364.xml" Type="http://schemas.openxmlformats.org/officeDocument/2006/relationships/slide" Id="rId45"></Relationship><Relationship Target="slide364.xml" Type="http://schemas.openxmlformats.org/officeDocument/2006/relationships/slide" Id="rId46"></Relationship><Relationship Target="slide364.xml" Type="http://schemas.openxmlformats.org/officeDocument/2006/relationships/slide" Id="rId47"></Relationship><Relationship Target="slide365.xml" Type="http://schemas.openxmlformats.org/officeDocument/2006/relationships/slide" Id="rId48"></Relationship><Relationship Target="slide365.xml" Type="http://schemas.openxmlformats.org/officeDocument/2006/relationships/slide" Id="rId49"></Relationship><Relationship Target="slide365.xml" Type="http://schemas.openxmlformats.org/officeDocument/2006/relationships/slide" Id="rId50"></Relationship><Relationship Target="slide337.xml" Type="http://schemas.openxmlformats.org/officeDocument/2006/relationships/slide" Id="rId51"></Relationship><Relationship Target="slide2.xml" Type="http://schemas.openxmlformats.org/officeDocument/2006/relationships/slide" Id="rId52"></Relationship><Relationship Id="rId1515291217612" Target="/ppt/notesSlides/notesSlide351.xml" Type="http://schemas.openxmlformats.org/officeDocument/2006/relationships/notesSlide"/></Relationships>
</file>

<file path=ppt/slides/_rels/slide35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7796" Target="/ppt/notesSlides/notesSlide352.xml" Type="http://schemas.openxmlformats.org/officeDocument/2006/relationships/notesSlide"/></Relationships>
</file>

<file path=ppt/slides/_rels/slide35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7984" Target="/ppt/notesSlides/notesSlide353.xml" Type="http://schemas.openxmlformats.org/officeDocument/2006/relationships/notesSlide"/></Relationships>
</file>

<file path=ppt/slides/_rels/slide35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8169" Target="/ppt/notesSlides/notesSlide354.xml" Type="http://schemas.openxmlformats.org/officeDocument/2006/relationships/notesSlide"/></Relationships>
</file>

<file path=ppt/slides/_rels/slide35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8354" Target="/ppt/notesSlides/notesSlide355.xml" Type="http://schemas.openxmlformats.org/officeDocument/2006/relationships/notesSlide"/></Relationships>
</file>

<file path=ppt/slides/_rels/slide35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8528" Target="/ppt/notesSlides/notesSlide356.xml" Type="http://schemas.openxmlformats.org/officeDocument/2006/relationships/notesSlide"/></Relationships>
</file>

<file path=ppt/slides/_rels/slide35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8711" Target="/ppt/notesSlides/notesSlide357.xml" Type="http://schemas.openxmlformats.org/officeDocument/2006/relationships/notesSlide"/></Relationships>
</file>

<file path=ppt/slides/_rels/slide35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8927" Target="/ppt/notesSlides/notesSlide358.xml" Type="http://schemas.openxmlformats.org/officeDocument/2006/relationships/notesSlide"/></Relationships>
</file>

<file path=ppt/slides/_rels/slide35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9109" Target="/ppt/notesSlides/notesSlide359.xml" Type="http://schemas.openxmlformats.org/officeDocument/2006/relationships/notesSlide"/></Relationships>
</file>

<file path=ppt/slides/_rels/slide3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453" Target="/ppt/notesSlides/notesSlide36.xml" Type="http://schemas.openxmlformats.org/officeDocument/2006/relationships/notesSlide"/></Relationships>
</file>

<file path=ppt/slides/_rels/slide36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9295" Target="/ppt/notesSlides/notesSlide360.xml" Type="http://schemas.openxmlformats.org/officeDocument/2006/relationships/notesSlide"/></Relationships>
</file>

<file path=ppt/slides/_rels/slide36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9477" Target="/ppt/notesSlides/notesSlide361.xml" Type="http://schemas.openxmlformats.org/officeDocument/2006/relationships/notesSlide"/></Relationships>
</file>

<file path=ppt/slides/_rels/slide36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9653" Target="/ppt/notesSlides/notesSlide362.xml" Type="http://schemas.openxmlformats.org/officeDocument/2006/relationships/notesSlide"/></Relationships>
</file>

<file path=ppt/slides/_rels/slide36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19836" Target="/ppt/notesSlides/notesSlide363.xml" Type="http://schemas.openxmlformats.org/officeDocument/2006/relationships/notesSlide"/></Relationships>
</file>

<file path=ppt/slides/_rels/slide36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20016" Target="/ppt/notesSlides/notesSlide364.xml" Type="http://schemas.openxmlformats.org/officeDocument/2006/relationships/notesSlide"/></Relationships>
</file>

<file path=ppt/slides/_rels/slide36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51.xml" Type="http://schemas.openxmlformats.org/officeDocument/2006/relationships/slide" Id="rId10"></Relationship><Relationship Target="slide2.xml" Type="http://schemas.openxmlformats.org/officeDocument/2006/relationships/slide" Id="rId11"></Relationship><Relationship Id="rId1515291220192" Target="/ppt/notesSlides/notesSlide365.xml" Type="http://schemas.openxmlformats.org/officeDocument/2006/relationships/notesSlide"/></Relationships>
</file>

<file path=ppt/slides/_rels/slide366.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67.xml" Type="http://schemas.openxmlformats.org/officeDocument/2006/relationships/slide" Id="rId9"></Relationship><Relationship Target="slide367.xml" Type="http://schemas.openxmlformats.org/officeDocument/2006/relationships/slide" Id="rId10"></Relationship><Relationship Target="slide367.xml" Type="http://schemas.openxmlformats.org/officeDocument/2006/relationships/slide" Id="rId11"></Relationship><Relationship Target="slide368.xml" Type="http://schemas.openxmlformats.org/officeDocument/2006/relationships/slide" Id="rId12"></Relationship><Relationship Target="slide368.xml" Type="http://schemas.openxmlformats.org/officeDocument/2006/relationships/slide" Id="rId13"></Relationship><Relationship Target="slide368.xml" Type="http://schemas.openxmlformats.org/officeDocument/2006/relationships/slide" Id="rId14"></Relationship><Relationship Target="slide369.xml" Type="http://schemas.openxmlformats.org/officeDocument/2006/relationships/slide" Id="rId15"></Relationship><Relationship Target="slide369.xml" Type="http://schemas.openxmlformats.org/officeDocument/2006/relationships/slide" Id="rId16"></Relationship><Relationship Target="slide369.xml" Type="http://schemas.openxmlformats.org/officeDocument/2006/relationships/slide" Id="rId17"></Relationship><Relationship Target="slide370.xml" Type="http://schemas.openxmlformats.org/officeDocument/2006/relationships/slide" Id="rId18"></Relationship><Relationship Target="slide370.xml" Type="http://schemas.openxmlformats.org/officeDocument/2006/relationships/slide" Id="rId19"></Relationship><Relationship Target="slide370.xml" Type="http://schemas.openxmlformats.org/officeDocument/2006/relationships/slide" Id="rId20"></Relationship><Relationship Target="slide371.xml" Type="http://schemas.openxmlformats.org/officeDocument/2006/relationships/slide" Id="rId21"></Relationship><Relationship Target="slide371.xml" Type="http://schemas.openxmlformats.org/officeDocument/2006/relationships/slide" Id="rId22"></Relationship><Relationship Target="slide371.xml" Type="http://schemas.openxmlformats.org/officeDocument/2006/relationships/slide" Id="rId23"></Relationship><Relationship Target="slide372.xml" Type="http://schemas.openxmlformats.org/officeDocument/2006/relationships/slide" Id="rId24"></Relationship><Relationship Target="slide372.xml" Type="http://schemas.openxmlformats.org/officeDocument/2006/relationships/slide" Id="rId25"></Relationship><Relationship Target="slide372.xml" Type="http://schemas.openxmlformats.org/officeDocument/2006/relationships/slide" Id="rId26"></Relationship><Relationship Target="slide373.xml" Type="http://schemas.openxmlformats.org/officeDocument/2006/relationships/slide" Id="rId27"></Relationship><Relationship Target="slide373.xml" Type="http://schemas.openxmlformats.org/officeDocument/2006/relationships/slide" Id="rId28"></Relationship><Relationship Target="slide373.xml" Type="http://schemas.openxmlformats.org/officeDocument/2006/relationships/slide" Id="rId29"></Relationship><Relationship Target="slide374.xml" Type="http://schemas.openxmlformats.org/officeDocument/2006/relationships/slide" Id="rId30"></Relationship><Relationship Target="slide374.xml" Type="http://schemas.openxmlformats.org/officeDocument/2006/relationships/slide" Id="rId31"></Relationship><Relationship Target="slide374.xml" Type="http://schemas.openxmlformats.org/officeDocument/2006/relationships/slide" Id="rId32"></Relationship><Relationship Target="slide375.xml" Type="http://schemas.openxmlformats.org/officeDocument/2006/relationships/slide" Id="rId33"></Relationship><Relationship Target="slide375.xml" Type="http://schemas.openxmlformats.org/officeDocument/2006/relationships/slide" Id="rId34"></Relationship><Relationship Target="slide375.xml" Type="http://schemas.openxmlformats.org/officeDocument/2006/relationships/slide" Id="rId35"></Relationship><Relationship Target="slide376.xml" Type="http://schemas.openxmlformats.org/officeDocument/2006/relationships/slide" Id="rId36"></Relationship><Relationship Target="slide376.xml" Type="http://schemas.openxmlformats.org/officeDocument/2006/relationships/slide" Id="rId37"></Relationship><Relationship Target="slide376.xml" Type="http://schemas.openxmlformats.org/officeDocument/2006/relationships/slide" Id="rId38"></Relationship><Relationship Target="slide377.xml" Type="http://schemas.openxmlformats.org/officeDocument/2006/relationships/slide" Id="rId39"></Relationship><Relationship Target="slide377.xml" Type="http://schemas.openxmlformats.org/officeDocument/2006/relationships/slide" Id="rId40"></Relationship><Relationship Target="slide377.xml" Type="http://schemas.openxmlformats.org/officeDocument/2006/relationships/slide" Id="rId41"></Relationship><Relationship Target="slide337.xml" Type="http://schemas.openxmlformats.org/officeDocument/2006/relationships/slide" Id="rId42"></Relationship><Relationship Target="slide2.xml" Type="http://schemas.openxmlformats.org/officeDocument/2006/relationships/slide" Id="rId43"></Relationship><Relationship Id="rId1515291220281" Target="/ppt/notesSlides/notesSlide366.xml" Type="http://schemas.openxmlformats.org/officeDocument/2006/relationships/notesSlide"/></Relationships>
</file>

<file path=ppt/slides/_rels/slide36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0479" Target="/ppt/notesSlides/notesSlide367.xml" Type="http://schemas.openxmlformats.org/officeDocument/2006/relationships/notesSlide"/></Relationships>
</file>

<file path=ppt/slides/_rels/slide36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0654" Target="/ppt/notesSlides/notesSlide368.xml" Type="http://schemas.openxmlformats.org/officeDocument/2006/relationships/notesSlide"/></Relationships>
</file>

<file path=ppt/slides/_rels/slide36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0827" Target="/ppt/notesSlides/notesSlide369.xml" Type="http://schemas.openxmlformats.org/officeDocument/2006/relationships/notesSlide"/></Relationships>
</file>

<file path=ppt/slides/_rels/slide3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620" Target="/ppt/notesSlides/notesSlide37.xml" Type="http://schemas.openxmlformats.org/officeDocument/2006/relationships/notesSlide"/></Relationships>
</file>

<file path=ppt/slides/_rels/slide37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010" Target="/ppt/notesSlides/notesSlide370.xml" Type="http://schemas.openxmlformats.org/officeDocument/2006/relationships/notesSlide"/></Relationships>
</file>

<file path=ppt/slides/_rels/slide37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185" Target="/ppt/notesSlides/notesSlide371.xml" Type="http://schemas.openxmlformats.org/officeDocument/2006/relationships/notesSlide"/></Relationships>
</file>

<file path=ppt/slides/_rels/slide37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357" Target="/ppt/notesSlides/notesSlide372.xml" Type="http://schemas.openxmlformats.org/officeDocument/2006/relationships/notesSlide"/></Relationships>
</file>

<file path=ppt/slides/_rels/slide37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529" Target="/ppt/notesSlides/notesSlide373.xml" Type="http://schemas.openxmlformats.org/officeDocument/2006/relationships/notesSlide"/></Relationships>
</file>

<file path=ppt/slides/_rels/slide37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716" Target="/ppt/notesSlides/notesSlide374.xml" Type="http://schemas.openxmlformats.org/officeDocument/2006/relationships/notesSlide"/></Relationships>
</file>

<file path=ppt/slides/_rels/slide37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1941" Target="/ppt/notesSlides/notesSlide375.xml" Type="http://schemas.openxmlformats.org/officeDocument/2006/relationships/notesSlide"/></Relationships>
</file>

<file path=ppt/slides/_rels/slide37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2143" Target="/ppt/notesSlides/notesSlide376.xml" Type="http://schemas.openxmlformats.org/officeDocument/2006/relationships/notesSlide"/></Relationships>
</file>

<file path=ppt/slides/_rels/slide37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66.xml" Type="http://schemas.openxmlformats.org/officeDocument/2006/relationships/slide" Id="rId10"></Relationship><Relationship Target="slide2.xml" Type="http://schemas.openxmlformats.org/officeDocument/2006/relationships/slide" Id="rId11"></Relationship><Relationship Id="rId1515291222417" Target="/ppt/notesSlides/notesSlide377.xml" Type="http://schemas.openxmlformats.org/officeDocument/2006/relationships/notesSlide"/></Relationships>
</file>

<file path=ppt/slides/_rels/slide378.xml.rels><Relationships xmlns="http://schemas.openxmlformats.org/package/2006/relationships"><Relationship Target="../slideLayouts/slideLayout1.xml" Type="http://schemas.openxmlformats.org/officeDocument/2006/relationships/slideLayout" Id="rId1"/><Relationship Target="slide379.xml" Type="http://schemas.openxmlformats.org/officeDocument/2006/relationships/slide" Id="rId5"></Relationship><Relationship Target="slide379.xml" Type="http://schemas.openxmlformats.org/officeDocument/2006/relationships/slide" Id="rId6"></Relationship><Relationship Target="slide379.xml" Type="http://schemas.openxmlformats.org/officeDocument/2006/relationships/slide" Id="rId7"></Relationship><Relationship Target="slide391.xml" Type="http://schemas.openxmlformats.org/officeDocument/2006/relationships/slide" Id="rId8"></Relationship><Relationship Target="slide391.xml" Type="http://schemas.openxmlformats.org/officeDocument/2006/relationships/slide" Id="rId9"></Relationship><Relationship Target="slide391.xml" Type="http://schemas.openxmlformats.org/officeDocument/2006/relationships/slide" Id="rId10"></Relationship><Relationship Target="slide402.xml" Type="http://schemas.openxmlformats.org/officeDocument/2006/relationships/slide" Id="rId11"></Relationship><Relationship Target="slide402.xml" Type="http://schemas.openxmlformats.org/officeDocument/2006/relationships/slide" Id="rId12"></Relationship><Relationship Target="slide402.xml" Type="http://schemas.openxmlformats.org/officeDocument/2006/relationships/slide" Id="rId13"></Relationship><Relationship Target="slide2.xml" Type="http://schemas.openxmlformats.org/officeDocument/2006/relationships/slide" Id="rId14"></Relationship><Relationship Id="rId1515291222548" Target="/ppt/notesSlides/notesSlide378.xml" Type="http://schemas.openxmlformats.org/officeDocument/2006/relationships/notesSlide"/></Relationships>
</file>

<file path=ppt/slides/_rels/slide379.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80.xml" Type="http://schemas.openxmlformats.org/officeDocument/2006/relationships/slide" Id="rId9"></Relationship><Relationship Target="slide380.xml" Type="http://schemas.openxmlformats.org/officeDocument/2006/relationships/slide" Id="rId10"></Relationship><Relationship Target="slide380.xml" Type="http://schemas.openxmlformats.org/officeDocument/2006/relationships/slide" Id="rId11"></Relationship><Relationship Target="slide381.xml" Type="http://schemas.openxmlformats.org/officeDocument/2006/relationships/slide" Id="rId12"></Relationship><Relationship Target="slide381.xml" Type="http://schemas.openxmlformats.org/officeDocument/2006/relationships/slide" Id="rId13"></Relationship><Relationship Target="slide381.xml" Type="http://schemas.openxmlformats.org/officeDocument/2006/relationships/slide" Id="rId14"></Relationship><Relationship Target="slide382.xml" Type="http://schemas.openxmlformats.org/officeDocument/2006/relationships/slide" Id="rId15"></Relationship><Relationship Target="slide382.xml" Type="http://schemas.openxmlformats.org/officeDocument/2006/relationships/slide" Id="rId16"></Relationship><Relationship Target="slide382.xml" Type="http://schemas.openxmlformats.org/officeDocument/2006/relationships/slide" Id="rId17"></Relationship><Relationship Target="slide383.xml" Type="http://schemas.openxmlformats.org/officeDocument/2006/relationships/slide" Id="rId18"></Relationship><Relationship Target="slide383.xml" Type="http://schemas.openxmlformats.org/officeDocument/2006/relationships/slide" Id="rId19"></Relationship><Relationship Target="slide383.xml" Type="http://schemas.openxmlformats.org/officeDocument/2006/relationships/slide" Id="rId20"></Relationship><Relationship Target="slide384.xml" Type="http://schemas.openxmlformats.org/officeDocument/2006/relationships/slide" Id="rId21"></Relationship><Relationship Target="slide384.xml" Type="http://schemas.openxmlformats.org/officeDocument/2006/relationships/slide" Id="rId22"></Relationship><Relationship Target="slide384.xml" Type="http://schemas.openxmlformats.org/officeDocument/2006/relationships/slide" Id="rId23"></Relationship><Relationship Target="slide385.xml" Type="http://schemas.openxmlformats.org/officeDocument/2006/relationships/slide" Id="rId24"></Relationship><Relationship Target="slide385.xml" Type="http://schemas.openxmlformats.org/officeDocument/2006/relationships/slide" Id="rId25"></Relationship><Relationship Target="slide385.xml" Type="http://schemas.openxmlformats.org/officeDocument/2006/relationships/slide" Id="rId26"></Relationship><Relationship Target="slide386.xml" Type="http://schemas.openxmlformats.org/officeDocument/2006/relationships/slide" Id="rId27"></Relationship><Relationship Target="slide386.xml" Type="http://schemas.openxmlformats.org/officeDocument/2006/relationships/slide" Id="rId28"></Relationship><Relationship Target="slide386.xml" Type="http://schemas.openxmlformats.org/officeDocument/2006/relationships/slide" Id="rId29"></Relationship><Relationship Target="slide387.xml" Type="http://schemas.openxmlformats.org/officeDocument/2006/relationships/slide" Id="rId30"></Relationship><Relationship Target="slide387.xml" Type="http://schemas.openxmlformats.org/officeDocument/2006/relationships/slide" Id="rId31"></Relationship><Relationship Target="slide387.xml" Type="http://schemas.openxmlformats.org/officeDocument/2006/relationships/slide" Id="rId32"></Relationship><Relationship Target="slide388.xml" Type="http://schemas.openxmlformats.org/officeDocument/2006/relationships/slide" Id="rId33"></Relationship><Relationship Target="slide388.xml" Type="http://schemas.openxmlformats.org/officeDocument/2006/relationships/slide" Id="rId34"></Relationship><Relationship Target="slide388.xml" Type="http://schemas.openxmlformats.org/officeDocument/2006/relationships/slide" Id="rId35"></Relationship><Relationship Target="slide389.xml" Type="http://schemas.openxmlformats.org/officeDocument/2006/relationships/slide" Id="rId36"></Relationship><Relationship Target="slide389.xml" Type="http://schemas.openxmlformats.org/officeDocument/2006/relationships/slide" Id="rId37"></Relationship><Relationship Target="slide389.xml" Type="http://schemas.openxmlformats.org/officeDocument/2006/relationships/slide" Id="rId38"></Relationship><Relationship Target="slide390.xml" Type="http://schemas.openxmlformats.org/officeDocument/2006/relationships/slide" Id="rId39"></Relationship><Relationship Target="slide390.xml" Type="http://schemas.openxmlformats.org/officeDocument/2006/relationships/slide" Id="rId40"></Relationship><Relationship Target="slide390.xml" Type="http://schemas.openxmlformats.org/officeDocument/2006/relationships/slide" Id="rId41"></Relationship><Relationship Target="slide378.xml" Type="http://schemas.openxmlformats.org/officeDocument/2006/relationships/slide" Id="rId42"></Relationship><Relationship Target="slide2.xml" Type="http://schemas.openxmlformats.org/officeDocument/2006/relationships/slide" Id="rId43"></Relationship><Relationship Id="rId1515291222662" Target="/ppt/notesSlides/notesSlide379.xml" Type="http://schemas.openxmlformats.org/officeDocument/2006/relationships/notesSlide"/></Relationships>
</file>

<file path=ppt/slides/_rels/slide3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790" Target="/ppt/notesSlides/notesSlide38.xml" Type="http://schemas.openxmlformats.org/officeDocument/2006/relationships/notesSlide"/></Relationships>
</file>

<file path=ppt/slides/_rels/slide38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2905" Target="/ppt/notesSlides/notesSlide380.xml" Type="http://schemas.openxmlformats.org/officeDocument/2006/relationships/notesSlide"/></Relationships>
</file>

<file path=ppt/slides/_rels/slide38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3129" Target="/ppt/notesSlides/notesSlide381.xml" Type="http://schemas.openxmlformats.org/officeDocument/2006/relationships/notesSlide"/></Relationships>
</file>

<file path=ppt/slides/_rels/slide38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3316" Target="/ppt/notesSlides/notesSlide382.xml" Type="http://schemas.openxmlformats.org/officeDocument/2006/relationships/notesSlide"/></Relationships>
</file>

<file path=ppt/slides/_rels/slide38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3494" Target="/ppt/notesSlides/notesSlide383.xml" Type="http://schemas.openxmlformats.org/officeDocument/2006/relationships/notesSlide"/></Relationships>
</file>

<file path=ppt/slides/_rels/slide38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3712" Target="/ppt/notesSlides/notesSlide384.xml" Type="http://schemas.openxmlformats.org/officeDocument/2006/relationships/notesSlide"/></Relationships>
</file>

<file path=ppt/slides/_rels/slide38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3919" Target="/ppt/notesSlides/notesSlide385.xml" Type="http://schemas.openxmlformats.org/officeDocument/2006/relationships/notesSlide"/></Relationships>
</file>

<file path=ppt/slides/_rels/slide38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4108" Target="/ppt/notesSlides/notesSlide386.xml" Type="http://schemas.openxmlformats.org/officeDocument/2006/relationships/notesSlide"/></Relationships>
</file>

<file path=ppt/slides/_rels/slide38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4294" Target="/ppt/notesSlides/notesSlide387.xml" Type="http://schemas.openxmlformats.org/officeDocument/2006/relationships/notesSlide"/></Relationships>
</file>

<file path=ppt/slides/_rels/slide38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4489" Target="/ppt/notesSlides/notesSlide388.xml" Type="http://schemas.openxmlformats.org/officeDocument/2006/relationships/notesSlide"/></Relationships>
</file>

<file path=ppt/slides/_rels/slide38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4672" Target="/ppt/notesSlides/notesSlide389.xml" Type="http://schemas.openxmlformats.org/officeDocument/2006/relationships/notesSlide"/></Relationships>
</file>

<file path=ppt/slides/_rels/slide3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59958" Target="/ppt/notesSlides/notesSlide39.xml" Type="http://schemas.openxmlformats.org/officeDocument/2006/relationships/notesSlide"/></Relationships>
</file>

<file path=ppt/slides/_rels/slide39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79.xml" Type="http://schemas.openxmlformats.org/officeDocument/2006/relationships/slide" Id="rId10"></Relationship><Relationship Target="slide2.xml" Type="http://schemas.openxmlformats.org/officeDocument/2006/relationships/slide" Id="rId11"></Relationship><Relationship Id="rId1515291224858" Target="/ppt/notesSlides/notesSlide390.xml" Type="http://schemas.openxmlformats.org/officeDocument/2006/relationships/notesSlide"/></Relationships>
</file>

<file path=ppt/slides/_rels/slide391.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392.xml" Type="http://schemas.openxmlformats.org/officeDocument/2006/relationships/slide" Id="rId9"></Relationship><Relationship Target="slide392.xml" Type="http://schemas.openxmlformats.org/officeDocument/2006/relationships/slide" Id="rId10"></Relationship><Relationship Target="slide392.xml" Type="http://schemas.openxmlformats.org/officeDocument/2006/relationships/slide" Id="rId11"></Relationship><Relationship Target="slide393.xml" Type="http://schemas.openxmlformats.org/officeDocument/2006/relationships/slide" Id="rId12"></Relationship><Relationship Target="slide393.xml" Type="http://schemas.openxmlformats.org/officeDocument/2006/relationships/slide" Id="rId13"></Relationship><Relationship Target="slide393.xml" Type="http://schemas.openxmlformats.org/officeDocument/2006/relationships/slide" Id="rId14"></Relationship><Relationship Target="slide394.xml" Type="http://schemas.openxmlformats.org/officeDocument/2006/relationships/slide" Id="rId15"></Relationship><Relationship Target="slide394.xml" Type="http://schemas.openxmlformats.org/officeDocument/2006/relationships/slide" Id="rId16"></Relationship><Relationship Target="slide394.xml" Type="http://schemas.openxmlformats.org/officeDocument/2006/relationships/slide" Id="rId17"></Relationship><Relationship Target="slide395.xml" Type="http://schemas.openxmlformats.org/officeDocument/2006/relationships/slide" Id="rId18"></Relationship><Relationship Target="slide395.xml" Type="http://schemas.openxmlformats.org/officeDocument/2006/relationships/slide" Id="rId19"></Relationship><Relationship Target="slide395.xml" Type="http://schemas.openxmlformats.org/officeDocument/2006/relationships/slide" Id="rId20"></Relationship><Relationship Target="slide396.xml" Type="http://schemas.openxmlformats.org/officeDocument/2006/relationships/slide" Id="rId21"></Relationship><Relationship Target="slide396.xml" Type="http://schemas.openxmlformats.org/officeDocument/2006/relationships/slide" Id="rId22"></Relationship><Relationship Target="slide396.xml" Type="http://schemas.openxmlformats.org/officeDocument/2006/relationships/slide" Id="rId23"></Relationship><Relationship Target="slide397.xml" Type="http://schemas.openxmlformats.org/officeDocument/2006/relationships/slide" Id="rId24"></Relationship><Relationship Target="slide397.xml" Type="http://schemas.openxmlformats.org/officeDocument/2006/relationships/slide" Id="rId25"></Relationship><Relationship Target="slide397.xml" Type="http://schemas.openxmlformats.org/officeDocument/2006/relationships/slide" Id="rId26"></Relationship><Relationship Target="slide398.xml" Type="http://schemas.openxmlformats.org/officeDocument/2006/relationships/slide" Id="rId27"></Relationship><Relationship Target="slide398.xml" Type="http://schemas.openxmlformats.org/officeDocument/2006/relationships/slide" Id="rId28"></Relationship><Relationship Target="slide398.xml" Type="http://schemas.openxmlformats.org/officeDocument/2006/relationships/slide" Id="rId29"></Relationship><Relationship Target="slide399.xml" Type="http://schemas.openxmlformats.org/officeDocument/2006/relationships/slide" Id="rId30"></Relationship><Relationship Target="slide399.xml" Type="http://schemas.openxmlformats.org/officeDocument/2006/relationships/slide" Id="rId31"></Relationship><Relationship Target="slide399.xml" Type="http://schemas.openxmlformats.org/officeDocument/2006/relationships/slide" Id="rId32"></Relationship><Relationship Target="slide400.xml" Type="http://schemas.openxmlformats.org/officeDocument/2006/relationships/slide" Id="rId33"></Relationship><Relationship Target="slide400.xml" Type="http://schemas.openxmlformats.org/officeDocument/2006/relationships/slide" Id="rId34"></Relationship><Relationship Target="slide400.xml" Type="http://schemas.openxmlformats.org/officeDocument/2006/relationships/slide" Id="rId35"></Relationship><Relationship Target="slide401.xml" Type="http://schemas.openxmlformats.org/officeDocument/2006/relationships/slide" Id="rId36"></Relationship><Relationship Target="slide401.xml" Type="http://schemas.openxmlformats.org/officeDocument/2006/relationships/slide" Id="rId37"></Relationship><Relationship Target="slide401.xml" Type="http://schemas.openxmlformats.org/officeDocument/2006/relationships/slide" Id="rId38"></Relationship><Relationship Target="slide378.xml" Type="http://schemas.openxmlformats.org/officeDocument/2006/relationships/slide" Id="rId39"></Relationship><Relationship Target="slide2.xml" Type="http://schemas.openxmlformats.org/officeDocument/2006/relationships/slide" Id="rId40"></Relationship><Relationship Id="rId1515291224951" Target="/ppt/notesSlides/notesSlide391.xml" Type="http://schemas.openxmlformats.org/officeDocument/2006/relationships/notesSlide"/></Relationships>
</file>

<file path=ppt/slides/_rels/slide39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5177" Target="/ppt/notesSlides/notesSlide392.xml" Type="http://schemas.openxmlformats.org/officeDocument/2006/relationships/notesSlide"/></Relationships>
</file>

<file path=ppt/slides/_rels/slide39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5363" Target="/ppt/notesSlides/notesSlide393.xml" Type="http://schemas.openxmlformats.org/officeDocument/2006/relationships/notesSlide"/></Relationships>
</file>

<file path=ppt/slides/_rels/slide39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5546" Target="/ppt/notesSlides/notesSlide394.xml" Type="http://schemas.openxmlformats.org/officeDocument/2006/relationships/notesSlide"/></Relationships>
</file>

<file path=ppt/slides/_rels/slide39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5727" Target="/ppt/notesSlides/notesSlide395.xml" Type="http://schemas.openxmlformats.org/officeDocument/2006/relationships/notesSlide"/></Relationships>
</file>

<file path=ppt/slides/_rels/slide39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5912" Target="/ppt/notesSlides/notesSlide396.xml" Type="http://schemas.openxmlformats.org/officeDocument/2006/relationships/notesSlide"/></Relationships>
</file>

<file path=ppt/slides/_rels/slide39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6091" Target="/ppt/notesSlides/notesSlide397.xml" Type="http://schemas.openxmlformats.org/officeDocument/2006/relationships/notesSlide"/></Relationships>
</file>

<file path=ppt/slides/_rels/slide39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6274" Target="/ppt/notesSlides/notesSlide398.xml" Type="http://schemas.openxmlformats.org/officeDocument/2006/relationships/notesSlide"/></Relationships>
</file>

<file path=ppt/slides/_rels/slide39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6447" Target="/ppt/notesSlides/notesSlide399.xml" Type="http://schemas.openxmlformats.org/officeDocument/2006/relationships/notesSlide"/></Relationships>
</file>

<file path=ppt/slides/_rels/slide4.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5.xml" Type="http://schemas.openxmlformats.org/officeDocument/2006/relationships/slide" Id="rId9"></Relationship><Relationship Target="slide5.xml" Type="http://schemas.openxmlformats.org/officeDocument/2006/relationships/slide" Id="rId10"></Relationship><Relationship Target="slide5.xml" Type="http://schemas.openxmlformats.org/officeDocument/2006/relationships/slide" Id="rId11"></Relationship><Relationship Target="slide6.xml" Type="http://schemas.openxmlformats.org/officeDocument/2006/relationships/slide" Id="rId12"></Relationship><Relationship Target="slide6.xml" Type="http://schemas.openxmlformats.org/officeDocument/2006/relationships/slide" Id="rId13"></Relationship><Relationship Target="slide6.xml" Type="http://schemas.openxmlformats.org/officeDocument/2006/relationships/slide" Id="rId14"></Relationship><Relationship Target="slide7.xml" Type="http://schemas.openxmlformats.org/officeDocument/2006/relationships/slide" Id="rId15"></Relationship><Relationship Target="slide7.xml" Type="http://schemas.openxmlformats.org/officeDocument/2006/relationships/slide" Id="rId16"></Relationship><Relationship Target="slide7.xml" Type="http://schemas.openxmlformats.org/officeDocument/2006/relationships/slide" Id="rId17"></Relationship><Relationship Target="slide8.xml" Type="http://schemas.openxmlformats.org/officeDocument/2006/relationships/slide" Id="rId18"></Relationship><Relationship Target="slide8.xml" Type="http://schemas.openxmlformats.org/officeDocument/2006/relationships/slide" Id="rId19"></Relationship><Relationship Target="slide8.xml" Type="http://schemas.openxmlformats.org/officeDocument/2006/relationships/slide" Id="rId20"></Relationship><Relationship Target="slide9.xml" Type="http://schemas.openxmlformats.org/officeDocument/2006/relationships/slide" Id="rId21"></Relationship><Relationship Target="slide9.xml" Type="http://schemas.openxmlformats.org/officeDocument/2006/relationships/slide" Id="rId22"></Relationship><Relationship Target="slide9.xml" Type="http://schemas.openxmlformats.org/officeDocument/2006/relationships/slide" Id="rId23"></Relationship><Relationship Target="slide10.xml" Type="http://schemas.openxmlformats.org/officeDocument/2006/relationships/slide" Id="rId24"></Relationship><Relationship Target="slide10.xml" Type="http://schemas.openxmlformats.org/officeDocument/2006/relationships/slide" Id="rId25"></Relationship><Relationship Target="slide10.xml" Type="http://schemas.openxmlformats.org/officeDocument/2006/relationships/slide" Id="rId26"></Relationship><Relationship Target="slide11.xml" Type="http://schemas.openxmlformats.org/officeDocument/2006/relationships/slide" Id="rId27"></Relationship><Relationship Target="slide11.xml" Type="http://schemas.openxmlformats.org/officeDocument/2006/relationships/slide" Id="rId28"></Relationship><Relationship Target="slide11.xml" Type="http://schemas.openxmlformats.org/officeDocument/2006/relationships/slide" Id="rId29"></Relationship><Relationship Target="slide12.xml" Type="http://schemas.openxmlformats.org/officeDocument/2006/relationships/slide" Id="rId30"></Relationship><Relationship Target="slide12.xml" Type="http://schemas.openxmlformats.org/officeDocument/2006/relationships/slide" Id="rId31"></Relationship><Relationship Target="slide12.xml" Type="http://schemas.openxmlformats.org/officeDocument/2006/relationships/slide" Id="rId32"></Relationship><Relationship Target="slide13.xml" Type="http://schemas.openxmlformats.org/officeDocument/2006/relationships/slide" Id="rId33"></Relationship><Relationship Target="slide13.xml" Type="http://schemas.openxmlformats.org/officeDocument/2006/relationships/slide" Id="rId34"></Relationship><Relationship Target="slide13.xml" Type="http://schemas.openxmlformats.org/officeDocument/2006/relationships/slide" Id="rId35"></Relationship><Relationship Target="slide14.xml" Type="http://schemas.openxmlformats.org/officeDocument/2006/relationships/slide" Id="rId36"></Relationship><Relationship Target="slide14.xml" Type="http://schemas.openxmlformats.org/officeDocument/2006/relationships/slide" Id="rId37"></Relationship><Relationship Target="slide14.xml" Type="http://schemas.openxmlformats.org/officeDocument/2006/relationships/slide" Id="rId38"></Relationship><Relationship Target="slide15.xml" Type="http://schemas.openxmlformats.org/officeDocument/2006/relationships/slide" Id="rId39"></Relationship><Relationship Target="slide15.xml" Type="http://schemas.openxmlformats.org/officeDocument/2006/relationships/slide" Id="rId40"></Relationship><Relationship Target="slide15.xml" Type="http://schemas.openxmlformats.org/officeDocument/2006/relationships/slide" Id="rId41"></Relationship><Relationship Target="slide16.xml" Type="http://schemas.openxmlformats.org/officeDocument/2006/relationships/slide" Id="rId42"></Relationship><Relationship Target="slide16.xml" Type="http://schemas.openxmlformats.org/officeDocument/2006/relationships/slide" Id="rId43"></Relationship><Relationship Target="slide16.xml" Type="http://schemas.openxmlformats.org/officeDocument/2006/relationships/slide" Id="rId44"></Relationship><Relationship Target="slide17.xml" Type="http://schemas.openxmlformats.org/officeDocument/2006/relationships/slide" Id="rId45"></Relationship><Relationship Target="slide17.xml" Type="http://schemas.openxmlformats.org/officeDocument/2006/relationships/slide" Id="rId46"></Relationship><Relationship Target="slide17.xml" Type="http://schemas.openxmlformats.org/officeDocument/2006/relationships/slide" Id="rId47"></Relationship><Relationship Target="slide18.xml" Type="http://schemas.openxmlformats.org/officeDocument/2006/relationships/slide" Id="rId48"></Relationship><Relationship Target="slide18.xml" Type="http://schemas.openxmlformats.org/officeDocument/2006/relationships/slide" Id="rId49"></Relationship><Relationship Target="slide18.xml" Type="http://schemas.openxmlformats.org/officeDocument/2006/relationships/slide" Id="rId50"></Relationship><Relationship Target="slide3.xml" Type="http://schemas.openxmlformats.org/officeDocument/2006/relationships/slide" Id="rId51"></Relationship><Relationship Target="slide2.xml" Type="http://schemas.openxmlformats.org/officeDocument/2006/relationships/slide" Id="rId52"></Relationship><Relationship Id="rId1515291154107" Target="/ppt/notesSlides/notesSlide4.xml" Type="http://schemas.openxmlformats.org/officeDocument/2006/relationships/notesSlide"/></Relationships>
</file>

<file path=ppt/slides/_rels/slide4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60128" Target="/ppt/notesSlides/notesSlide40.xml" Type="http://schemas.openxmlformats.org/officeDocument/2006/relationships/notesSlide"/></Relationships>
</file>

<file path=ppt/slides/_rels/slide40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6654" Target="/ppt/notesSlides/notesSlide400.xml" Type="http://schemas.openxmlformats.org/officeDocument/2006/relationships/notesSlide"/></Relationships>
</file>

<file path=ppt/slides/_rels/slide40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91.xml" Type="http://schemas.openxmlformats.org/officeDocument/2006/relationships/slide" Id="rId10"></Relationship><Relationship Target="slide2.xml" Type="http://schemas.openxmlformats.org/officeDocument/2006/relationships/slide" Id="rId11"></Relationship><Relationship Id="rId1515291226829" Target="/ppt/notesSlides/notesSlide401.xml" Type="http://schemas.openxmlformats.org/officeDocument/2006/relationships/notesSlide"/></Relationships>
</file>

<file path=ppt/slides/_rels/slide402.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03.xml" Type="http://schemas.openxmlformats.org/officeDocument/2006/relationships/slide" Id="rId9"></Relationship><Relationship Target="slide403.xml" Type="http://schemas.openxmlformats.org/officeDocument/2006/relationships/slide" Id="rId10"></Relationship><Relationship Target="slide403.xml" Type="http://schemas.openxmlformats.org/officeDocument/2006/relationships/slide" Id="rId11"></Relationship><Relationship Target="slide404.xml" Type="http://schemas.openxmlformats.org/officeDocument/2006/relationships/slide" Id="rId12"></Relationship><Relationship Target="slide404.xml" Type="http://schemas.openxmlformats.org/officeDocument/2006/relationships/slide" Id="rId13"></Relationship><Relationship Target="slide404.xml" Type="http://schemas.openxmlformats.org/officeDocument/2006/relationships/slide" Id="rId14"></Relationship><Relationship Target="slide405.xml" Type="http://schemas.openxmlformats.org/officeDocument/2006/relationships/slide" Id="rId15"></Relationship><Relationship Target="slide405.xml" Type="http://schemas.openxmlformats.org/officeDocument/2006/relationships/slide" Id="rId16"></Relationship><Relationship Target="slide405.xml" Type="http://schemas.openxmlformats.org/officeDocument/2006/relationships/slide" Id="rId17"></Relationship><Relationship Target="slide406.xml" Type="http://schemas.openxmlformats.org/officeDocument/2006/relationships/slide" Id="rId18"></Relationship><Relationship Target="slide406.xml" Type="http://schemas.openxmlformats.org/officeDocument/2006/relationships/slide" Id="rId19"></Relationship><Relationship Target="slide406.xml" Type="http://schemas.openxmlformats.org/officeDocument/2006/relationships/slide" Id="rId20"></Relationship><Relationship Target="slide407.xml" Type="http://schemas.openxmlformats.org/officeDocument/2006/relationships/slide" Id="rId21"></Relationship><Relationship Target="slide407.xml" Type="http://schemas.openxmlformats.org/officeDocument/2006/relationships/slide" Id="rId22"></Relationship><Relationship Target="slide407.xml" Type="http://schemas.openxmlformats.org/officeDocument/2006/relationships/slide" Id="rId23"></Relationship><Relationship Target="slide408.xml" Type="http://schemas.openxmlformats.org/officeDocument/2006/relationships/slide" Id="rId24"></Relationship><Relationship Target="slide408.xml" Type="http://schemas.openxmlformats.org/officeDocument/2006/relationships/slide" Id="rId25"></Relationship><Relationship Target="slide408.xml" Type="http://schemas.openxmlformats.org/officeDocument/2006/relationships/slide" Id="rId26"></Relationship><Relationship Target="slide409.xml" Type="http://schemas.openxmlformats.org/officeDocument/2006/relationships/slide" Id="rId27"></Relationship><Relationship Target="slide409.xml" Type="http://schemas.openxmlformats.org/officeDocument/2006/relationships/slide" Id="rId28"></Relationship><Relationship Target="slide409.xml" Type="http://schemas.openxmlformats.org/officeDocument/2006/relationships/slide" Id="rId29"></Relationship><Relationship Target="slide410.xml" Type="http://schemas.openxmlformats.org/officeDocument/2006/relationships/slide" Id="rId30"></Relationship><Relationship Target="slide410.xml" Type="http://schemas.openxmlformats.org/officeDocument/2006/relationships/slide" Id="rId31"></Relationship><Relationship Target="slide410.xml" Type="http://schemas.openxmlformats.org/officeDocument/2006/relationships/slide" Id="rId32"></Relationship><Relationship Target="slide411.xml" Type="http://schemas.openxmlformats.org/officeDocument/2006/relationships/slide" Id="rId33"></Relationship><Relationship Target="slide411.xml" Type="http://schemas.openxmlformats.org/officeDocument/2006/relationships/slide" Id="rId34"></Relationship><Relationship Target="slide411.xml" Type="http://schemas.openxmlformats.org/officeDocument/2006/relationships/slide" Id="rId35"></Relationship><Relationship Target="slide412.xml" Type="http://schemas.openxmlformats.org/officeDocument/2006/relationships/slide" Id="rId36"></Relationship><Relationship Target="slide412.xml" Type="http://schemas.openxmlformats.org/officeDocument/2006/relationships/slide" Id="rId37"></Relationship><Relationship Target="slide412.xml" Type="http://schemas.openxmlformats.org/officeDocument/2006/relationships/slide" Id="rId38"></Relationship><Relationship Target="slide413.xml" Type="http://schemas.openxmlformats.org/officeDocument/2006/relationships/slide" Id="rId39"></Relationship><Relationship Target="slide413.xml" Type="http://schemas.openxmlformats.org/officeDocument/2006/relationships/slide" Id="rId40"></Relationship><Relationship Target="slide413.xml" Type="http://schemas.openxmlformats.org/officeDocument/2006/relationships/slide" Id="rId41"></Relationship><Relationship Target="slide378.xml" Type="http://schemas.openxmlformats.org/officeDocument/2006/relationships/slide" Id="rId42"></Relationship><Relationship Target="slide2.xml" Type="http://schemas.openxmlformats.org/officeDocument/2006/relationships/slide" Id="rId43"></Relationship><Relationship Id="rId1515291226921" Target="/ppt/notesSlides/notesSlide402.xml" Type="http://schemas.openxmlformats.org/officeDocument/2006/relationships/notesSlide"/></Relationships>
</file>

<file path=ppt/slides/_rels/slide40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097" Target="/ppt/notesSlides/notesSlide403.xml" Type="http://schemas.openxmlformats.org/officeDocument/2006/relationships/notesSlide"/></Relationships>
</file>

<file path=ppt/slides/_rels/slide40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276" Target="/ppt/notesSlides/notesSlide404.xml" Type="http://schemas.openxmlformats.org/officeDocument/2006/relationships/notesSlide"/></Relationships>
</file>

<file path=ppt/slides/_rels/slide40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451" Target="/ppt/notesSlides/notesSlide405.xml" Type="http://schemas.openxmlformats.org/officeDocument/2006/relationships/notesSlide"/></Relationships>
</file>

<file path=ppt/slides/_rels/slide40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625" Target="/ppt/notesSlides/notesSlide406.xml" Type="http://schemas.openxmlformats.org/officeDocument/2006/relationships/notesSlide"/></Relationships>
</file>

<file path=ppt/slides/_rels/slide40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798" Target="/ppt/notesSlides/notesSlide407.xml" Type="http://schemas.openxmlformats.org/officeDocument/2006/relationships/notesSlide"/></Relationships>
</file>

<file path=ppt/slides/_rels/slide40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7976" Target="/ppt/notesSlides/notesSlide408.xml" Type="http://schemas.openxmlformats.org/officeDocument/2006/relationships/notesSlide"/></Relationships>
</file>

<file path=ppt/slides/_rels/slide40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8210" Target="/ppt/notesSlides/notesSlide409.xml" Type="http://schemas.openxmlformats.org/officeDocument/2006/relationships/notesSlide"/></Relationships>
</file>

<file path=ppt/slides/_rels/slide4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60299" Target="/ppt/notesSlides/notesSlide41.xml" Type="http://schemas.openxmlformats.org/officeDocument/2006/relationships/notesSlide"/></Relationships>
</file>

<file path=ppt/slides/_rels/slide41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8455" Target="/ppt/notesSlides/notesSlide410.xml" Type="http://schemas.openxmlformats.org/officeDocument/2006/relationships/notesSlide"/></Relationships>
</file>

<file path=ppt/slides/_rels/slide41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8688" Target="/ppt/notesSlides/notesSlide411.xml" Type="http://schemas.openxmlformats.org/officeDocument/2006/relationships/notesSlide"/></Relationships>
</file>

<file path=ppt/slides/_rels/slide41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8916" Target="/ppt/notesSlides/notesSlide412.xml" Type="http://schemas.openxmlformats.org/officeDocument/2006/relationships/notesSlide"/></Relationships>
</file>

<file path=ppt/slides/_rels/slide41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02.xml" Type="http://schemas.openxmlformats.org/officeDocument/2006/relationships/slide" Id="rId10"></Relationship><Relationship Target="slide2.xml" Type="http://schemas.openxmlformats.org/officeDocument/2006/relationships/slide" Id="rId11"></Relationship><Relationship Id="rId1515291229123" Target="/ppt/notesSlides/notesSlide413.xml" Type="http://schemas.openxmlformats.org/officeDocument/2006/relationships/notesSlide"/></Relationships>
</file>

<file path=ppt/slides/_rels/slide414.xml.rels><Relationships xmlns="http://schemas.openxmlformats.org/package/2006/relationships"><Relationship Target="../slideLayouts/slideLayout1.xml" Type="http://schemas.openxmlformats.org/officeDocument/2006/relationships/slideLayout" Id="rId1"/><Relationship Target="slide415.xml" Type="http://schemas.openxmlformats.org/officeDocument/2006/relationships/slide" Id="rId5"></Relationship><Relationship Target="slide415.xml" Type="http://schemas.openxmlformats.org/officeDocument/2006/relationships/slide" Id="rId6"></Relationship><Relationship Target="slide415.xml" Type="http://schemas.openxmlformats.org/officeDocument/2006/relationships/slide" Id="rId7"></Relationship><Relationship Target="slide431.xml" Type="http://schemas.openxmlformats.org/officeDocument/2006/relationships/slide" Id="rId8"></Relationship><Relationship Target="slide431.xml" Type="http://schemas.openxmlformats.org/officeDocument/2006/relationships/slide" Id="rId9"></Relationship><Relationship Target="slide431.xml" Type="http://schemas.openxmlformats.org/officeDocument/2006/relationships/slide" Id="rId10"></Relationship><Relationship Target="slide444.xml" Type="http://schemas.openxmlformats.org/officeDocument/2006/relationships/slide" Id="rId11"></Relationship><Relationship Target="slide444.xml" Type="http://schemas.openxmlformats.org/officeDocument/2006/relationships/slide" Id="rId12"></Relationship><Relationship Target="slide444.xml" Type="http://schemas.openxmlformats.org/officeDocument/2006/relationships/slide" Id="rId13"></Relationship><Relationship Target="slide465.xml" Type="http://schemas.openxmlformats.org/officeDocument/2006/relationships/slide" Id="rId14"></Relationship><Relationship Target="slide465.xml" Type="http://schemas.openxmlformats.org/officeDocument/2006/relationships/slide" Id="rId15"></Relationship><Relationship Target="slide465.xml" Type="http://schemas.openxmlformats.org/officeDocument/2006/relationships/slide" Id="rId16"></Relationship><Relationship Target="slide2.xml" Type="http://schemas.openxmlformats.org/officeDocument/2006/relationships/slide" Id="rId17"></Relationship><Relationship Id="rId1515291229238" Target="/ppt/notesSlides/notesSlide414.xml" Type="http://schemas.openxmlformats.org/officeDocument/2006/relationships/notesSlide"/></Relationships>
</file>

<file path=ppt/slides/_rels/slide41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16.xml" Type="http://schemas.openxmlformats.org/officeDocument/2006/relationships/slide" Id="rId9"></Relationship><Relationship Target="slide416.xml" Type="http://schemas.openxmlformats.org/officeDocument/2006/relationships/slide" Id="rId10"></Relationship><Relationship Target="slide416.xml" Type="http://schemas.openxmlformats.org/officeDocument/2006/relationships/slide" Id="rId11"></Relationship><Relationship Target="slide430.xml" Type="http://schemas.openxmlformats.org/officeDocument/2006/relationships/slide" Id="rId12"></Relationship><Relationship Target="slide430.xml" Type="http://schemas.openxmlformats.org/officeDocument/2006/relationships/slide" Id="rId13"></Relationship><Relationship Target="slide430.xml" Type="http://schemas.openxmlformats.org/officeDocument/2006/relationships/slide" Id="rId14"></Relationship><Relationship Target="slide417.xml" Type="http://schemas.openxmlformats.org/officeDocument/2006/relationships/slide" Id="rId15"></Relationship><Relationship Target="slide417.xml" Type="http://schemas.openxmlformats.org/officeDocument/2006/relationships/slide" Id="rId16"></Relationship><Relationship Target="slide417.xml" Type="http://schemas.openxmlformats.org/officeDocument/2006/relationships/slide" Id="rId17"></Relationship><Relationship Target="slide418.xml" Type="http://schemas.openxmlformats.org/officeDocument/2006/relationships/slide" Id="rId18"></Relationship><Relationship Target="slide418.xml" Type="http://schemas.openxmlformats.org/officeDocument/2006/relationships/slide" Id="rId19"></Relationship><Relationship Target="slide418.xml" Type="http://schemas.openxmlformats.org/officeDocument/2006/relationships/slide" Id="rId20"></Relationship><Relationship Target="slide419.xml" Type="http://schemas.openxmlformats.org/officeDocument/2006/relationships/slide" Id="rId21"></Relationship><Relationship Target="slide419.xml" Type="http://schemas.openxmlformats.org/officeDocument/2006/relationships/slide" Id="rId22"></Relationship><Relationship Target="slide419.xml" Type="http://schemas.openxmlformats.org/officeDocument/2006/relationships/slide" Id="rId23"></Relationship><Relationship Target="slide420.xml" Type="http://schemas.openxmlformats.org/officeDocument/2006/relationships/slide" Id="rId24"></Relationship><Relationship Target="slide420.xml" Type="http://schemas.openxmlformats.org/officeDocument/2006/relationships/slide" Id="rId25"></Relationship><Relationship Target="slide420.xml" Type="http://schemas.openxmlformats.org/officeDocument/2006/relationships/slide" Id="rId26"></Relationship><Relationship Target="slide421.xml" Type="http://schemas.openxmlformats.org/officeDocument/2006/relationships/slide" Id="rId27"></Relationship><Relationship Target="slide421.xml" Type="http://schemas.openxmlformats.org/officeDocument/2006/relationships/slide" Id="rId28"></Relationship><Relationship Target="slide421.xml" Type="http://schemas.openxmlformats.org/officeDocument/2006/relationships/slide" Id="rId29"></Relationship><Relationship Target="slide422.xml" Type="http://schemas.openxmlformats.org/officeDocument/2006/relationships/slide" Id="rId30"></Relationship><Relationship Target="slide422.xml" Type="http://schemas.openxmlformats.org/officeDocument/2006/relationships/slide" Id="rId31"></Relationship><Relationship Target="slide422.xml" Type="http://schemas.openxmlformats.org/officeDocument/2006/relationships/slide" Id="rId32"></Relationship><Relationship Target="slide423.xml" Type="http://schemas.openxmlformats.org/officeDocument/2006/relationships/slide" Id="rId33"></Relationship><Relationship Target="slide423.xml" Type="http://schemas.openxmlformats.org/officeDocument/2006/relationships/slide" Id="rId34"></Relationship><Relationship Target="slide423.xml" Type="http://schemas.openxmlformats.org/officeDocument/2006/relationships/slide" Id="rId35"></Relationship><Relationship Target="slide424.xml" Type="http://schemas.openxmlformats.org/officeDocument/2006/relationships/slide" Id="rId36"></Relationship><Relationship Target="slide424.xml" Type="http://schemas.openxmlformats.org/officeDocument/2006/relationships/slide" Id="rId37"></Relationship><Relationship Target="slide424.xml" Type="http://schemas.openxmlformats.org/officeDocument/2006/relationships/slide" Id="rId38"></Relationship><Relationship Target="slide425.xml" Type="http://schemas.openxmlformats.org/officeDocument/2006/relationships/slide" Id="rId39"></Relationship><Relationship Target="slide425.xml" Type="http://schemas.openxmlformats.org/officeDocument/2006/relationships/slide" Id="rId40"></Relationship><Relationship Target="slide425.xml" Type="http://schemas.openxmlformats.org/officeDocument/2006/relationships/slide" Id="rId41"></Relationship><Relationship Target="slide426.xml" Type="http://schemas.openxmlformats.org/officeDocument/2006/relationships/slide" Id="rId42"></Relationship><Relationship Target="slide426.xml" Type="http://schemas.openxmlformats.org/officeDocument/2006/relationships/slide" Id="rId43"></Relationship><Relationship Target="slide426.xml" Type="http://schemas.openxmlformats.org/officeDocument/2006/relationships/slide" Id="rId44"></Relationship><Relationship Target="slide427.xml" Type="http://schemas.openxmlformats.org/officeDocument/2006/relationships/slide" Id="rId45"></Relationship><Relationship Target="slide427.xml" Type="http://schemas.openxmlformats.org/officeDocument/2006/relationships/slide" Id="rId46"></Relationship><Relationship Target="slide427.xml" Type="http://schemas.openxmlformats.org/officeDocument/2006/relationships/slide" Id="rId47"></Relationship><Relationship Target="slide428.xml" Type="http://schemas.openxmlformats.org/officeDocument/2006/relationships/slide" Id="rId48"></Relationship><Relationship Target="slide428.xml" Type="http://schemas.openxmlformats.org/officeDocument/2006/relationships/slide" Id="rId49"></Relationship><Relationship Target="slide428.xml" Type="http://schemas.openxmlformats.org/officeDocument/2006/relationships/slide" Id="rId50"></Relationship><Relationship Target="slide429.xml" Type="http://schemas.openxmlformats.org/officeDocument/2006/relationships/slide" Id="rId51"></Relationship><Relationship Target="slide429.xml" Type="http://schemas.openxmlformats.org/officeDocument/2006/relationships/slide" Id="rId52"></Relationship><Relationship Target="slide429.xml" Type="http://schemas.openxmlformats.org/officeDocument/2006/relationships/slide" Id="rId53"></Relationship><Relationship Target="slide414.xml" Type="http://schemas.openxmlformats.org/officeDocument/2006/relationships/slide" Id="rId54"></Relationship><Relationship Target="slide2.xml" Type="http://schemas.openxmlformats.org/officeDocument/2006/relationships/slide" Id="rId55"></Relationship><Relationship Id="rId1515291229381" Target="/ppt/notesSlides/notesSlide415.xml" Type="http://schemas.openxmlformats.org/officeDocument/2006/relationships/notesSlide"/></Relationships>
</file>

<file path=ppt/slides/_rels/slide41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29571" Target="/ppt/notesSlides/notesSlide416.xml" Type="http://schemas.openxmlformats.org/officeDocument/2006/relationships/notesSlide"/></Relationships>
</file>

<file path=ppt/slides/_rels/slide41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29835" Target="/ppt/notesSlides/notesSlide417.xml" Type="http://schemas.openxmlformats.org/officeDocument/2006/relationships/notesSlide"/></Relationships>
</file>

<file path=ppt/slides/_rels/slide41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0319" Target="/ppt/notesSlides/notesSlide418.xml" Type="http://schemas.openxmlformats.org/officeDocument/2006/relationships/notesSlide"/></Relationships>
</file>

<file path=ppt/slides/_rels/slide41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0650" Target="/ppt/notesSlides/notesSlide419.xml" Type="http://schemas.openxmlformats.org/officeDocument/2006/relationships/notesSlide"/></Relationships>
</file>

<file path=ppt/slides/_rels/slide4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60468" Target="/ppt/notesSlides/notesSlide42.xml" Type="http://schemas.openxmlformats.org/officeDocument/2006/relationships/notesSlide"/></Relationships>
</file>

<file path=ppt/slides/_rels/slide42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0980" Target="/ppt/notesSlides/notesSlide420.xml" Type="http://schemas.openxmlformats.org/officeDocument/2006/relationships/notesSlide"/></Relationships>
</file>

<file path=ppt/slides/_rels/slide42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1319" Target="/ppt/notesSlides/notesSlide421.xml" Type="http://schemas.openxmlformats.org/officeDocument/2006/relationships/notesSlide"/></Relationships>
</file>

<file path=ppt/slides/_rels/slide42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1597" Target="/ppt/notesSlides/notesSlide422.xml" Type="http://schemas.openxmlformats.org/officeDocument/2006/relationships/notesSlide"/></Relationships>
</file>

<file path=ppt/slides/_rels/slide42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1820" Target="/ppt/notesSlides/notesSlide423.xml" Type="http://schemas.openxmlformats.org/officeDocument/2006/relationships/notesSlide"/></Relationships>
</file>

<file path=ppt/slides/_rels/slide42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2053" Target="/ppt/notesSlides/notesSlide424.xml" Type="http://schemas.openxmlformats.org/officeDocument/2006/relationships/notesSlide"/></Relationships>
</file>

<file path=ppt/slides/_rels/slide42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2297" Target="/ppt/notesSlides/notesSlide425.xml" Type="http://schemas.openxmlformats.org/officeDocument/2006/relationships/notesSlide"/></Relationships>
</file>

<file path=ppt/slides/_rels/slide42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2563" Target="/ppt/notesSlides/notesSlide426.xml" Type="http://schemas.openxmlformats.org/officeDocument/2006/relationships/notesSlide"/></Relationships>
</file>

<file path=ppt/slides/_rels/slide42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2833" Target="/ppt/notesSlides/notesSlide427.xml" Type="http://schemas.openxmlformats.org/officeDocument/2006/relationships/notesSlide"/></Relationships>
</file>

<file path=ppt/slides/_rels/slide42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3075" Target="/ppt/notesSlides/notesSlide428.xml" Type="http://schemas.openxmlformats.org/officeDocument/2006/relationships/notesSlide"/></Relationships>
</file>

<file path=ppt/slides/_rels/slide42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3268" Target="/ppt/notesSlides/notesSlide429.xml" Type="http://schemas.openxmlformats.org/officeDocument/2006/relationships/notesSlide"/></Relationships>
</file>

<file path=ppt/slides/_rels/slide4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32.xml" Type="http://schemas.openxmlformats.org/officeDocument/2006/relationships/slide" Id="rId10"></Relationship><Relationship Target="slide2.xml" Type="http://schemas.openxmlformats.org/officeDocument/2006/relationships/slide" Id="rId11"></Relationship><Relationship Id="rId1515291160652" Target="/ppt/notesSlides/notesSlide43.xml" Type="http://schemas.openxmlformats.org/officeDocument/2006/relationships/notesSlide"/></Relationships>
</file>

<file path=ppt/slides/_rels/slide43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15.xml" Type="http://schemas.openxmlformats.org/officeDocument/2006/relationships/slide" Id="rId10"></Relationship><Relationship Target="slide2.xml" Type="http://schemas.openxmlformats.org/officeDocument/2006/relationships/slide" Id="rId11"></Relationship><Relationship Id="rId1515291233465" Target="/ppt/notesSlides/notesSlide430.xml" Type="http://schemas.openxmlformats.org/officeDocument/2006/relationships/notesSlide"/></Relationships>
</file>

<file path=ppt/slides/_rels/slide431.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32.xml" Type="http://schemas.openxmlformats.org/officeDocument/2006/relationships/slide" Id="rId9"></Relationship><Relationship Target="slide432.xml" Type="http://schemas.openxmlformats.org/officeDocument/2006/relationships/slide" Id="rId10"></Relationship><Relationship Target="slide432.xml" Type="http://schemas.openxmlformats.org/officeDocument/2006/relationships/slide" Id="rId11"></Relationship><Relationship Target="slide433.xml" Type="http://schemas.openxmlformats.org/officeDocument/2006/relationships/slide" Id="rId12"></Relationship><Relationship Target="slide433.xml" Type="http://schemas.openxmlformats.org/officeDocument/2006/relationships/slide" Id="rId13"></Relationship><Relationship Target="slide433.xml" Type="http://schemas.openxmlformats.org/officeDocument/2006/relationships/slide" Id="rId14"></Relationship><Relationship Target="slide434.xml" Type="http://schemas.openxmlformats.org/officeDocument/2006/relationships/slide" Id="rId15"></Relationship><Relationship Target="slide434.xml" Type="http://schemas.openxmlformats.org/officeDocument/2006/relationships/slide" Id="rId16"></Relationship><Relationship Target="slide434.xml" Type="http://schemas.openxmlformats.org/officeDocument/2006/relationships/slide" Id="rId17"></Relationship><Relationship Target="slide435.xml" Type="http://schemas.openxmlformats.org/officeDocument/2006/relationships/slide" Id="rId18"></Relationship><Relationship Target="slide435.xml" Type="http://schemas.openxmlformats.org/officeDocument/2006/relationships/slide" Id="rId19"></Relationship><Relationship Target="slide435.xml" Type="http://schemas.openxmlformats.org/officeDocument/2006/relationships/slide" Id="rId20"></Relationship><Relationship Target="slide436.xml" Type="http://schemas.openxmlformats.org/officeDocument/2006/relationships/slide" Id="rId21"></Relationship><Relationship Target="slide436.xml" Type="http://schemas.openxmlformats.org/officeDocument/2006/relationships/slide" Id="rId22"></Relationship><Relationship Target="slide436.xml" Type="http://schemas.openxmlformats.org/officeDocument/2006/relationships/slide" Id="rId23"></Relationship><Relationship Target="slide437.xml" Type="http://schemas.openxmlformats.org/officeDocument/2006/relationships/slide" Id="rId24"></Relationship><Relationship Target="slide437.xml" Type="http://schemas.openxmlformats.org/officeDocument/2006/relationships/slide" Id="rId25"></Relationship><Relationship Target="slide437.xml" Type="http://schemas.openxmlformats.org/officeDocument/2006/relationships/slide" Id="rId26"></Relationship><Relationship Target="slide438.xml" Type="http://schemas.openxmlformats.org/officeDocument/2006/relationships/slide" Id="rId27"></Relationship><Relationship Target="slide438.xml" Type="http://schemas.openxmlformats.org/officeDocument/2006/relationships/slide" Id="rId28"></Relationship><Relationship Target="slide438.xml" Type="http://schemas.openxmlformats.org/officeDocument/2006/relationships/slide" Id="rId29"></Relationship><Relationship Target="slide439.xml" Type="http://schemas.openxmlformats.org/officeDocument/2006/relationships/slide" Id="rId30"></Relationship><Relationship Target="slide439.xml" Type="http://schemas.openxmlformats.org/officeDocument/2006/relationships/slide" Id="rId31"></Relationship><Relationship Target="slide439.xml" Type="http://schemas.openxmlformats.org/officeDocument/2006/relationships/slide" Id="rId32"></Relationship><Relationship Target="slide440.xml" Type="http://schemas.openxmlformats.org/officeDocument/2006/relationships/slide" Id="rId33"></Relationship><Relationship Target="slide440.xml" Type="http://schemas.openxmlformats.org/officeDocument/2006/relationships/slide" Id="rId34"></Relationship><Relationship Target="slide440.xml" Type="http://schemas.openxmlformats.org/officeDocument/2006/relationships/slide" Id="rId35"></Relationship><Relationship Target="slide441.xml" Type="http://schemas.openxmlformats.org/officeDocument/2006/relationships/slide" Id="rId36"></Relationship><Relationship Target="slide441.xml" Type="http://schemas.openxmlformats.org/officeDocument/2006/relationships/slide" Id="rId37"></Relationship><Relationship Target="slide441.xml" Type="http://schemas.openxmlformats.org/officeDocument/2006/relationships/slide" Id="rId38"></Relationship><Relationship Target="slide442.xml" Type="http://schemas.openxmlformats.org/officeDocument/2006/relationships/slide" Id="rId39"></Relationship><Relationship Target="slide442.xml" Type="http://schemas.openxmlformats.org/officeDocument/2006/relationships/slide" Id="rId40"></Relationship><Relationship Target="slide442.xml" Type="http://schemas.openxmlformats.org/officeDocument/2006/relationships/slide" Id="rId41"></Relationship><Relationship Target="slide443.xml" Type="http://schemas.openxmlformats.org/officeDocument/2006/relationships/slide" Id="rId42"></Relationship><Relationship Target="slide443.xml" Type="http://schemas.openxmlformats.org/officeDocument/2006/relationships/slide" Id="rId43"></Relationship><Relationship Target="slide443.xml" Type="http://schemas.openxmlformats.org/officeDocument/2006/relationships/slide" Id="rId44"></Relationship><Relationship Target="slide414.xml" Type="http://schemas.openxmlformats.org/officeDocument/2006/relationships/slide" Id="rId45"></Relationship><Relationship Target="slide2.xml" Type="http://schemas.openxmlformats.org/officeDocument/2006/relationships/slide" Id="rId46"></Relationship><Relationship Id="rId1515291233573" Target="/ppt/notesSlides/notesSlide431.xml" Type="http://schemas.openxmlformats.org/officeDocument/2006/relationships/notesSlide"/></Relationships>
</file>

<file path=ppt/slides/_rels/slide43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3831" Target="/ppt/notesSlides/notesSlide432.xml" Type="http://schemas.openxmlformats.org/officeDocument/2006/relationships/notesSlide"/></Relationships>
</file>

<file path=ppt/slides/_rels/slide43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4037" Target="/ppt/notesSlides/notesSlide433.xml" Type="http://schemas.openxmlformats.org/officeDocument/2006/relationships/notesSlide"/></Relationships>
</file>

<file path=ppt/slides/_rels/slide43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4247" Target="/ppt/notesSlides/notesSlide434.xml" Type="http://schemas.openxmlformats.org/officeDocument/2006/relationships/notesSlide"/></Relationships>
</file>

<file path=ppt/slides/_rels/slide43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4439" Target="/ppt/notesSlides/notesSlide435.xml" Type="http://schemas.openxmlformats.org/officeDocument/2006/relationships/notesSlide"/></Relationships>
</file>

<file path=ppt/slides/_rels/slide43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4636" Target="/ppt/notesSlides/notesSlide436.xml" Type="http://schemas.openxmlformats.org/officeDocument/2006/relationships/notesSlide"/></Relationships>
</file>

<file path=ppt/slides/_rels/slide43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4829" Target="/ppt/notesSlides/notesSlide437.xml" Type="http://schemas.openxmlformats.org/officeDocument/2006/relationships/notesSlide"/></Relationships>
</file>

<file path=ppt/slides/_rels/slide43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5034" Target="/ppt/notesSlides/notesSlide438.xml" Type="http://schemas.openxmlformats.org/officeDocument/2006/relationships/notesSlide"/></Relationships>
</file>

<file path=ppt/slides/_rels/slide43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5229" Target="/ppt/notesSlides/notesSlide439.xml" Type="http://schemas.openxmlformats.org/officeDocument/2006/relationships/notesSlide"/></Relationships>
</file>

<file path=ppt/slides/_rels/slide44.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5.xml" Type="http://schemas.openxmlformats.org/officeDocument/2006/relationships/slide" Id="rId9"></Relationship><Relationship Target="slide45.xml" Type="http://schemas.openxmlformats.org/officeDocument/2006/relationships/slide" Id="rId10"></Relationship><Relationship Target="slide45.xml" Type="http://schemas.openxmlformats.org/officeDocument/2006/relationships/slide" Id="rId11"></Relationship><Relationship Target="slide46.xml" Type="http://schemas.openxmlformats.org/officeDocument/2006/relationships/slide" Id="rId12"></Relationship><Relationship Target="slide46.xml" Type="http://schemas.openxmlformats.org/officeDocument/2006/relationships/slide" Id="rId13"></Relationship><Relationship Target="slide46.xml" Type="http://schemas.openxmlformats.org/officeDocument/2006/relationships/slide" Id="rId14"></Relationship><Relationship Target="slide47.xml" Type="http://schemas.openxmlformats.org/officeDocument/2006/relationships/slide" Id="rId15"></Relationship><Relationship Target="slide47.xml" Type="http://schemas.openxmlformats.org/officeDocument/2006/relationships/slide" Id="rId16"></Relationship><Relationship Target="slide47.xml" Type="http://schemas.openxmlformats.org/officeDocument/2006/relationships/slide" Id="rId17"></Relationship><Relationship Target="slide48.xml" Type="http://schemas.openxmlformats.org/officeDocument/2006/relationships/slide" Id="rId18"></Relationship><Relationship Target="slide48.xml" Type="http://schemas.openxmlformats.org/officeDocument/2006/relationships/slide" Id="rId19"></Relationship><Relationship Target="slide48.xml" Type="http://schemas.openxmlformats.org/officeDocument/2006/relationships/slide" Id="rId20"></Relationship><Relationship Target="slide49.xml" Type="http://schemas.openxmlformats.org/officeDocument/2006/relationships/slide" Id="rId21"></Relationship><Relationship Target="slide49.xml" Type="http://schemas.openxmlformats.org/officeDocument/2006/relationships/slide" Id="rId22"></Relationship><Relationship Target="slide49.xml" Type="http://schemas.openxmlformats.org/officeDocument/2006/relationships/slide" Id="rId23"></Relationship><Relationship Target="slide50.xml" Type="http://schemas.openxmlformats.org/officeDocument/2006/relationships/slide" Id="rId24"></Relationship><Relationship Target="slide50.xml" Type="http://schemas.openxmlformats.org/officeDocument/2006/relationships/slide" Id="rId25"></Relationship><Relationship Target="slide50.xml" Type="http://schemas.openxmlformats.org/officeDocument/2006/relationships/slide" Id="rId26"></Relationship><Relationship Target="slide51.xml" Type="http://schemas.openxmlformats.org/officeDocument/2006/relationships/slide" Id="rId27"></Relationship><Relationship Target="slide51.xml" Type="http://schemas.openxmlformats.org/officeDocument/2006/relationships/slide" Id="rId28"></Relationship><Relationship Target="slide51.xml" Type="http://schemas.openxmlformats.org/officeDocument/2006/relationships/slide" Id="rId29"></Relationship><Relationship Target="slide52.xml" Type="http://schemas.openxmlformats.org/officeDocument/2006/relationships/slide" Id="rId30"></Relationship><Relationship Target="slide52.xml" Type="http://schemas.openxmlformats.org/officeDocument/2006/relationships/slide" Id="rId31"></Relationship><Relationship Target="slide52.xml" Type="http://schemas.openxmlformats.org/officeDocument/2006/relationships/slide" Id="rId32"></Relationship><Relationship Target="slide53.xml" Type="http://schemas.openxmlformats.org/officeDocument/2006/relationships/slide" Id="rId33"></Relationship><Relationship Target="slide53.xml" Type="http://schemas.openxmlformats.org/officeDocument/2006/relationships/slide" Id="rId34"></Relationship><Relationship Target="slide53.xml" Type="http://schemas.openxmlformats.org/officeDocument/2006/relationships/slide" Id="rId35"></Relationship><Relationship Target="slide54.xml" Type="http://schemas.openxmlformats.org/officeDocument/2006/relationships/slide" Id="rId36"></Relationship><Relationship Target="slide54.xml" Type="http://schemas.openxmlformats.org/officeDocument/2006/relationships/slide" Id="rId37"></Relationship><Relationship Target="slide54.xml" Type="http://schemas.openxmlformats.org/officeDocument/2006/relationships/slide" Id="rId38"></Relationship><Relationship Target="slide55.xml" Type="http://schemas.openxmlformats.org/officeDocument/2006/relationships/slide" Id="rId39"></Relationship><Relationship Target="slide55.xml" Type="http://schemas.openxmlformats.org/officeDocument/2006/relationships/slide" Id="rId40"></Relationship><Relationship Target="slide55.xml" Type="http://schemas.openxmlformats.org/officeDocument/2006/relationships/slide" Id="rId41"></Relationship><Relationship Target="slide3.xml" Type="http://schemas.openxmlformats.org/officeDocument/2006/relationships/slide" Id="rId42"></Relationship><Relationship Target="slide2.xml" Type="http://schemas.openxmlformats.org/officeDocument/2006/relationships/slide" Id="rId43"></Relationship><Relationship Id="rId1515291160735" Target="/ppt/notesSlides/notesSlide44.xml" Type="http://schemas.openxmlformats.org/officeDocument/2006/relationships/notesSlide"/></Relationships>
</file>

<file path=ppt/slides/_rels/slide44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5422" Target="/ppt/notesSlides/notesSlide440.xml" Type="http://schemas.openxmlformats.org/officeDocument/2006/relationships/notesSlide"/></Relationships>
</file>

<file path=ppt/slides/_rels/slide44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5630" Target="/ppt/notesSlides/notesSlide441.xml" Type="http://schemas.openxmlformats.org/officeDocument/2006/relationships/notesSlide"/></Relationships>
</file>

<file path=ppt/slides/_rels/slide44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5848" Target="/ppt/notesSlides/notesSlide442.xml" Type="http://schemas.openxmlformats.org/officeDocument/2006/relationships/notesSlide"/></Relationships>
</file>

<file path=ppt/slides/_rels/slide44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31.xml" Type="http://schemas.openxmlformats.org/officeDocument/2006/relationships/slide" Id="rId10"></Relationship><Relationship Target="slide2.xml" Type="http://schemas.openxmlformats.org/officeDocument/2006/relationships/slide" Id="rId11"></Relationship><Relationship Id="rId1515291236126" Target="/ppt/notesSlides/notesSlide443.xml" Type="http://schemas.openxmlformats.org/officeDocument/2006/relationships/notesSlide"/></Relationships>
</file>

<file path=ppt/slides/_rels/slide444.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45.xml" Type="http://schemas.openxmlformats.org/officeDocument/2006/relationships/slide" Id="rId9"></Relationship><Relationship Target="slide445.xml" Type="http://schemas.openxmlformats.org/officeDocument/2006/relationships/slide" Id="rId10"></Relationship><Relationship Target="slide445.xml" Type="http://schemas.openxmlformats.org/officeDocument/2006/relationships/slide" Id="rId11"></Relationship><Relationship Target="slide459.xml" Type="http://schemas.openxmlformats.org/officeDocument/2006/relationships/slide" Id="rId12"></Relationship><Relationship Target="slide459.xml" Type="http://schemas.openxmlformats.org/officeDocument/2006/relationships/slide" Id="rId13"></Relationship><Relationship Target="slide459.xml" Type="http://schemas.openxmlformats.org/officeDocument/2006/relationships/slide" Id="rId14"></Relationship><Relationship Target="slide446.xml" Type="http://schemas.openxmlformats.org/officeDocument/2006/relationships/slide" Id="rId15"></Relationship><Relationship Target="slide446.xml" Type="http://schemas.openxmlformats.org/officeDocument/2006/relationships/slide" Id="rId16"></Relationship><Relationship Target="slide446.xml" Type="http://schemas.openxmlformats.org/officeDocument/2006/relationships/slide" Id="rId17"></Relationship><Relationship Target="slide460.xml" Type="http://schemas.openxmlformats.org/officeDocument/2006/relationships/slide" Id="rId18"></Relationship><Relationship Target="slide460.xml" Type="http://schemas.openxmlformats.org/officeDocument/2006/relationships/slide" Id="rId19"></Relationship><Relationship Target="slide460.xml" Type="http://schemas.openxmlformats.org/officeDocument/2006/relationships/slide" Id="rId20"></Relationship><Relationship Target="slide447.xml" Type="http://schemas.openxmlformats.org/officeDocument/2006/relationships/slide" Id="rId21"></Relationship><Relationship Target="slide447.xml" Type="http://schemas.openxmlformats.org/officeDocument/2006/relationships/slide" Id="rId22"></Relationship><Relationship Target="slide447.xml" Type="http://schemas.openxmlformats.org/officeDocument/2006/relationships/slide" Id="rId23"></Relationship><Relationship Target="slide461.xml" Type="http://schemas.openxmlformats.org/officeDocument/2006/relationships/slide" Id="rId24"></Relationship><Relationship Target="slide461.xml" Type="http://schemas.openxmlformats.org/officeDocument/2006/relationships/slide" Id="rId25"></Relationship><Relationship Target="slide461.xml" Type="http://schemas.openxmlformats.org/officeDocument/2006/relationships/slide" Id="rId26"></Relationship><Relationship Target="slide448.xml" Type="http://schemas.openxmlformats.org/officeDocument/2006/relationships/slide" Id="rId27"></Relationship><Relationship Target="slide448.xml" Type="http://schemas.openxmlformats.org/officeDocument/2006/relationships/slide" Id="rId28"></Relationship><Relationship Target="slide448.xml" Type="http://schemas.openxmlformats.org/officeDocument/2006/relationships/slide" Id="rId29"></Relationship><Relationship Target="slide462.xml" Type="http://schemas.openxmlformats.org/officeDocument/2006/relationships/slide" Id="rId30"></Relationship><Relationship Target="slide462.xml" Type="http://schemas.openxmlformats.org/officeDocument/2006/relationships/slide" Id="rId31"></Relationship><Relationship Target="slide462.xml" Type="http://schemas.openxmlformats.org/officeDocument/2006/relationships/slide" Id="rId32"></Relationship><Relationship Target="slide449.xml" Type="http://schemas.openxmlformats.org/officeDocument/2006/relationships/slide" Id="rId33"></Relationship><Relationship Target="slide449.xml" Type="http://schemas.openxmlformats.org/officeDocument/2006/relationships/slide" Id="rId34"></Relationship><Relationship Target="slide449.xml" Type="http://schemas.openxmlformats.org/officeDocument/2006/relationships/slide" Id="rId35"></Relationship><Relationship Target="slide463.xml" Type="http://schemas.openxmlformats.org/officeDocument/2006/relationships/slide" Id="rId36"></Relationship><Relationship Target="slide463.xml" Type="http://schemas.openxmlformats.org/officeDocument/2006/relationships/slide" Id="rId37"></Relationship><Relationship Target="slide463.xml" Type="http://schemas.openxmlformats.org/officeDocument/2006/relationships/slide" Id="rId38"></Relationship><Relationship Target="slide450.xml" Type="http://schemas.openxmlformats.org/officeDocument/2006/relationships/slide" Id="rId39"></Relationship><Relationship Target="slide450.xml" Type="http://schemas.openxmlformats.org/officeDocument/2006/relationships/slide" Id="rId40"></Relationship><Relationship Target="slide450.xml" Type="http://schemas.openxmlformats.org/officeDocument/2006/relationships/slide" Id="rId41"></Relationship><Relationship Target="slide464.xml" Type="http://schemas.openxmlformats.org/officeDocument/2006/relationships/slide" Id="rId42"></Relationship><Relationship Target="slide464.xml" Type="http://schemas.openxmlformats.org/officeDocument/2006/relationships/slide" Id="rId43"></Relationship><Relationship Target="slide464.xml" Type="http://schemas.openxmlformats.org/officeDocument/2006/relationships/slide" Id="rId44"></Relationship><Relationship Target="slide451.xml" Type="http://schemas.openxmlformats.org/officeDocument/2006/relationships/slide" Id="rId45"></Relationship><Relationship Target="slide451.xml" Type="http://schemas.openxmlformats.org/officeDocument/2006/relationships/slide" Id="rId46"></Relationship><Relationship Target="slide451.xml" Type="http://schemas.openxmlformats.org/officeDocument/2006/relationships/slide" Id="rId47"></Relationship><Relationship Target="slide452.xml" Type="http://schemas.openxmlformats.org/officeDocument/2006/relationships/slide" Id="rId48"></Relationship><Relationship Target="slide452.xml" Type="http://schemas.openxmlformats.org/officeDocument/2006/relationships/slide" Id="rId49"></Relationship><Relationship Target="slide452.xml" Type="http://schemas.openxmlformats.org/officeDocument/2006/relationships/slide" Id="rId50"></Relationship><Relationship Target="slide453.xml" Type="http://schemas.openxmlformats.org/officeDocument/2006/relationships/slide" Id="rId51"></Relationship><Relationship Target="slide453.xml" Type="http://schemas.openxmlformats.org/officeDocument/2006/relationships/slide" Id="rId52"></Relationship><Relationship Target="slide453.xml" Type="http://schemas.openxmlformats.org/officeDocument/2006/relationships/slide" Id="rId53"></Relationship><Relationship Target="slide454.xml" Type="http://schemas.openxmlformats.org/officeDocument/2006/relationships/slide" Id="rId54"></Relationship><Relationship Target="slide454.xml" Type="http://schemas.openxmlformats.org/officeDocument/2006/relationships/slide" Id="rId55"></Relationship><Relationship Target="slide454.xml" Type="http://schemas.openxmlformats.org/officeDocument/2006/relationships/slide" Id="rId56"></Relationship><Relationship Target="slide455.xml" Type="http://schemas.openxmlformats.org/officeDocument/2006/relationships/slide" Id="rId57"></Relationship><Relationship Target="slide455.xml" Type="http://schemas.openxmlformats.org/officeDocument/2006/relationships/slide" Id="rId58"></Relationship><Relationship Target="slide455.xml" Type="http://schemas.openxmlformats.org/officeDocument/2006/relationships/slide" Id="rId59"></Relationship><Relationship Target="slide456.xml" Type="http://schemas.openxmlformats.org/officeDocument/2006/relationships/slide" Id="rId60"></Relationship><Relationship Target="slide456.xml" Type="http://schemas.openxmlformats.org/officeDocument/2006/relationships/slide" Id="rId61"></Relationship><Relationship Target="slide456.xml" Type="http://schemas.openxmlformats.org/officeDocument/2006/relationships/slide" Id="rId62"></Relationship><Relationship Target="slide457.xml" Type="http://schemas.openxmlformats.org/officeDocument/2006/relationships/slide" Id="rId63"></Relationship><Relationship Target="slide457.xml" Type="http://schemas.openxmlformats.org/officeDocument/2006/relationships/slide" Id="rId64"></Relationship><Relationship Target="slide457.xml" Type="http://schemas.openxmlformats.org/officeDocument/2006/relationships/slide" Id="rId65"></Relationship><Relationship Target="slide458.xml" Type="http://schemas.openxmlformats.org/officeDocument/2006/relationships/slide" Id="rId66"></Relationship><Relationship Target="slide458.xml" Type="http://schemas.openxmlformats.org/officeDocument/2006/relationships/slide" Id="rId67"></Relationship><Relationship Target="slide458.xml" Type="http://schemas.openxmlformats.org/officeDocument/2006/relationships/slide" Id="rId68"></Relationship><Relationship Target="slide414.xml" Type="http://schemas.openxmlformats.org/officeDocument/2006/relationships/slide" Id="rId69"></Relationship><Relationship Target="slide2.xml" Type="http://schemas.openxmlformats.org/officeDocument/2006/relationships/slide" Id="rId70"></Relationship><Relationship Id="rId1515291236332" Target="/ppt/notesSlides/notesSlide444.xml" Type="http://schemas.openxmlformats.org/officeDocument/2006/relationships/notesSlide"/></Relationships>
</file>

<file path=ppt/slides/_rels/slide44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6585" Target="/ppt/notesSlides/notesSlide445.xml" Type="http://schemas.openxmlformats.org/officeDocument/2006/relationships/notesSlide"/></Relationships>
</file>

<file path=ppt/slides/_rels/slide44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6771" Target="/ppt/notesSlides/notesSlide446.xml" Type="http://schemas.openxmlformats.org/officeDocument/2006/relationships/notesSlide"/></Relationships>
</file>

<file path=ppt/slides/_rels/slide44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6972" Target="/ppt/notesSlides/notesSlide447.xml" Type="http://schemas.openxmlformats.org/officeDocument/2006/relationships/notesSlide"/></Relationships>
</file>

<file path=ppt/slides/_rels/slide44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7185" Target="/ppt/notesSlides/notesSlide448.xml" Type="http://schemas.openxmlformats.org/officeDocument/2006/relationships/notesSlide"/></Relationships>
</file>

<file path=ppt/slides/_rels/slide44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7395" Target="/ppt/notesSlides/notesSlide449.xml" Type="http://schemas.openxmlformats.org/officeDocument/2006/relationships/notesSlide"/></Relationships>
</file>

<file path=ppt/slides/_rels/slide4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0919" Target="/ppt/notesSlides/notesSlide45.xml" Type="http://schemas.openxmlformats.org/officeDocument/2006/relationships/notesSlide"/></Relationships>
</file>

<file path=ppt/slides/_rels/slide45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7623" Target="/ppt/notesSlides/notesSlide450.xml" Type="http://schemas.openxmlformats.org/officeDocument/2006/relationships/notesSlide"/></Relationships>
</file>

<file path=ppt/slides/_rels/slide45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7826" Target="/ppt/notesSlides/notesSlide451.xml" Type="http://schemas.openxmlformats.org/officeDocument/2006/relationships/notesSlide"/></Relationships>
</file>

<file path=ppt/slides/_rels/slide45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8019" Target="/ppt/notesSlides/notesSlide452.xml" Type="http://schemas.openxmlformats.org/officeDocument/2006/relationships/notesSlide"/></Relationships>
</file>

<file path=ppt/slides/_rels/slide45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8230" Target="/ppt/notesSlides/notesSlide453.xml" Type="http://schemas.openxmlformats.org/officeDocument/2006/relationships/notesSlide"/></Relationships>
</file>

<file path=ppt/slides/_rels/slide45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8427" Target="/ppt/notesSlides/notesSlide454.xml" Type="http://schemas.openxmlformats.org/officeDocument/2006/relationships/notesSlide"/></Relationships>
</file>

<file path=ppt/slides/_rels/slide45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8699" Target="/ppt/notesSlides/notesSlide455.xml" Type="http://schemas.openxmlformats.org/officeDocument/2006/relationships/notesSlide"/></Relationships>
</file>

<file path=ppt/slides/_rels/slide45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8911" Target="/ppt/notesSlides/notesSlide456.xml" Type="http://schemas.openxmlformats.org/officeDocument/2006/relationships/notesSlide"/></Relationships>
</file>

<file path=ppt/slides/_rels/slide45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9194" Target="/ppt/notesSlides/notesSlide457.xml" Type="http://schemas.openxmlformats.org/officeDocument/2006/relationships/notesSlide"/></Relationships>
</file>

<file path=ppt/slides/_rels/slide45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9428" Target="/ppt/notesSlides/notesSlide458.xml" Type="http://schemas.openxmlformats.org/officeDocument/2006/relationships/notesSlide"/></Relationships>
</file>

<file path=ppt/slides/_rels/slide45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9608" Target="/ppt/notesSlides/notesSlide459.xml" Type="http://schemas.openxmlformats.org/officeDocument/2006/relationships/notesSlide"/></Relationships>
</file>

<file path=ppt/slides/_rels/slide4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090" Target="/ppt/notesSlides/notesSlide46.xml" Type="http://schemas.openxmlformats.org/officeDocument/2006/relationships/notesSlide"/></Relationships>
</file>

<file path=ppt/slides/_rels/slide46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9791" Target="/ppt/notesSlides/notesSlide460.xml" Type="http://schemas.openxmlformats.org/officeDocument/2006/relationships/notesSlide"/></Relationships>
</file>

<file path=ppt/slides/_rels/slide46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39971" Target="/ppt/notesSlides/notesSlide461.xml" Type="http://schemas.openxmlformats.org/officeDocument/2006/relationships/notesSlide"/></Relationships>
</file>

<file path=ppt/slides/_rels/slide46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40160" Target="/ppt/notesSlides/notesSlide462.xml" Type="http://schemas.openxmlformats.org/officeDocument/2006/relationships/notesSlide"/></Relationships>
</file>

<file path=ppt/slides/_rels/slide46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40350" Target="/ppt/notesSlides/notesSlide463.xml" Type="http://schemas.openxmlformats.org/officeDocument/2006/relationships/notesSlide"/></Relationships>
</file>

<file path=ppt/slides/_rels/slide46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4.xml" Type="http://schemas.openxmlformats.org/officeDocument/2006/relationships/slide" Id="rId10"></Relationship><Relationship Target="slide2.xml" Type="http://schemas.openxmlformats.org/officeDocument/2006/relationships/slide" Id="rId11"></Relationship><Relationship Id="rId1515291240581" Target="/ppt/notesSlides/notesSlide464.xml" Type="http://schemas.openxmlformats.org/officeDocument/2006/relationships/notesSlide"/></Relationships>
</file>

<file path=ppt/slides/_rels/slide46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66.xml" Type="http://schemas.openxmlformats.org/officeDocument/2006/relationships/slide" Id="rId9"></Relationship><Relationship Target="slide466.xml" Type="http://schemas.openxmlformats.org/officeDocument/2006/relationships/slide" Id="rId10"></Relationship><Relationship Target="slide466.xml" Type="http://schemas.openxmlformats.org/officeDocument/2006/relationships/slide" Id="rId11"></Relationship><Relationship Target="slide467.xml" Type="http://schemas.openxmlformats.org/officeDocument/2006/relationships/slide" Id="rId12"></Relationship><Relationship Target="slide467.xml" Type="http://schemas.openxmlformats.org/officeDocument/2006/relationships/slide" Id="rId13"></Relationship><Relationship Target="slide467.xml" Type="http://schemas.openxmlformats.org/officeDocument/2006/relationships/slide" Id="rId14"></Relationship><Relationship Target="slide468.xml" Type="http://schemas.openxmlformats.org/officeDocument/2006/relationships/slide" Id="rId15"></Relationship><Relationship Target="slide468.xml" Type="http://schemas.openxmlformats.org/officeDocument/2006/relationships/slide" Id="rId16"></Relationship><Relationship Target="slide468.xml" Type="http://schemas.openxmlformats.org/officeDocument/2006/relationships/slide" Id="rId17"></Relationship><Relationship Target="slide469.xml" Type="http://schemas.openxmlformats.org/officeDocument/2006/relationships/slide" Id="rId18"></Relationship><Relationship Target="slide469.xml" Type="http://schemas.openxmlformats.org/officeDocument/2006/relationships/slide" Id="rId19"></Relationship><Relationship Target="slide469.xml" Type="http://schemas.openxmlformats.org/officeDocument/2006/relationships/slide" Id="rId20"></Relationship><Relationship Target="slide470.xml" Type="http://schemas.openxmlformats.org/officeDocument/2006/relationships/slide" Id="rId21"></Relationship><Relationship Target="slide470.xml" Type="http://schemas.openxmlformats.org/officeDocument/2006/relationships/slide" Id="rId22"></Relationship><Relationship Target="slide470.xml" Type="http://schemas.openxmlformats.org/officeDocument/2006/relationships/slide" Id="rId23"></Relationship><Relationship Target="slide471.xml" Type="http://schemas.openxmlformats.org/officeDocument/2006/relationships/slide" Id="rId24"></Relationship><Relationship Target="slide471.xml" Type="http://schemas.openxmlformats.org/officeDocument/2006/relationships/slide" Id="rId25"></Relationship><Relationship Target="slide471.xml" Type="http://schemas.openxmlformats.org/officeDocument/2006/relationships/slide" Id="rId26"></Relationship><Relationship Target="slide472.xml" Type="http://schemas.openxmlformats.org/officeDocument/2006/relationships/slide" Id="rId27"></Relationship><Relationship Target="slide472.xml" Type="http://schemas.openxmlformats.org/officeDocument/2006/relationships/slide" Id="rId28"></Relationship><Relationship Target="slide472.xml" Type="http://schemas.openxmlformats.org/officeDocument/2006/relationships/slide" Id="rId29"></Relationship><Relationship Target="slide473.xml" Type="http://schemas.openxmlformats.org/officeDocument/2006/relationships/slide" Id="rId30"></Relationship><Relationship Target="slide473.xml" Type="http://schemas.openxmlformats.org/officeDocument/2006/relationships/slide" Id="rId31"></Relationship><Relationship Target="slide473.xml" Type="http://schemas.openxmlformats.org/officeDocument/2006/relationships/slide" Id="rId32"></Relationship><Relationship Target="slide474.xml" Type="http://schemas.openxmlformats.org/officeDocument/2006/relationships/slide" Id="rId33"></Relationship><Relationship Target="slide474.xml" Type="http://schemas.openxmlformats.org/officeDocument/2006/relationships/slide" Id="rId34"></Relationship><Relationship Target="slide474.xml" Type="http://schemas.openxmlformats.org/officeDocument/2006/relationships/slide" Id="rId35"></Relationship><Relationship Target="slide475.xml" Type="http://schemas.openxmlformats.org/officeDocument/2006/relationships/slide" Id="rId36"></Relationship><Relationship Target="slide475.xml" Type="http://schemas.openxmlformats.org/officeDocument/2006/relationships/slide" Id="rId37"></Relationship><Relationship Target="slide475.xml" Type="http://schemas.openxmlformats.org/officeDocument/2006/relationships/slide" Id="rId38"></Relationship><Relationship Target="slide476.xml" Type="http://schemas.openxmlformats.org/officeDocument/2006/relationships/slide" Id="rId39"></Relationship><Relationship Target="slide476.xml" Type="http://schemas.openxmlformats.org/officeDocument/2006/relationships/slide" Id="rId40"></Relationship><Relationship Target="slide476.xml" Type="http://schemas.openxmlformats.org/officeDocument/2006/relationships/slide" Id="rId41"></Relationship><Relationship Target="slide414.xml" Type="http://schemas.openxmlformats.org/officeDocument/2006/relationships/slide" Id="rId42"></Relationship><Relationship Target="slide2.xml" Type="http://schemas.openxmlformats.org/officeDocument/2006/relationships/slide" Id="rId43"></Relationship><Relationship Id="rId1515291240679" Target="/ppt/notesSlides/notesSlide465.xml" Type="http://schemas.openxmlformats.org/officeDocument/2006/relationships/notesSlide"/></Relationships>
</file>

<file path=ppt/slides/_rels/slide46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0879" Target="/ppt/notesSlides/notesSlide466.xml" Type="http://schemas.openxmlformats.org/officeDocument/2006/relationships/notesSlide"/></Relationships>
</file>

<file path=ppt/slides/_rels/slide46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063" Target="/ppt/notesSlides/notesSlide467.xml" Type="http://schemas.openxmlformats.org/officeDocument/2006/relationships/notesSlide"/></Relationships>
</file>

<file path=ppt/slides/_rels/slide46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254" Target="/ppt/notesSlides/notesSlide468.xml" Type="http://schemas.openxmlformats.org/officeDocument/2006/relationships/notesSlide"/></Relationships>
</file>

<file path=ppt/slides/_rels/slide46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436" Target="/ppt/notesSlides/notesSlide469.xml" Type="http://schemas.openxmlformats.org/officeDocument/2006/relationships/notesSlide"/></Relationships>
</file>

<file path=ppt/slides/_rels/slide4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259" Target="/ppt/notesSlides/notesSlide47.xml" Type="http://schemas.openxmlformats.org/officeDocument/2006/relationships/notesSlide"/></Relationships>
</file>

<file path=ppt/slides/_rels/slide47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613" Target="/ppt/notesSlides/notesSlide470.xml" Type="http://schemas.openxmlformats.org/officeDocument/2006/relationships/notesSlide"/></Relationships>
</file>

<file path=ppt/slides/_rels/slide47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803" Target="/ppt/notesSlides/notesSlide471.xml" Type="http://schemas.openxmlformats.org/officeDocument/2006/relationships/notesSlide"/></Relationships>
</file>

<file path=ppt/slides/_rels/slide47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1994" Target="/ppt/notesSlides/notesSlide472.xml" Type="http://schemas.openxmlformats.org/officeDocument/2006/relationships/notesSlide"/></Relationships>
</file>

<file path=ppt/slides/_rels/slide47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2189" Target="/ppt/notesSlides/notesSlide473.xml" Type="http://schemas.openxmlformats.org/officeDocument/2006/relationships/notesSlide"/></Relationships>
</file>

<file path=ppt/slides/_rels/slide47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2413" Target="/ppt/notesSlides/notesSlide474.xml" Type="http://schemas.openxmlformats.org/officeDocument/2006/relationships/notesSlide"/></Relationships>
</file>

<file path=ppt/slides/_rels/slide47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2612" Target="/ppt/notesSlides/notesSlide475.xml" Type="http://schemas.openxmlformats.org/officeDocument/2006/relationships/notesSlide"/></Relationships>
</file>

<file path=ppt/slides/_rels/slide47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65.xml" Type="http://schemas.openxmlformats.org/officeDocument/2006/relationships/slide" Id="rId10"></Relationship><Relationship Target="slide2.xml" Type="http://schemas.openxmlformats.org/officeDocument/2006/relationships/slide" Id="rId11"></Relationship><Relationship Id="rId1515291242822" Target="/ppt/notesSlides/notesSlide476.xml" Type="http://schemas.openxmlformats.org/officeDocument/2006/relationships/notesSlide"/></Relationships>
</file>

<file path=ppt/slides/_rels/slide477.xml.rels><Relationships xmlns="http://schemas.openxmlformats.org/package/2006/relationships"><Relationship Target="../slideLayouts/slideLayout1.xml" Type="http://schemas.openxmlformats.org/officeDocument/2006/relationships/slideLayout" Id="rId1"/><Relationship Target="slide478.xml" Type="http://schemas.openxmlformats.org/officeDocument/2006/relationships/slide" Id="rId5"></Relationship><Relationship Target="slide478.xml" Type="http://schemas.openxmlformats.org/officeDocument/2006/relationships/slide" Id="rId6"></Relationship><Relationship Target="slide478.xml" Type="http://schemas.openxmlformats.org/officeDocument/2006/relationships/slide" Id="rId7"></Relationship><Relationship Target="slide491.xml" Type="http://schemas.openxmlformats.org/officeDocument/2006/relationships/slide" Id="rId8"></Relationship><Relationship Target="slide491.xml" Type="http://schemas.openxmlformats.org/officeDocument/2006/relationships/slide" Id="rId9"></Relationship><Relationship Target="slide491.xml" Type="http://schemas.openxmlformats.org/officeDocument/2006/relationships/slide" Id="rId10"></Relationship><Relationship Target="slide2.xml" Type="http://schemas.openxmlformats.org/officeDocument/2006/relationships/slide" Id="rId11"></Relationship><Relationship Id="rId1515291242906" Target="/ppt/notesSlides/notesSlide477.xml" Type="http://schemas.openxmlformats.org/officeDocument/2006/relationships/notesSlide"/></Relationships>
</file>

<file path=ppt/slides/_rels/slide478.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79.xml" Type="http://schemas.openxmlformats.org/officeDocument/2006/relationships/slide" Id="rId9"></Relationship><Relationship Target="slide479.xml" Type="http://schemas.openxmlformats.org/officeDocument/2006/relationships/slide" Id="rId10"></Relationship><Relationship Target="slide479.xml" Type="http://schemas.openxmlformats.org/officeDocument/2006/relationships/slide" Id="rId11"></Relationship><Relationship Target="slide480.xml" Type="http://schemas.openxmlformats.org/officeDocument/2006/relationships/slide" Id="rId12"></Relationship><Relationship Target="slide480.xml" Type="http://schemas.openxmlformats.org/officeDocument/2006/relationships/slide" Id="rId13"></Relationship><Relationship Target="slide480.xml" Type="http://schemas.openxmlformats.org/officeDocument/2006/relationships/slide" Id="rId14"></Relationship><Relationship Target="slide481.xml" Type="http://schemas.openxmlformats.org/officeDocument/2006/relationships/slide" Id="rId15"></Relationship><Relationship Target="slide481.xml" Type="http://schemas.openxmlformats.org/officeDocument/2006/relationships/slide" Id="rId16"></Relationship><Relationship Target="slide481.xml" Type="http://schemas.openxmlformats.org/officeDocument/2006/relationships/slide" Id="rId17"></Relationship><Relationship Target="slide482.xml" Type="http://schemas.openxmlformats.org/officeDocument/2006/relationships/slide" Id="rId18"></Relationship><Relationship Target="slide482.xml" Type="http://schemas.openxmlformats.org/officeDocument/2006/relationships/slide" Id="rId19"></Relationship><Relationship Target="slide482.xml" Type="http://schemas.openxmlformats.org/officeDocument/2006/relationships/slide" Id="rId20"></Relationship><Relationship Target="slide483.xml" Type="http://schemas.openxmlformats.org/officeDocument/2006/relationships/slide" Id="rId21"></Relationship><Relationship Target="slide483.xml" Type="http://schemas.openxmlformats.org/officeDocument/2006/relationships/slide" Id="rId22"></Relationship><Relationship Target="slide483.xml" Type="http://schemas.openxmlformats.org/officeDocument/2006/relationships/slide" Id="rId23"></Relationship><Relationship Target="slide484.xml" Type="http://schemas.openxmlformats.org/officeDocument/2006/relationships/slide" Id="rId24"></Relationship><Relationship Target="slide484.xml" Type="http://schemas.openxmlformats.org/officeDocument/2006/relationships/slide" Id="rId25"></Relationship><Relationship Target="slide484.xml" Type="http://schemas.openxmlformats.org/officeDocument/2006/relationships/slide" Id="rId26"></Relationship><Relationship Target="slide485.xml" Type="http://schemas.openxmlformats.org/officeDocument/2006/relationships/slide" Id="rId27"></Relationship><Relationship Target="slide485.xml" Type="http://schemas.openxmlformats.org/officeDocument/2006/relationships/slide" Id="rId28"></Relationship><Relationship Target="slide485.xml" Type="http://schemas.openxmlformats.org/officeDocument/2006/relationships/slide" Id="rId29"></Relationship><Relationship Target="slide486.xml" Type="http://schemas.openxmlformats.org/officeDocument/2006/relationships/slide" Id="rId30"></Relationship><Relationship Target="slide486.xml" Type="http://schemas.openxmlformats.org/officeDocument/2006/relationships/slide" Id="rId31"></Relationship><Relationship Target="slide486.xml" Type="http://schemas.openxmlformats.org/officeDocument/2006/relationships/slide" Id="rId32"></Relationship><Relationship Target="slide487.xml" Type="http://schemas.openxmlformats.org/officeDocument/2006/relationships/slide" Id="rId33"></Relationship><Relationship Target="slide487.xml" Type="http://schemas.openxmlformats.org/officeDocument/2006/relationships/slide" Id="rId34"></Relationship><Relationship Target="slide487.xml" Type="http://schemas.openxmlformats.org/officeDocument/2006/relationships/slide" Id="rId35"></Relationship><Relationship Target="slide488.xml" Type="http://schemas.openxmlformats.org/officeDocument/2006/relationships/slide" Id="rId36"></Relationship><Relationship Target="slide488.xml" Type="http://schemas.openxmlformats.org/officeDocument/2006/relationships/slide" Id="rId37"></Relationship><Relationship Target="slide488.xml" Type="http://schemas.openxmlformats.org/officeDocument/2006/relationships/slide" Id="rId38"></Relationship><Relationship Target="slide489.xml" Type="http://schemas.openxmlformats.org/officeDocument/2006/relationships/slide" Id="rId39"></Relationship><Relationship Target="slide489.xml" Type="http://schemas.openxmlformats.org/officeDocument/2006/relationships/slide" Id="rId40"></Relationship><Relationship Target="slide489.xml" Type="http://schemas.openxmlformats.org/officeDocument/2006/relationships/slide" Id="rId41"></Relationship><Relationship Target="slide490.xml" Type="http://schemas.openxmlformats.org/officeDocument/2006/relationships/slide" Id="rId42"></Relationship><Relationship Target="slide490.xml" Type="http://schemas.openxmlformats.org/officeDocument/2006/relationships/slide" Id="rId43"></Relationship><Relationship Target="slide490.xml" Type="http://schemas.openxmlformats.org/officeDocument/2006/relationships/slide" Id="rId44"></Relationship><Relationship Target="slide477.xml" Type="http://schemas.openxmlformats.org/officeDocument/2006/relationships/slide" Id="rId45"></Relationship><Relationship Target="slide2.xml" Type="http://schemas.openxmlformats.org/officeDocument/2006/relationships/slide" Id="rId46"></Relationship><Relationship Id="rId1515291243006" Target="/ppt/notesSlides/notesSlide478.xml" Type="http://schemas.openxmlformats.org/officeDocument/2006/relationships/notesSlide"/></Relationships>
</file>

<file path=ppt/slides/_rels/slide47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3197" Target="/ppt/notesSlides/notesSlide479.xml" Type="http://schemas.openxmlformats.org/officeDocument/2006/relationships/notesSlide"/></Relationships>
</file>

<file path=ppt/slides/_rels/slide4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430" Target="/ppt/notesSlides/notesSlide48.xml" Type="http://schemas.openxmlformats.org/officeDocument/2006/relationships/notesSlide"/></Relationships>
</file>

<file path=ppt/slides/_rels/slide48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3378" Target="/ppt/notesSlides/notesSlide480.xml" Type="http://schemas.openxmlformats.org/officeDocument/2006/relationships/notesSlide"/></Relationships>
</file>

<file path=ppt/slides/_rels/slide48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3555" Target="/ppt/notesSlides/notesSlide481.xml" Type="http://schemas.openxmlformats.org/officeDocument/2006/relationships/notesSlide"/></Relationships>
</file>

<file path=ppt/slides/_rels/slide48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3745" Target="/ppt/notesSlides/notesSlide482.xml" Type="http://schemas.openxmlformats.org/officeDocument/2006/relationships/notesSlide"/></Relationships>
</file>

<file path=ppt/slides/_rels/slide48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3971" Target="/ppt/notesSlides/notesSlide483.xml" Type="http://schemas.openxmlformats.org/officeDocument/2006/relationships/notesSlide"/></Relationships>
</file>

<file path=ppt/slides/_rels/slide48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4169" Target="/ppt/notesSlides/notesSlide484.xml" Type="http://schemas.openxmlformats.org/officeDocument/2006/relationships/notesSlide"/></Relationships>
</file>

<file path=ppt/slides/_rels/slide48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4362" Target="/ppt/notesSlides/notesSlide485.xml" Type="http://schemas.openxmlformats.org/officeDocument/2006/relationships/notesSlide"/></Relationships>
</file>

<file path=ppt/slides/_rels/slide48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4553" Target="/ppt/notesSlides/notesSlide486.xml" Type="http://schemas.openxmlformats.org/officeDocument/2006/relationships/notesSlide"/></Relationships>
</file>

<file path=ppt/slides/_rels/slide48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4760" Target="/ppt/notesSlides/notesSlide487.xml" Type="http://schemas.openxmlformats.org/officeDocument/2006/relationships/notesSlide"/></Relationships>
</file>

<file path=ppt/slides/_rels/slide48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4936" Target="/ppt/notesSlides/notesSlide488.xml" Type="http://schemas.openxmlformats.org/officeDocument/2006/relationships/notesSlide"/></Relationships>
</file>

<file path=ppt/slides/_rels/slide48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5114" Target="/ppt/notesSlides/notesSlide489.xml" Type="http://schemas.openxmlformats.org/officeDocument/2006/relationships/notesSlide"/></Relationships>
</file>

<file path=ppt/slides/_rels/slide4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596" Target="/ppt/notesSlides/notesSlide49.xml" Type="http://schemas.openxmlformats.org/officeDocument/2006/relationships/notesSlide"/></Relationships>
</file>

<file path=ppt/slides/_rels/slide49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78.xml" Type="http://schemas.openxmlformats.org/officeDocument/2006/relationships/slide" Id="rId10"></Relationship><Relationship Target="slide2.xml" Type="http://schemas.openxmlformats.org/officeDocument/2006/relationships/slide" Id="rId11"></Relationship><Relationship Id="rId1515291245294" Target="/ppt/notesSlides/notesSlide490.xml" Type="http://schemas.openxmlformats.org/officeDocument/2006/relationships/notesSlide"/></Relationships>
</file>

<file path=ppt/slides/_rels/slide491.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492.xml" Type="http://schemas.openxmlformats.org/officeDocument/2006/relationships/slide" Id="rId9"></Relationship><Relationship Target="slide492.xml" Type="http://schemas.openxmlformats.org/officeDocument/2006/relationships/slide" Id="rId10"></Relationship><Relationship Target="slide492.xml" Type="http://schemas.openxmlformats.org/officeDocument/2006/relationships/slide" Id="rId11"></Relationship><Relationship Target="slide506.xml" Type="http://schemas.openxmlformats.org/officeDocument/2006/relationships/slide" Id="rId12"></Relationship><Relationship Target="slide506.xml" Type="http://schemas.openxmlformats.org/officeDocument/2006/relationships/slide" Id="rId13"></Relationship><Relationship Target="slide506.xml" Type="http://schemas.openxmlformats.org/officeDocument/2006/relationships/slide" Id="rId14"></Relationship><Relationship Target="slide493.xml" Type="http://schemas.openxmlformats.org/officeDocument/2006/relationships/slide" Id="rId15"></Relationship><Relationship Target="slide493.xml" Type="http://schemas.openxmlformats.org/officeDocument/2006/relationships/slide" Id="rId16"></Relationship><Relationship Target="slide493.xml" Type="http://schemas.openxmlformats.org/officeDocument/2006/relationships/slide" Id="rId17"></Relationship><Relationship Target="slide494.xml" Type="http://schemas.openxmlformats.org/officeDocument/2006/relationships/slide" Id="rId18"></Relationship><Relationship Target="slide494.xml" Type="http://schemas.openxmlformats.org/officeDocument/2006/relationships/slide" Id="rId19"></Relationship><Relationship Target="slide494.xml" Type="http://schemas.openxmlformats.org/officeDocument/2006/relationships/slide" Id="rId20"></Relationship><Relationship Target="slide495.xml" Type="http://schemas.openxmlformats.org/officeDocument/2006/relationships/slide" Id="rId21"></Relationship><Relationship Target="slide495.xml" Type="http://schemas.openxmlformats.org/officeDocument/2006/relationships/slide" Id="rId22"></Relationship><Relationship Target="slide495.xml" Type="http://schemas.openxmlformats.org/officeDocument/2006/relationships/slide" Id="rId23"></Relationship><Relationship Target="slide496.xml" Type="http://schemas.openxmlformats.org/officeDocument/2006/relationships/slide" Id="rId24"></Relationship><Relationship Target="slide496.xml" Type="http://schemas.openxmlformats.org/officeDocument/2006/relationships/slide" Id="rId25"></Relationship><Relationship Target="slide496.xml" Type="http://schemas.openxmlformats.org/officeDocument/2006/relationships/slide" Id="rId26"></Relationship><Relationship Target="slide497.xml" Type="http://schemas.openxmlformats.org/officeDocument/2006/relationships/slide" Id="rId27"></Relationship><Relationship Target="slide497.xml" Type="http://schemas.openxmlformats.org/officeDocument/2006/relationships/slide" Id="rId28"></Relationship><Relationship Target="slide497.xml" Type="http://schemas.openxmlformats.org/officeDocument/2006/relationships/slide" Id="rId29"></Relationship><Relationship Target="slide498.xml" Type="http://schemas.openxmlformats.org/officeDocument/2006/relationships/slide" Id="rId30"></Relationship><Relationship Target="slide498.xml" Type="http://schemas.openxmlformats.org/officeDocument/2006/relationships/slide" Id="rId31"></Relationship><Relationship Target="slide498.xml" Type="http://schemas.openxmlformats.org/officeDocument/2006/relationships/slide" Id="rId32"></Relationship><Relationship Target="slide499.xml" Type="http://schemas.openxmlformats.org/officeDocument/2006/relationships/slide" Id="rId33"></Relationship><Relationship Target="slide499.xml" Type="http://schemas.openxmlformats.org/officeDocument/2006/relationships/slide" Id="rId34"></Relationship><Relationship Target="slide499.xml" Type="http://schemas.openxmlformats.org/officeDocument/2006/relationships/slide" Id="rId35"></Relationship><Relationship Target="slide500.xml" Type="http://schemas.openxmlformats.org/officeDocument/2006/relationships/slide" Id="rId36"></Relationship><Relationship Target="slide500.xml" Type="http://schemas.openxmlformats.org/officeDocument/2006/relationships/slide" Id="rId37"></Relationship><Relationship Target="slide500.xml" Type="http://schemas.openxmlformats.org/officeDocument/2006/relationships/slide" Id="rId38"></Relationship><Relationship Target="slide501.xml" Type="http://schemas.openxmlformats.org/officeDocument/2006/relationships/slide" Id="rId39"></Relationship><Relationship Target="slide501.xml" Type="http://schemas.openxmlformats.org/officeDocument/2006/relationships/slide" Id="rId40"></Relationship><Relationship Target="slide501.xml" Type="http://schemas.openxmlformats.org/officeDocument/2006/relationships/slide" Id="rId41"></Relationship><Relationship Target="slide502.xml" Type="http://schemas.openxmlformats.org/officeDocument/2006/relationships/slide" Id="rId42"></Relationship><Relationship Target="slide502.xml" Type="http://schemas.openxmlformats.org/officeDocument/2006/relationships/slide" Id="rId43"></Relationship><Relationship Target="slide502.xml" Type="http://schemas.openxmlformats.org/officeDocument/2006/relationships/slide" Id="rId44"></Relationship><Relationship Target="slide503.xml" Type="http://schemas.openxmlformats.org/officeDocument/2006/relationships/slide" Id="rId45"></Relationship><Relationship Target="slide503.xml" Type="http://schemas.openxmlformats.org/officeDocument/2006/relationships/slide" Id="rId46"></Relationship><Relationship Target="slide503.xml" Type="http://schemas.openxmlformats.org/officeDocument/2006/relationships/slide" Id="rId47"></Relationship><Relationship Target="slide504.xml" Type="http://schemas.openxmlformats.org/officeDocument/2006/relationships/slide" Id="rId48"></Relationship><Relationship Target="slide504.xml" Type="http://schemas.openxmlformats.org/officeDocument/2006/relationships/slide" Id="rId49"></Relationship><Relationship Target="slide504.xml" Type="http://schemas.openxmlformats.org/officeDocument/2006/relationships/slide" Id="rId50"></Relationship><Relationship Target="slide505.xml" Type="http://schemas.openxmlformats.org/officeDocument/2006/relationships/slide" Id="rId51"></Relationship><Relationship Target="slide505.xml" Type="http://schemas.openxmlformats.org/officeDocument/2006/relationships/slide" Id="rId52"></Relationship><Relationship Target="slide505.xml" Type="http://schemas.openxmlformats.org/officeDocument/2006/relationships/slide" Id="rId53"></Relationship><Relationship Target="slide477.xml" Type="http://schemas.openxmlformats.org/officeDocument/2006/relationships/slide" Id="rId54"></Relationship><Relationship Target="slide2.xml" Type="http://schemas.openxmlformats.org/officeDocument/2006/relationships/slide" Id="rId55"></Relationship><Relationship Id="rId1515291245416" Target="/ppt/notesSlides/notesSlide491.xml" Type="http://schemas.openxmlformats.org/officeDocument/2006/relationships/notesSlide"/></Relationships>
</file>

<file path=ppt/slides/_rels/slide49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5592" Target="/ppt/notesSlides/notesSlide492.xml" Type="http://schemas.openxmlformats.org/officeDocument/2006/relationships/notesSlide"/></Relationships>
</file>

<file path=ppt/slides/_rels/slide49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5768" Target="/ppt/notesSlides/notesSlide493.xml" Type="http://schemas.openxmlformats.org/officeDocument/2006/relationships/notesSlide"/></Relationships>
</file>

<file path=ppt/slides/_rels/slide49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5944" Target="/ppt/notesSlides/notesSlide494.xml" Type="http://schemas.openxmlformats.org/officeDocument/2006/relationships/notesSlide"/></Relationships>
</file>

<file path=ppt/slides/_rels/slide49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6120" Target="/ppt/notesSlides/notesSlide495.xml" Type="http://schemas.openxmlformats.org/officeDocument/2006/relationships/notesSlide"/></Relationships>
</file>

<file path=ppt/slides/_rels/slide49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6296" Target="/ppt/notesSlides/notesSlide496.xml" Type="http://schemas.openxmlformats.org/officeDocument/2006/relationships/notesSlide"/></Relationships>
</file>

<file path=ppt/slides/_rels/slide49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6477" Target="/ppt/notesSlides/notesSlide497.xml" Type="http://schemas.openxmlformats.org/officeDocument/2006/relationships/notesSlide"/></Relationships>
</file>

<file path=ppt/slides/_rels/slide49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6652" Target="/ppt/notesSlides/notesSlide498.xml" Type="http://schemas.openxmlformats.org/officeDocument/2006/relationships/notesSlide"/></Relationships>
</file>

<file path=ppt/slides/_rels/slide49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6851" Target="/ppt/notesSlides/notesSlide499.xml" Type="http://schemas.openxmlformats.org/officeDocument/2006/relationships/notesSlide"/></Relationships>
</file>

<file path=ppt/slides/_rels/slide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4294" Target="/ppt/notesSlides/notesSlide5.xml" Type="http://schemas.openxmlformats.org/officeDocument/2006/relationships/notesSlide"/></Relationships>
</file>

<file path=ppt/slides/_rels/slide5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763" Target="/ppt/notesSlides/notesSlide50.xml" Type="http://schemas.openxmlformats.org/officeDocument/2006/relationships/notesSlide"/></Relationships>
</file>

<file path=ppt/slides/_rels/slide50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034" Target="/ppt/notesSlides/notesSlide500.xml" Type="http://schemas.openxmlformats.org/officeDocument/2006/relationships/notesSlide"/></Relationships>
</file>

<file path=ppt/slides/_rels/slide50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217" Target="/ppt/notesSlides/notesSlide501.xml" Type="http://schemas.openxmlformats.org/officeDocument/2006/relationships/notesSlide"/></Relationships>
</file>

<file path=ppt/slides/_rels/slide50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399" Target="/ppt/notesSlides/notesSlide502.xml" Type="http://schemas.openxmlformats.org/officeDocument/2006/relationships/notesSlide"/></Relationships>
</file>

<file path=ppt/slides/_rels/slide50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590" Target="/ppt/notesSlides/notesSlide503.xml" Type="http://schemas.openxmlformats.org/officeDocument/2006/relationships/notesSlide"/></Relationships>
</file>

<file path=ppt/slides/_rels/slide50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777" Target="/ppt/notesSlides/notesSlide504.xml" Type="http://schemas.openxmlformats.org/officeDocument/2006/relationships/notesSlide"/></Relationships>
</file>

<file path=ppt/slides/_rels/slide50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7963" Target="/ppt/notesSlides/notesSlide505.xml" Type="http://schemas.openxmlformats.org/officeDocument/2006/relationships/notesSlide"/></Relationships>
</file>

<file path=ppt/slides/_rels/slide50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91.xml" Type="http://schemas.openxmlformats.org/officeDocument/2006/relationships/slide" Id="rId10"></Relationship><Relationship Target="slide2.xml" Type="http://schemas.openxmlformats.org/officeDocument/2006/relationships/slide" Id="rId11"></Relationship><Relationship Id="rId1515291248182" Target="/ppt/notesSlides/notesSlide506.xml" Type="http://schemas.openxmlformats.org/officeDocument/2006/relationships/notesSlide"/></Relationships>
</file>

<file path=ppt/slides/_rels/slide507.xml.rels><Relationships xmlns="http://schemas.openxmlformats.org/package/2006/relationships"><Relationship Target="../slideLayouts/slideLayout2.xml" Type="http://schemas.openxmlformats.org/officeDocument/2006/relationships/slideLayout" Id="rId1"/><Relationship Target="slide2.xml" Type="http://schemas.openxmlformats.org/officeDocument/2006/relationships/slide" Id="rId3"></Relationship></Relationships>
</file>

<file path=ppt/slides/_rels/slide5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1959" Target="/ppt/notesSlides/notesSlide51.xml" Type="http://schemas.openxmlformats.org/officeDocument/2006/relationships/notesSlide"/></Relationships>
</file>

<file path=ppt/slides/_rels/slide5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2168" Target="/ppt/notesSlides/notesSlide52.xml" Type="http://schemas.openxmlformats.org/officeDocument/2006/relationships/notesSlide"/></Relationships>
</file>

<file path=ppt/slides/_rels/slide5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2353" Target="/ppt/notesSlides/notesSlide53.xml" Type="http://schemas.openxmlformats.org/officeDocument/2006/relationships/notesSlide"/></Relationships>
</file>

<file path=ppt/slides/_rels/slide5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2520" Target="/ppt/notesSlides/notesSlide54.xml" Type="http://schemas.openxmlformats.org/officeDocument/2006/relationships/notesSlide"/></Relationships>
</file>

<file path=ppt/slides/_rels/slide5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4.xml" Type="http://schemas.openxmlformats.org/officeDocument/2006/relationships/slide" Id="rId10"></Relationship><Relationship Target="slide2.xml" Type="http://schemas.openxmlformats.org/officeDocument/2006/relationships/slide" Id="rId11"></Relationship><Relationship Id="rId1515291162686" Target="/ppt/notesSlides/notesSlide55.xml" Type="http://schemas.openxmlformats.org/officeDocument/2006/relationships/notesSlide"/></Relationships>
</file>

<file path=ppt/slides/_rels/slide56.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57.xml" Type="http://schemas.openxmlformats.org/officeDocument/2006/relationships/slide" Id="rId9"></Relationship><Relationship Target="slide57.xml" Type="http://schemas.openxmlformats.org/officeDocument/2006/relationships/slide" Id="rId10"></Relationship><Relationship Target="slide57.xml" Type="http://schemas.openxmlformats.org/officeDocument/2006/relationships/slide" Id="rId11"></Relationship><Relationship Target="slide58.xml" Type="http://schemas.openxmlformats.org/officeDocument/2006/relationships/slide" Id="rId12"></Relationship><Relationship Target="slide58.xml" Type="http://schemas.openxmlformats.org/officeDocument/2006/relationships/slide" Id="rId13"></Relationship><Relationship Target="slide58.xml" Type="http://schemas.openxmlformats.org/officeDocument/2006/relationships/slide" Id="rId14"></Relationship><Relationship Target="slide59.xml" Type="http://schemas.openxmlformats.org/officeDocument/2006/relationships/slide" Id="rId15"></Relationship><Relationship Target="slide59.xml" Type="http://schemas.openxmlformats.org/officeDocument/2006/relationships/slide" Id="rId16"></Relationship><Relationship Target="slide59.xml" Type="http://schemas.openxmlformats.org/officeDocument/2006/relationships/slide" Id="rId17"></Relationship><Relationship Target="slide60.xml" Type="http://schemas.openxmlformats.org/officeDocument/2006/relationships/slide" Id="rId18"></Relationship><Relationship Target="slide60.xml" Type="http://schemas.openxmlformats.org/officeDocument/2006/relationships/slide" Id="rId19"></Relationship><Relationship Target="slide60.xml" Type="http://schemas.openxmlformats.org/officeDocument/2006/relationships/slide" Id="rId20"></Relationship><Relationship Target="slide61.xml" Type="http://schemas.openxmlformats.org/officeDocument/2006/relationships/slide" Id="rId21"></Relationship><Relationship Target="slide61.xml" Type="http://schemas.openxmlformats.org/officeDocument/2006/relationships/slide" Id="rId22"></Relationship><Relationship Target="slide61.xml" Type="http://schemas.openxmlformats.org/officeDocument/2006/relationships/slide" Id="rId23"></Relationship><Relationship Target="slide62.xml" Type="http://schemas.openxmlformats.org/officeDocument/2006/relationships/slide" Id="rId24"></Relationship><Relationship Target="slide62.xml" Type="http://schemas.openxmlformats.org/officeDocument/2006/relationships/slide" Id="rId25"></Relationship><Relationship Target="slide62.xml" Type="http://schemas.openxmlformats.org/officeDocument/2006/relationships/slide" Id="rId26"></Relationship><Relationship Target="slide63.xml" Type="http://schemas.openxmlformats.org/officeDocument/2006/relationships/slide" Id="rId27"></Relationship><Relationship Target="slide63.xml" Type="http://schemas.openxmlformats.org/officeDocument/2006/relationships/slide" Id="rId28"></Relationship><Relationship Target="slide63.xml" Type="http://schemas.openxmlformats.org/officeDocument/2006/relationships/slide" Id="rId29"></Relationship><Relationship Target="slide64.xml" Type="http://schemas.openxmlformats.org/officeDocument/2006/relationships/slide" Id="rId30"></Relationship><Relationship Target="slide64.xml" Type="http://schemas.openxmlformats.org/officeDocument/2006/relationships/slide" Id="rId31"></Relationship><Relationship Target="slide64.xml" Type="http://schemas.openxmlformats.org/officeDocument/2006/relationships/slide" Id="rId32"></Relationship><Relationship Target="slide65.xml" Type="http://schemas.openxmlformats.org/officeDocument/2006/relationships/slide" Id="rId33"></Relationship><Relationship Target="slide65.xml" Type="http://schemas.openxmlformats.org/officeDocument/2006/relationships/slide" Id="rId34"></Relationship><Relationship Target="slide65.xml" Type="http://schemas.openxmlformats.org/officeDocument/2006/relationships/slide" Id="rId35"></Relationship><Relationship Target="slide66.xml" Type="http://schemas.openxmlformats.org/officeDocument/2006/relationships/slide" Id="rId36"></Relationship><Relationship Target="slide66.xml" Type="http://schemas.openxmlformats.org/officeDocument/2006/relationships/slide" Id="rId37"></Relationship><Relationship Target="slide66.xml" Type="http://schemas.openxmlformats.org/officeDocument/2006/relationships/slide" Id="rId38"></Relationship><Relationship Target="slide67.xml" Type="http://schemas.openxmlformats.org/officeDocument/2006/relationships/slide" Id="rId39"></Relationship><Relationship Target="slide67.xml" Type="http://schemas.openxmlformats.org/officeDocument/2006/relationships/slide" Id="rId40"></Relationship><Relationship Target="slide67.xml" Type="http://schemas.openxmlformats.org/officeDocument/2006/relationships/slide" Id="rId41"></Relationship><Relationship Target="slide68.xml" Type="http://schemas.openxmlformats.org/officeDocument/2006/relationships/slide" Id="rId42"></Relationship><Relationship Target="slide68.xml" Type="http://schemas.openxmlformats.org/officeDocument/2006/relationships/slide" Id="rId43"></Relationship><Relationship Target="slide68.xml" Type="http://schemas.openxmlformats.org/officeDocument/2006/relationships/slide" Id="rId44"></Relationship><Relationship Target="slide3.xml" Type="http://schemas.openxmlformats.org/officeDocument/2006/relationships/slide" Id="rId45"></Relationship><Relationship Target="slide2.xml" Type="http://schemas.openxmlformats.org/officeDocument/2006/relationships/slide" Id="rId46"></Relationship><Relationship Id="rId1515291162769" Target="/ppt/notesSlides/notesSlide56.xml" Type="http://schemas.openxmlformats.org/officeDocument/2006/relationships/notesSlide"/></Relationships>
</file>

<file path=ppt/slides/_rels/slide5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2938" Target="/ppt/notesSlides/notesSlide57.xml" Type="http://schemas.openxmlformats.org/officeDocument/2006/relationships/notesSlide"/></Relationships>
</file>

<file path=ppt/slides/_rels/slide5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109" Target="/ppt/notesSlides/notesSlide58.xml" Type="http://schemas.openxmlformats.org/officeDocument/2006/relationships/notesSlide"/></Relationships>
</file>

<file path=ppt/slides/_rels/slide5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278" Target="/ppt/notesSlides/notesSlide59.xml" Type="http://schemas.openxmlformats.org/officeDocument/2006/relationships/notesSlide"/></Relationships>
</file>

<file path=ppt/slides/_rels/slide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4467" Target="/ppt/notesSlides/notesSlide6.xml" Type="http://schemas.openxmlformats.org/officeDocument/2006/relationships/notesSlide"/></Relationships>
</file>

<file path=ppt/slides/_rels/slide6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448" Target="/ppt/notesSlides/notesSlide60.xml" Type="http://schemas.openxmlformats.org/officeDocument/2006/relationships/notesSlide"/></Relationships>
</file>

<file path=ppt/slides/_rels/slide6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640" Target="/ppt/notesSlides/notesSlide61.xml" Type="http://schemas.openxmlformats.org/officeDocument/2006/relationships/notesSlide"/></Relationships>
</file>

<file path=ppt/slides/_rels/slide6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808" Target="/ppt/notesSlides/notesSlide62.xml" Type="http://schemas.openxmlformats.org/officeDocument/2006/relationships/notesSlide"/></Relationships>
</file>

<file path=ppt/slides/_rels/slide6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3975" Target="/ppt/notesSlides/notesSlide63.xml" Type="http://schemas.openxmlformats.org/officeDocument/2006/relationships/notesSlide"/></Relationships>
</file>

<file path=ppt/slides/_rels/slide6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4141" Target="/ppt/notesSlides/notesSlide64.xml" Type="http://schemas.openxmlformats.org/officeDocument/2006/relationships/notesSlide"/></Relationships>
</file>

<file path=ppt/slides/_rels/slide6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4308" Target="/ppt/notesSlides/notesSlide65.xml" Type="http://schemas.openxmlformats.org/officeDocument/2006/relationships/notesSlide"/></Relationships>
</file>

<file path=ppt/slides/_rels/slide6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4480" Target="/ppt/notesSlides/notesSlide66.xml" Type="http://schemas.openxmlformats.org/officeDocument/2006/relationships/notesSlide"/></Relationships>
</file>

<file path=ppt/slides/_rels/slide6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4646" Target="/ppt/notesSlides/notesSlide67.xml" Type="http://schemas.openxmlformats.org/officeDocument/2006/relationships/notesSlide"/></Relationships>
</file>

<file path=ppt/slides/_rels/slide6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56.xml" Type="http://schemas.openxmlformats.org/officeDocument/2006/relationships/slide" Id="rId10"></Relationship><Relationship Target="slide2.xml" Type="http://schemas.openxmlformats.org/officeDocument/2006/relationships/slide" Id="rId11"></Relationship><Relationship Id="rId1515291164813" Target="/ppt/notesSlides/notesSlide68.xml" Type="http://schemas.openxmlformats.org/officeDocument/2006/relationships/notesSlide"/></Relationships>
</file>

<file path=ppt/slides/_rels/slide69.xml.rels><Relationships xmlns="http://schemas.openxmlformats.org/package/2006/relationships"><Relationship Target="../slideLayouts/slideLayout1.xml" Type="http://schemas.openxmlformats.org/officeDocument/2006/relationships/slideLayout" Id="rId1"/><Relationship Target="slide70.xml" Type="http://schemas.openxmlformats.org/officeDocument/2006/relationships/slide" Id="rId5"></Relationship><Relationship Target="slide70.xml" Type="http://schemas.openxmlformats.org/officeDocument/2006/relationships/slide" Id="rId6"></Relationship><Relationship Target="slide70.xml" Type="http://schemas.openxmlformats.org/officeDocument/2006/relationships/slide" Id="rId7"></Relationship><Relationship Target="slide82.xml" Type="http://schemas.openxmlformats.org/officeDocument/2006/relationships/slide" Id="rId8"></Relationship><Relationship Target="slide82.xml" Type="http://schemas.openxmlformats.org/officeDocument/2006/relationships/slide" Id="rId9"></Relationship><Relationship Target="slide82.xml" Type="http://schemas.openxmlformats.org/officeDocument/2006/relationships/slide" Id="rId10"></Relationship><Relationship Target="slide95.xml" Type="http://schemas.openxmlformats.org/officeDocument/2006/relationships/slide" Id="rId11"></Relationship><Relationship Target="slide95.xml" Type="http://schemas.openxmlformats.org/officeDocument/2006/relationships/slide" Id="rId12"></Relationship><Relationship Target="slide95.xml" Type="http://schemas.openxmlformats.org/officeDocument/2006/relationships/slide" Id="rId13"></Relationship><Relationship Target="slide107.xml" Type="http://schemas.openxmlformats.org/officeDocument/2006/relationships/slide" Id="rId14"></Relationship><Relationship Target="slide107.xml" Type="http://schemas.openxmlformats.org/officeDocument/2006/relationships/slide" Id="rId15"></Relationship><Relationship Target="slide107.xml" Type="http://schemas.openxmlformats.org/officeDocument/2006/relationships/slide" Id="rId16"></Relationship><Relationship Target="slide119.xml" Type="http://schemas.openxmlformats.org/officeDocument/2006/relationships/slide" Id="rId17"></Relationship><Relationship Target="slide119.xml" Type="http://schemas.openxmlformats.org/officeDocument/2006/relationships/slide" Id="rId18"></Relationship><Relationship Target="slide119.xml" Type="http://schemas.openxmlformats.org/officeDocument/2006/relationships/slide" Id="rId19"></Relationship><Relationship Target="slide2.xml" Type="http://schemas.openxmlformats.org/officeDocument/2006/relationships/slide" Id="rId20"></Relationship><Relationship Id="rId1515291164931" Target="/ppt/notesSlides/notesSlide69.xml" Type="http://schemas.openxmlformats.org/officeDocument/2006/relationships/notesSlide"/></Relationships>
</file>

<file path=ppt/slides/_rels/slide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4638" Target="/ppt/notesSlides/notesSlide7.xml" Type="http://schemas.openxmlformats.org/officeDocument/2006/relationships/notesSlide"/></Relationships>
</file>

<file path=ppt/slides/_rels/slide70.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71.xml" Type="http://schemas.openxmlformats.org/officeDocument/2006/relationships/slide" Id="rId9"></Relationship><Relationship Target="slide71.xml" Type="http://schemas.openxmlformats.org/officeDocument/2006/relationships/slide" Id="rId10"></Relationship><Relationship Target="slide71.xml" Type="http://schemas.openxmlformats.org/officeDocument/2006/relationships/slide" Id="rId11"></Relationship><Relationship Target="slide72.xml" Type="http://schemas.openxmlformats.org/officeDocument/2006/relationships/slide" Id="rId12"></Relationship><Relationship Target="slide72.xml" Type="http://schemas.openxmlformats.org/officeDocument/2006/relationships/slide" Id="rId13"></Relationship><Relationship Target="slide72.xml" Type="http://schemas.openxmlformats.org/officeDocument/2006/relationships/slide" Id="rId14"></Relationship><Relationship Target="slide73.xml" Type="http://schemas.openxmlformats.org/officeDocument/2006/relationships/slide" Id="rId15"></Relationship><Relationship Target="slide73.xml" Type="http://schemas.openxmlformats.org/officeDocument/2006/relationships/slide" Id="rId16"></Relationship><Relationship Target="slide73.xml" Type="http://schemas.openxmlformats.org/officeDocument/2006/relationships/slide" Id="rId17"></Relationship><Relationship Target="slide74.xml" Type="http://schemas.openxmlformats.org/officeDocument/2006/relationships/slide" Id="rId18"></Relationship><Relationship Target="slide74.xml" Type="http://schemas.openxmlformats.org/officeDocument/2006/relationships/slide" Id="rId19"></Relationship><Relationship Target="slide74.xml" Type="http://schemas.openxmlformats.org/officeDocument/2006/relationships/slide" Id="rId20"></Relationship><Relationship Target="slide75.xml" Type="http://schemas.openxmlformats.org/officeDocument/2006/relationships/slide" Id="rId21"></Relationship><Relationship Target="slide75.xml" Type="http://schemas.openxmlformats.org/officeDocument/2006/relationships/slide" Id="rId22"></Relationship><Relationship Target="slide75.xml" Type="http://schemas.openxmlformats.org/officeDocument/2006/relationships/slide" Id="rId23"></Relationship><Relationship Target="slide76.xml" Type="http://schemas.openxmlformats.org/officeDocument/2006/relationships/slide" Id="rId24"></Relationship><Relationship Target="slide76.xml" Type="http://schemas.openxmlformats.org/officeDocument/2006/relationships/slide" Id="rId25"></Relationship><Relationship Target="slide76.xml" Type="http://schemas.openxmlformats.org/officeDocument/2006/relationships/slide" Id="rId26"></Relationship><Relationship Target="slide77.xml" Type="http://schemas.openxmlformats.org/officeDocument/2006/relationships/slide" Id="rId27"></Relationship><Relationship Target="slide77.xml" Type="http://schemas.openxmlformats.org/officeDocument/2006/relationships/slide" Id="rId28"></Relationship><Relationship Target="slide77.xml" Type="http://schemas.openxmlformats.org/officeDocument/2006/relationships/slide" Id="rId29"></Relationship><Relationship Target="slide78.xml" Type="http://schemas.openxmlformats.org/officeDocument/2006/relationships/slide" Id="rId30"></Relationship><Relationship Target="slide78.xml" Type="http://schemas.openxmlformats.org/officeDocument/2006/relationships/slide" Id="rId31"></Relationship><Relationship Target="slide78.xml" Type="http://schemas.openxmlformats.org/officeDocument/2006/relationships/slide" Id="rId32"></Relationship><Relationship Target="slide79.xml" Type="http://schemas.openxmlformats.org/officeDocument/2006/relationships/slide" Id="rId33"></Relationship><Relationship Target="slide79.xml" Type="http://schemas.openxmlformats.org/officeDocument/2006/relationships/slide" Id="rId34"></Relationship><Relationship Target="slide79.xml" Type="http://schemas.openxmlformats.org/officeDocument/2006/relationships/slide" Id="rId35"></Relationship><Relationship Target="slide80.xml" Type="http://schemas.openxmlformats.org/officeDocument/2006/relationships/slide" Id="rId36"></Relationship><Relationship Target="slide80.xml" Type="http://schemas.openxmlformats.org/officeDocument/2006/relationships/slide" Id="rId37"></Relationship><Relationship Target="slide80.xml" Type="http://schemas.openxmlformats.org/officeDocument/2006/relationships/slide" Id="rId38"></Relationship><Relationship Target="slide81.xml" Type="http://schemas.openxmlformats.org/officeDocument/2006/relationships/slide" Id="rId39"></Relationship><Relationship Target="slide81.xml" Type="http://schemas.openxmlformats.org/officeDocument/2006/relationships/slide" Id="rId40"></Relationship><Relationship Target="slide81.xml" Type="http://schemas.openxmlformats.org/officeDocument/2006/relationships/slide" Id="rId41"></Relationship><Relationship Target="slide69.xml" Type="http://schemas.openxmlformats.org/officeDocument/2006/relationships/slide" Id="rId42"></Relationship><Relationship Target="slide2.xml" Type="http://schemas.openxmlformats.org/officeDocument/2006/relationships/slide" Id="rId43"></Relationship><Relationship Id="rId1515291165027" Target="/ppt/notesSlides/notesSlide70.xml" Type="http://schemas.openxmlformats.org/officeDocument/2006/relationships/notesSlide"/></Relationships>
</file>

<file path=ppt/slides/_rels/slide7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5198" Target="/ppt/notesSlides/notesSlide71.xml" Type="http://schemas.openxmlformats.org/officeDocument/2006/relationships/notesSlide"/></Relationships>
</file>

<file path=ppt/slides/_rels/slide7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5373" Target="/ppt/notesSlides/notesSlide72.xml" Type="http://schemas.openxmlformats.org/officeDocument/2006/relationships/notesSlide"/></Relationships>
</file>

<file path=ppt/slides/_rels/slide7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5542" Target="/ppt/notesSlides/notesSlide73.xml" Type="http://schemas.openxmlformats.org/officeDocument/2006/relationships/notesSlide"/></Relationships>
</file>

<file path=ppt/slides/_rels/slide7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5709" Target="/ppt/notesSlides/notesSlide74.xml" Type="http://schemas.openxmlformats.org/officeDocument/2006/relationships/notesSlide"/></Relationships>
</file>

<file path=ppt/slides/_rels/slide7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5876" Target="/ppt/notesSlides/notesSlide75.xml" Type="http://schemas.openxmlformats.org/officeDocument/2006/relationships/notesSlide"/></Relationships>
</file>

<file path=ppt/slides/_rels/slide7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043" Target="/ppt/notesSlides/notesSlide76.xml" Type="http://schemas.openxmlformats.org/officeDocument/2006/relationships/notesSlide"/></Relationships>
</file>

<file path=ppt/slides/_rels/slide7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211" Target="/ppt/notesSlides/notesSlide77.xml" Type="http://schemas.openxmlformats.org/officeDocument/2006/relationships/notesSlide"/></Relationships>
</file>

<file path=ppt/slides/_rels/slide7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404" Target="/ppt/notesSlides/notesSlide78.xml" Type="http://schemas.openxmlformats.org/officeDocument/2006/relationships/notesSlide"/></Relationships>
</file>

<file path=ppt/slides/_rels/slide7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569" Target="/ppt/notesSlides/notesSlide79.xml" Type="http://schemas.openxmlformats.org/officeDocument/2006/relationships/notesSlide"/></Relationships>
</file>

<file path=ppt/slides/_rels/slide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4825" Target="/ppt/notesSlides/notesSlide8.xml" Type="http://schemas.openxmlformats.org/officeDocument/2006/relationships/notesSlide"/></Relationships>
</file>

<file path=ppt/slides/_rels/slide8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736" Target="/ppt/notesSlides/notesSlide80.xml" Type="http://schemas.openxmlformats.org/officeDocument/2006/relationships/notesSlide"/></Relationships>
</file>

<file path=ppt/slides/_rels/slide8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70.xml" Type="http://schemas.openxmlformats.org/officeDocument/2006/relationships/slide" Id="rId10"></Relationship><Relationship Target="slide2.xml" Type="http://schemas.openxmlformats.org/officeDocument/2006/relationships/slide" Id="rId11"></Relationship><Relationship Id="rId1515291166902" Target="/ppt/notesSlides/notesSlide81.xml" Type="http://schemas.openxmlformats.org/officeDocument/2006/relationships/notesSlide"/></Relationships>
</file>

<file path=ppt/slides/_rels/slide82.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83.xml" Type="http://schemas.openxmlformats.org/officeDocument/2006/relationships/slide" Id="rId9"></Relationship><Relationship Target="slide83.xml" Type="http://schemas.openxmlformats.org/officeDocument/2006/relationships/slide" Id="rId10"></Relationship><Relationship Target="slide83.xml" Type="http://schemas.openxmlformats.org/officeDocument/2006/relationships/slide" Id="rId11"></Relationship><Relationship Target="slide84.xml" Type="http://schemas.openxmlformats.org/officeDocument/2006/relationships/slide" Id="rId12"></Relationship><Relationship Target="slide84.xml" Type="http://schemas.openxmlformats.org/officeDocument/2006/relationships/slide" Id="rId13"></Relationship><Relationship Target="slide84.xml" Type="http://schemas.openxmlformats.org/officeDocument/2006/relationships/slide" Id="rId14"></Relationship><Relationship Target="slide85.xml" Type="http://schemas.openxmlformats.org/officeDocument/2006/relationships/slide" Id="rId15"></Relationship><Relationship Target="slide85.xml" Type="http://schemas.openxmlformats.org/officeDocument/2006/relationships/slide" Id="rId16"></Relationship><Relationship Target="slide85.xml" Type="http://schemas.openxmlformats.org/officeDocument/2006/relationships/slide" Id="rId17"></Relationship><Relationship Target="slide86.xml" Type="http://schemas.openxmlformats.org/officeDocument/2006/relationships/slide" Id="rId18"></Relationship><Relationship Target="slide86.xml" Type="http://schemas.openxmlformats.org/officeDocument/2006/relationships/slide" Id="rId19"></Relationship><Relationship Target="slide86.xml" Type="http://schemas.openxmlformats.org/officeDocument/2006/relationships/slide" Id="rId20"></Relationship><Relationship Target="slide87.xml" Type="http://schemas.openxmlformats.org/officeDocument/2006/relationships/slide" Id="rId21"></Relationship><Relationship Target="slide87.xml" Type="http://schemas.openxmlformats.org/officeDocument/2006/relationships/slide" Id="rId22"></Relationship><Relationship Target="slide87.xml" Type="http://schemas.openxmlformats.org/officeDocument/2006/relationships/slide" Id="rId23"></Relationship><Relationship Target="slide88.xml" Type="http://schemas.openxmlformats.org/officeDocument/2006/relationships/slide" Id="rId24"></Relationship><Relationship Target="slide88.xml" Type="http://schemas.openxmlformats.org/officeDocument/2006/relationships/slide" Id="rId25"></Relationship><Relationship Target="slide88.xml" Type="http://schemas.openxmlformats.org/officeDocument/2006/relationships/slide" Id="rId26"></Relationship><Relationship Target="slide89.xml" Type="http://schemas.openxmlformats.org/officeDocument/2006/relationships/slide" Id="rId27"></Relationship><Relationship Target="slide89.xml" Type="http://schemas.openxmlformats.org/officeDocument/2006/relationships/slide" Id="rId28"></Relationship><Relationship Target="slide89.xml" Type="http://schemas.openxmlformats.org/officeDocument/2006/relationships/slide" Id="rId29"></Relationship><Relationship Target="slide90.xml" Type="http://schemas.openxmlformats.org/officeDocument/2006/relationships/slide" Id="rId30"></Relationship><Relationship Target="slide90.xml" Type="http://schemas.openxmlformats.org/officeDocument/2006/relationships/slide" Id="rId31"></Relationship><Relationship Target="slide90.xml" Type="http://schemas.openxmlformats.org/officeDocument/2006/relationships/slide" Id="rId32"></Relationship><Relationship Target="slide91.xml" Type="http://schemas.openxmlformats.org/officeDocument/2006/relationships/slide" Id="rId33"></Relationship><Relationship Target="slide91.xml" Type="http://schemas.openxmlformats.org/officeDocument/2006/relationships/slide" Id="rId34"></Relationship><Relationship Target="slide91.xml" Type="http://schemas.openxmlformats.org/officeDocument/2006/relationships/slide" Id="rId35"></Relationship><Relationship Target="slide92.xml" Type="http://schemas.openxmlformats.org/officeDocument/2006/relationships/slide" Id="rId36"></Relationship><Relationship Target="slide92.xml" Type="http://schemas.openxmlformats.org/officeDocument/2006/relationships/slide" Id="rId37"></Relationship><Relationship Target="slide92.xml" Type="http://schemas.openxmlformats.org/officeDocument/2006/relationships/slide" Id="rId38"></Relationship><Relationship Target="slide93.xml" Type="http://schemas.openxmlformats.org/officeDocument/2006/relationships/slide" Id="rId39"></Relationship><Relationship Target="slide93.xml" Type="http://schemas.openxmlformats.org/officeDocument/2006/relationships/slide" Id="rId40"></Relationship><Relationship Target="slide93.xml" Type="http://schemas.openxmlformats.org/officeDocument/2006/relationships/slide" Id="rId41"></Relationship><Relationship Target="slide94.xml" Type="http://schemas.openxmlformats.org/officeDocument/2006/relationships/slide" Id="rId42"></Relationship><Relationship Target="slide94.xml" Type="http://schemas.openxmlformats.org/officeDocument/2006/relationships/slide" Id="rId43"></Relationship><Relationship Target="slide94.xml" Type="http://schemas.openxmlformats.org/officeDocument/2006/relationships/slide" Id="rId44"></Relationship><Relationship Target="slide69.xml" Type="http://schemas.openxmlformats.org/officeDocument/2006/relationships/slide" Id="rId45"></Relationship><Relationship Target="slide2.xml" Type="http://schemas.openxmlformats.org/officeDocument/2006/relationships/slide" Id="rId46"></Relationship><Relationship Id="rId1515291166988" Target="/ppt/notesSlides/notesSlide82.xml" Type="http://schemas.openxmlformats.org/officeDocument/2006/relationships/notesSlide"/></Relationships>
</file>

<file path=ppt/slides/_rels/slide8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7153" Target="/ppt/notesSlides/notesSlide83.xml" Type="http://schemas.openxmlformats.org/officeDocument/2006/relationships/notesSlide"/></Relationships>
</file>

<file path=ppt/slides/_rels/slide8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7321" Target="/ppt/notesSlides/notesSlide84.xml" Type="http://schemas.openxmlformats.org/officeDocument/2006/relationships/notesSlide"/></Relationships>
</file>

<file path=ppt/slides/_rels/slide85.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7491" Target="/ppt/notesSlides/notesSlide85.xml" Type="http://schemas.openxmlformats.org/officeDocument/2006/relationships/notesSlide"/></Relationships>
</file>

<file path=ppt/slides/_rels/slide8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7659" Target="/ppt/notesSlides/notesSlide86.xml" Type="http://schemas.openxmlformats.org/officeDocument/2006/relationships/notesSlide"/></Relationships>
</file>

<file path=ppt/slides/_rels/slide8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7843" Target="/ppt/notesSlides/notesSlide87.xml" Type="http://schemas.openxmlformats.org/officeDocument/2006/relationships/notesSlide"/></Relationships>
</file>

<file path=ppt/slides/_rels/slide8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010" Target="/ppt/notesSlides/notesSlide88.xml" Type="http://schemas.openxmlformats.org/officeDocument/2006/relationships/notesSlide"/></Relationships>
</file>

<file path=ppt/slides/_rels/slide8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186" Target="/ppt/notesSlides/notesSlide89.xml" Type="http://schemas.openxmlformats.org/officeDocument/2006/relationships/notesSlide"/></Relationships>
</file>

<file path=ppt/slides/_rels/slide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4.xml" Type="http://schemas.openxmlformats.org/officeDocument/2006/relationships/slide" Id="rId10"></Relationship><Relationship Target="slide2.xml" Type="http://schemas.openxmlformats.org/officeDocument/2006/relationships/slide" Id="rId11"></Relationship><Relationship Id="rId1515291154997" Target="/ppt/notesSlides/notesSlide9.xml" Type="http://schemas.openxmlformats.org/officeDocument/2006/relationships/notesSlide"/></Relationships>
</file>

<file path=ppt/slides/_rels/slide90.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399" Target="/ppt/notesSlides/notesSlide90.xml" Type="http://schemas.openxmlformats.org/officeDocument/2006/relationships/notesSlide"/></Relationships>
</file>

<file path=ppt/slides/_rels/slide91.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584" Target="/ppt/notesSlides/notesSlide91.xml" Type="http://schemas.openxmlformats.org/officeDocument/2006/relationships/notesSlide"/></Relationships>
</file>

<file path=ppt/slides/_rels/slide92.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754" Target="/ppt/notesSlides/notesSlide92.xml" Type="http://schemas.openxmlformats.org/officeDocument/2006/relationships/notesSlide"/></Relationships>
</file>

<file path=ppt/slides/_rels/slide93.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8925" Target="/ppt/notesSlides/notesSlide93.xml" Type="http://schemas.openxmlformats.org/officeDocument/2006/relationships/notesSlide"/></Relationships>
</file>

<file path=ppt/slides/_rels/slide94.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82.xml" Type="http://schemas.openxmlformats.org/officeDocument/2006/relationships/slide" Id="rId10"></Relationship><Relationship Target="slide2.xml" Type="http://schemas.openxmlformats.org/officeDocument/2006/relationships/slide" Id="rId11"></Relationship><Relationship Id="rId1515291169093" Target="/ppt/notesSlides/notesSlide94.xml" Type="http://schemas.openxmlformats.org/officeDocument/2006/relationships/notesSlide"/></Relationships>
</file>

<file path=ppt/slides/_rels/slide95.xml.rels><Relationships xmlns="http://schemas.openxmlformats.org/package/2006/relationships"><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slideLayouts/slideLayout1.xml" Type="http://schemas.openxmlformats.org/officeDocument/2006/relationships/slideLayout" Id="rId1"/><Relationship Target="slide96.xml" Type="http://schemas.openxmlformats.org/officeDocument/2006/relationships/slide" Id="rId9"></Relationship><Relationship Target="slide96.xml" Type="http://schemas.openxmlformats.org/officeDocument/2006/relationships/slide" Id="rId10"></Relationship><Relationship Target="slide96.xml" Type="http://schemas.openxmlformats.org/officeDocument/2006/relationships/slide" Id="rId11"></Relationship><Relationship Target="slide97.xml" Type="http://schemas.openxmlformats.org/officeDocument/2006/relationships/slide" Id="rId12"></Relationship><Relationship Target="slide97.xml" Type="http://schemas.openxmlformats.org/officeDocument/2006/relationships/slide" Id="rId13"></Relationship><Relationship Target="slide97.xml" Type="http://schemas.openxmlformats.org/officeDocument/2006/relationships/slide" Id="rId14"></Relationship><Relationship Target="slide98.xml" Type="http://schemas.openxmlformats.org/officeDocument/2006/relationships/slide" Id="rId15"></Relationship><Relationship Target="slide98.xml" Type="http://schemas.openxmlformats.org/officeDocument/2006/relationships/slide" Id="rId16"></Relationship><Relationship Target="slide98.xml" Type="http://schemas.openxmlformats.org/officeDocument/2006/relationships/slide" Id="rId17"></Relationship><Relationship Target="slide99.xml" Type="http://schemas.openxmlformats.org/officeDocument/2006/relationships/slide" Id="rId18"></Relationship><Relationship Target="slide99.xml" Type="http://schemas.openxmlformats.org/officeDocument/2006/relationships/slide" Id="rId19"></Relationship><Relationship Target="slide99.xml" Type="http://schemas.openxmlformats.org/officeDocument/2006/relationships/slide" Id="rId20"></Relationship><Relationship Target="slide100.xml" Type="http://schemas.openxmlformats.org/officeDocument/2006/relationships/slide" Id="rId21"></Relationship><Relationship Target="slide100.xml" Type="http://schemas.openxmlformats.org/officeDocument/2006/relationships/slide" Id="rId22"></Relationship><Relationship Target="slide100.xml" Type="http://schemas.openxmlformats.org/officeDocument/2006/relationships/slide" Id="rId23"></Relationship><Relationship Target="slide101.xml" Type="http://schemas.openxmlformats.org/officeDocument/2006/relationships/slide" Id="rId24"></Relationship><Relationship Target="slide101.xml" Type="http://schemas.openxmlformats.org/officeDocument/2006/relationships/slide" Id="rId25"></Relationship><Relationship Target="slide101.xml" Type="http://schemas.openxmlformats.org/officeDocument/2006/relationships/slide" Id="rId26"></Relationship><Relationship Target="slide102.xml" Type="http://schemas.openxmlformats.org/officeDocument/2006/relationships/slide" Id="rId27"></Relationship><Relationship Target="slide102.xml" Type="http://schemas.openxmlformats.org/officeDocument/2006/relationships/slide" Id="rId28"></Relationship><Relationship Target="slide102.xml" Type="http://schemas.openxmlformats.org/officeDocument/2006/relationships/slide" Id="rId29"></Relationship><Relationship Target="slide103.xml" Type="http://schemas.openxmlformats.org/officeDocument/2006/relationships/slide" Id="rId30"></Relationship><Relationship Target="slide103.xml" Type="http://schemas.openxmlformats.org/officeDocument/2006/relationships/slide" Id="rId31"></Relationship><Relationship Target="slide103.xml" Type="http://schemas.openxmlformats.org/officeDocument/2006/relationships/slide" Id="rId32"></Relationship><Relationship Target="slide104.xml" Type="http://schemas.openxmlformats.org/officeDocument/2006/relationships/slide" Id="rId33"></Relationship><Relationship Target="slide104.xml" Type="http://schemas.openxmlformats.org/officeDocument/2006/relationships/slide" Id="rId34"></Relationship><Relationship Target="slide104.xml" Type="http://schemas.openxmlformats.org/officeDocument/2006/relationships/slide" Id="rId35"></Relationship><Relationship Target="slide105.xml" Type="http://schemas.openxmlformats.org/officeDocument/2006/relationships/slide" Id="rId36"></Relationship><Relationship Target="slide105.xml" Type="http://schemas.openxmlformats.org/officeDocument/2006/relationships/slide" Id="rId37"></Relationship><Relationship Target="slide105.xml" Type="http://schemas.openxmlformats.org/officeDocument/2006/relationships/slide" Id="rId38"></Relationship><Relationship Target="slide106.xml" Type="http://schemas.openxmlformats.org/officeDocument/2006/relationships/slide" Id="rId39"></Relationship><Relationship Target="slide106.xml" Type="http://schemas.openxmlformats.org/officeDocument/2006/relationships/slide" Id="rId40"></Relationship><Relationship Target="slide106.xml" Type="http://schemas.openxmlformats.org/officeDocument/2006/relationships/slide" Id="rId41"></Relationship><Relationship Target="slide69.xml" Type="http://schemas.openxmlformats.org/officeDocument/2006/relationships/slide" Id="rId42"></Relationship><Relationship Target="slide2.xml" Type="http://schemas.openxmlformats.org/officeDocument/2006/relationships/slide" Id="rId43"></Relationship><Relationship Id="rId1515291169177" Target="/ppt/notesSlides/notesSlide95.xml" Type="http://schemas.openxmlformats.org/officeDocument/2006/relationships/notesSlide"/></Relationships>
</file>

<file path=ppt/slides/_rels/slide96.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69408" Target="/ppt/notesSlides/notesSlide96.xml" Type="http://schemas.openxmlformats.org/officeDocument/2006/relationships/notesSlide"/></Relationships>
</file>

<file path=ppt/slides/_rels/slide97.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69591" Target="/ppt/notesSlides/notesSlide97.xml" Type="http://schemas.openxmlformats.org/officeDocument/2006/relationships/notesSlide"/></Relationships>
</file>

<file path=ppt/slides/_rels/slide98.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69777" Target="/ppt/notesSlides/notesSlide98.xml" Type="http://schemas.openxmlformats.org/officeDocument/2006/relationships/notesSlide"/></Relationships>
</file>

<file path=ppt/slides/_rels/slide99.xml.rels><Relationships xmlns="http://schemas.openxmlformats.org/package/2006/relationships"><Relationship Target="../media/image5.png" Type="http://schemas.openxmlformats.org/officeDocument/2006/relationships/image" Id="rId3"/><Relationship Target="../media/image2.png" Type="http://schemas.openxmlformats.org/officeDocument/2006/relationships/image" Id="rId5"/><Relationship Target="../media/image3.png" Type="http://schemas.openxmlformats.org/officeDocument/2006/relationships/image" Id="rId6"/><Relationship Target="../media/image4.png" Type="http://schemas.openxmlformats.org/officeDocument/2006/relationships/image" Id="rId8"/><Relationship Target="../media/image6.png" Type="http://schemas.openxmlformats.org/officeDocument/2006/relationships/image" Id="rId9"/><Relationship Target="../slideLayouts/slideLayout1.xml" Type="http://schemas.openxmlformats.org/officeDocument/2006/relationships/slideLayout" Id="rId1"/><Relationship Target="slide95.xml" Type="http://schemas.openxmlformats.org/officeDocument/2006/relationships/slide" Id="rId10"></Relationship><Relationship Target="slide2.xml" Type="http://schemas.openxmlformats.org/officeDocument/2006/relationships/slide" Id="rId11"></Relationship><Relationship Id="rId1515291169964" Target="/ppt/notesSlides/notesSlide99.xml" Type="http://schemas.openxmlformats.org/officeDocument/2006/relationships/notesSlide"/></Relationships>
</file>

<file path=ppt/slides/slide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Title 1" id="2"/>
          <p:cNvSpPr>
            <a:spLocks noGrp="true"/>
          </p:cNvSpPr>
          <p:nvPr>
            <p:ph sz="quarter" type="ctrTitle"/>
          </p:nvPr>
        </p:nvSpPr>
        <p:spPr>
          <a:xfrm>
            <a:off y="1295400" x="609600"/>
            <a:ext cy="1143000" cx="11430000"/>
          </a:xfrm>
        </p:spPr>
        <p:txBody>
          <a:bodyPr/>
          <a:lstStyle/>
          <a:p>
            <a:r>
              <a:rPr smtClean="false" dirty="false" sz="4800" lang="en-US">
                <a:solidFill>
                  <a:srgbClr val="FFFFFF"/>
                </a:solidFill>
              </a:rPr>
              <a:t>Amateur Radio General License Exam</a:t>
            </a:r>
            <a:br>
              <a:rPr smtClean="false" dirty="false" sz="4800" lang="en-US">
                <a:solidFill>
                  <a:srgbClr val="FFFFFF"/>
                </a:solidFill>
              </a:rPr>
            </a:br>
            <a:r>
              <a:rPr dirty="false" sz="3600" lang="en-US">
                <a:solidFill>
                  <a:srgbClr val="FFFFFF"/>
                </a:solidFill>
              </a:rPr>
              <a:t>(valid July 1, 2015 – June 30, 2019)</a:t>
            </a:r>
          </a:p>
        </p:txBody>
      </p:sp>
      <p:sp>
        <p:nvSpPr>
          <p:cNvPr name="Subtitle 2" id="3"/>
          <p:cNvSpPr>
            <a:spLocks noGrp="true"/>
          </p:cNvSpPr>
          <p:nvPr>
            <p:ph idx="1" sz="quarter" type="subTitle"/>
          </p:nvPr>
        </p:nvSpPr>
        <p:spPr>
          <a:xfrm>
            <a:off y="3048000" x="2743200"/>
            <a:ext cy="2438400" cx="8534400"/>
          </a:xfrm>
        </p:spPr>
        <p:txBody>
          <a:bodyPr/>
          <a:lstStyle/>
          <a:p>
            <a:r>
              <a:rPr smtClean="false" dirty="false" lang="en-US">
                <a:solidFill>
                  <a:srgbClr val="FFFFFF"/>
                </a:solidFill>
              </a:rPr>
              <a:t>Copyright © 2017 Herb Weiner</a:t>
            </a:r>
          </a:p>
          <a:p>
            <a:r>
              <a:rPr smtClean="false" dirty="false" lang="en-US">
                <a:solidFill>
                  <a:srgbClr val="FFFFFF"/>
                </a:solidFill>
              </a:rPr>
              <a:t>herbw@wiskit.com</a:t>
            </a:r>
          </a:p>
          <a:p>
            <a:r>
              <a:rPr smtClean="false" dirty="false" lang="en-US">
                <a:solidFill>
                  <a:srgbClr val="FFFFFF"/>
                </a:solidFill>
              </a:rPr>
              <a:t>http://</a:t>
            </a:r>
            <a:r>
              <a:rPr smtClean="false" err="true" dirty="false" lang="en-US">
                <a:solidFill>
                  <a:srgbClr val="FFFFFF"/>
                </a:solidFill>
              </a:rPr>
              <a:t>www.herbweiner.com</a:t>
            </a:r>
            <a:endParaRPr dirty="false" lang="en-US">
              <a:solidFill>
                <a:srgbClr val="FFFFFF"/>
              </a:solidFill>
            </a:endParaRPr>
          </a:p>
        </p:txBody>
      </p:sp>
      <p:pic>
        <p:nvPicPr>
          <p:cNvPr name="Picture 3" id="4"/>
          <p:cNvPicPr>
            <a:picLocks noChangeAspect="true"/>
          </p:cNvPicPr>
          <p:nvPr/>
        </p:nvPicPr>
        <p:blipFill>
          <a:blip r:embed="rId3">
            <a:extLst>
              <a:ext uri="{28A0092B-C50C-407E-A947-70E740481C1C}">
                <a14:useLocalDpi xmlns:a14="http://schemas.microsoft.com/office/drawing/2010/main" xmlns="" val="0"/>
              </a:ext>
            </a:extLst>
          </a:blip>
          <a:stretch>
            <a:fillRect/>
          </a:stretch>
        </p:blipFill>
        <p:spPr>
          <a:xfrm>
            <a:off y="3657600" x="8839200"/>
            <a:ext cy="4800600" cx="3709555"/>
          </a:xfrm>
          <a:prstGeom prst="rect">
            <a:avLst/>
          </a:prstGeom>
        </p:spPr>
      </p:pic>
    </p:spTree>
    <p:extLst>
      <p:ext uri="{BB962C8B-B14F-4D97-AF65-F5344CB8AC3E}">
        <p14:creationId xmlns:p14="http://schemas.microsoft.com/office/powerpoint/2010/main" xmlns="" val="2628617640"/>
      </p:ext>
    </p:extLst>
  </p:cSld>
  <p:clrMapOvr>
    <a:masterClrMapping/>
  </p:clrMapOvr>
  <p:timing>
    <p:tnLst>
      <p:par>
        <p:cTn nodeType="tmRoot" restart="never" dur="indefinite" id="1"/>
      </p:par>
    </p:tnLst>
  </p:timing>
</p:sld>
</file>

<file path=ppt/slides/slide1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G1A06</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75-meter phone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1875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3900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G1A06</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75-meter phone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1875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3750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G1A06</a:t>
                      </a:r>
                      <a:r>
                        <a:rPr smtClean="false" dirty="false" sz="2800" lang="en-US">
                          <a:solidFill>
                            <a:srgbClr val="FFFFFF"/>
                          </a:solidFill>
                        </a:rPr>
                        <a:t> ~ </a:t>
                      </a:r>
                      <a:r>
                        <a:rPr smtClean="false" dirty="false" sz="2800" lang="en-GB">
                          <a:solidFill>
                            <a:srgbClr val="FFFFFF"/>
                          </a:solidFill>
                        </a:rPr>
                        <a:t>Which of the following frequencies is within the General Class portion of the 75-meter phone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1875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3750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3900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G2C05</a:t>
                      </a:r>
                      <a:r>
                        <a:rPr smtClean="false" dirty="false" sz="2800" lang="en-US">
                          <a:solidFill>
                            <a:schemeClr val="bg1">
                              <a:alpha val="0"/>
                            </a:schemeClr>
                          </a:solidFill>
                        </a:rPr>
                        <a:t> ~ </a:t>
                      </a:r>
                      <a:r>
                        <a:rPr smtClean="false" dirty="false" sz="2800" lang="en-GB">
                          <a:solidFill>
                            <a:schemeClr val="bg1">
                              <a:alpha val="0"/>
                            </a:schemeClr>
                          </a:solidFill>
                        </a:rPr>
                        <a:t>What is the best speed to use when answering a CQ in Morse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fastest speed at which you are comfortable copying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speed at which the CQ was 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slow speed until contact is established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standard calling speed of 5 wpm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G2C05</a:t>
                      </a:r>
                      <a:r>
                        <a:rPr smtClean="false" dirty="false" sz="2800" lang="en-US">
                          <a:solidFill>
                            <a:schemeClr val="bg1">
                              <a:alpha val="0"/>
                            </a:schemeClr>
                          </a:solidFill>
                        </a:rPr>
                        <a:t> ~ </a:t>
                      </a:r>
                      <a:r>
                        <a:rPr smtClean="false" dirty="false" sz="2800" lang="en-GB">
                          <a:solidFill>
                            <a:schemeClr val="bg1">
                              <a:alpha val="0"/>
                            </a:schemeClr>
                          </a:solidFill>
                        </a:rPr>
                        <a:t>What is the best speed to use when answering a CQ in Morse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fastest speed at which you are comfortable copying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slow speed until contact is established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standard calling speed of 5 wpm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G2C05</a:t>
                      </a:r>
                      <a:r>
                        <a:rPr smtClean="false" dirty="false" sz="2800" lang="en-US">
                          <a:solidFill>
                            <a:srgbClr val="FFFFFF"/>
                          </a:solidFill>
                        </a:rPr>
                        <a:t> ~ </a:t>
                      </a:r>
                      <a:r>
                        <a:rPr smtClean="false" dirty="false" sz="2800" lang="en-GB">
                          <a:solidFill>
                            <a:srgbClr val="FFFFFF"/>
                          </a:solidFill>
                        </a:rPr>
                        <a:t>What is the best speed to use when answering a CQ in Morse code?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fastest speed at which you are comfortable copying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speed at which the CQ was 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slow speed until contact is established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standard calling speed of 5 wpm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G2C06</a:t>
                      </a:r>
                      <a:r>
                        <a:rPr smtClean="false" dirty="false" sz="2800" lang="en-US">
                          <a:solidFill>
                            <a:schemeClr val="bg1">
                              <a:alpha val="0"/>
                            </a:schemeClr>
                          </a:solidFill>
                        </a:rPr>
                        <a:t> ~ </a:t>
                      </a:r>
                      <a:r>
                        <a:rPr smtClean="false" dirty="false" sz="2800" lang="en-GB">
                          <a:solidFill>
                            <a:schemeClr val="bg1">
                              <a:alpha val="0"/>
                            </a:schemeClr>
                          </a:solidFill>
                        </a:rPr>
                        <a:t>What does the term "zero beat" mean in CW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Matching the speed of the transmitting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split to avoid interference on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Sending without error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Matching your transmit frequency to the frequency of a received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G2C06</a:t>
                      </a:r>
                      <a:r>
                        <a:rPr smtClean="false" dirty="false" sz="2800" lang="en-US">
                          <a:solidFill>
                            <a:schemeClr val="bg1">
                              <a:alpha val="0"/>
                            </a:schemeClr>
                          </a:solidFill>
                        </a:rPr>
                        <a:t> ~ </a:t>
                      </a:r>
                      <a:r>
                        <a:rPr smtClean="false" dirty="false" sz="2800" lang="en-GB">
                          <a:solidFill>
                            <a:schemeClr val="bg1">
                              <a:alpha val="0"/>
                            </a:schemeClr>
                          </a:solidFill>
                        </a:rPr>
                        <a:t>What does the term "zero beat" mean in CW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Matching the speed of the transmitting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split to avoid interference on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Sending without error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G2C06</a:t>
                      </a:r>
                      <a:r>
                        <a:rPr smtClean="false" dirty="false" sz="2800" lang="en-US">
                          <a:solidFill>
                            <a:srgbClr val="FFFFFF"/>
                          </a:solidFill>
                        </a:rPr>
                        <a:t> ~ </a:t>
                      </a:r>
                      <a:r>
                        <a:rPr smtClean="false" dirty="false" sz="2800" lang="en-GB">
                          <a:solidFill>
                            <a:srgbClr val="FFFFFF"/>
                          </a:solidFill>
                        </a:rPr>
                        <a:t>What does the term "zero beat" mean in CW operation?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Matching the speed of the transmitting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Operating split to avoid interference on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Sending without error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Matching your transmit frequency to the frequency of a received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G2C07</a:t>
                      </a:r>
                      <a:r>
                        <a:rPr smtClean="false" dirty="false" sz="2800" lang="en-US">
                          <a:solidFill>
                            <a:schemeClr val="bg1">
                              <a:alpha val="0"/>
                            </a:schemeClr>
                          </a:solidFill>
                        </a:rPr>
                        <a:t> ~ </a:t>
                      </a:r>
                      <a:r>
                        <a:rPr smtClean="false" dirty="false" sz="2800" lang="en-GB">
                          <a:solidFill>
                            <a:schemeClr val="bg1">
                              <a:alpha val="0"/>
                            </a:schemeClr>
                          </a:solidFill>
                        </a:rPr>
                        <a:t>When sending CW, what does a "C" mean when added to the RST report?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Chirpy or unstable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Report was read from an S meter rather than estimated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percent copy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Key clicks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G2C07</a:t>
                      </a:r>
                      <a:r>
                        <a:rPr smtClean="false" dirty="false" sz="2800" lang="en-US">
                          <a:solidFill>
                            <a:schemeClr val="bg1">
                              <a:alpha val="0"/>
                            </a:schemeClr>
                          </a:solidFill>
                        </a:rPr>
                        <a:t> ~ </a:t>
                      </a:r>
                      <a:r>
                        <a:rPr smtClean="false" dirty="false" sz="2800" lang="en-GB">
                          <a:solidFill>
                            <a:schemeClr val="bg1">
                              <a:alpha val="0"/>
                            </a:schemeClr>
                          </a:solidFill>
                        </a:rPr>
                        <a:t>When sending CW, what does a "C" mean when added to the RST report?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Report was read from an S meter rather than estimated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percent copy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Key clicks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G2C07</a:t>
                      </a:r>
                      <a:r>
                        <a:rPr smtClean="false" dirty="false" sz="2800" lang="en-US">
                          <a:solidFill>
                            <a:srgbClr val="FFFFFF"/>
                          </a:solidFill>
                        </a:rPr>
                        <a:t> ~ </a:t>
                      </a:r>
                      <a:r>
                        <a:rPr smtClean="false" dirty="false" sz="2800" lang="en-GB">
                          <a:solidFill>
                            <a:srgbClr val="FFFFFF"/>
                          </a:solidFill>
                        </a:rPr>
                        <a:t>When sending CW, what does a "C" mean when added to the RST report?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Chirpy or unstable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Report was read from an S meter rather than estimated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percent copy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Key clicks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G2C08</a:t>
                      </a:r>
                      <a:r>
                        <a:rPr smtClean="false" dirty="false" sz="2800" lang="en-US">
                          <a:solidFill>
                            <a:schemeClr val="bg1">
                              <a:alpha val="0"/>
                            </a:schemeClr>
                          </a:solidFill>
                        </a:rPr>
                        <a:t> ~ </a:t>
                      </a:r>
                      <a:r>
                        <a:rPr smtClean="false" dirty="false" sz="2800" lang="en-GB">
                          <a:solidFill>
                            <a:schemeClr val="bg1">
                              <a:alpha val="0"/>
                            </a:schemeClr>
                          </a:solidFill>
                        </a:rPr>
                        <a:t>What prosign is sent to indicate the end of a formal message when using CW?</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KN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G2C08</a:t>
                      </a:r>
                      <a:r>
                        <a:rPr smtClean="false" dirty="false" sz="2800" lang="en-US">
                          <a:solidFill>
                            <a:schemeClr val="bg1">
                              <a:alpha val="0"/>
                            </a:schemeClr>
                          </a:solidFill>
                        </a:rPr>
                        <a:t> ~ </a:t>
                      </a:r>
                      <a:r>
                        <a:rPr smtClean="false" dirty="false" sz="2800" lang="en-GB">
                          <a:solidFill>
                            <a:schemeClr val="bg1">
                              <a:alpha val="0"/>
                            </a:schemeClr>
                          </a:solidFill>
                        </a:rPr>
                        <a:t>What prosign is sent to indicate the end of a formal message when using CW?</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KN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G2C08</a:t>
                      </a:r>
                      <a:r>
                        <a:rPr smtClean="false" dirty="false" sz="2800" lang="en-US">
                          <a:solidFill>
                            <a:srgbClr val="FFFFFF"/>
                          </a:solidFill>
                        </a:rPr>
                        <a:t> ~ </a:t>
                      </a:r>
                      <a:r>
                        <a:rPr smtClean="false" dirty="false" sz="2800" lang="en-GB">
                          <a:solidFill>
                            <a:srgbClr val="FFFFFF"/>
                          </a:solidFill>
                        </a:rPr>
                        <a:t>What prosign is sent to indicate the end of a formal message when using CW?</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KN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G2C09</a:t>
                      </a:r>
                      <a:r>
                        <a:rPr smtClean="false" dirty="false" sz="2800" lang="en-US">
                          <a:solidFill>
                            <a:schemeClr val="bg1">
                              <a:alpha val="0"/>
                            </a:schemeClr>
                          </a:solidFill>
                        </a:rPr>
                        <a:t> ~ </a:t>
                      </a:r>
                      <a:r>
                        <a:rPr smtClean="false" dirty="false" sz="2800" lang="en-GB">
                          <a:solidFill>
                            <a:schemeClr val="bg1">
                              <a:alpha val="0"/>
                            </a:schemeClr>
                          </a:solidFill>
                        </a:rPr>
                        <a:t>What does the Q signal "QSL"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slower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 have already confirmed by card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 acknowledge receipt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 have worked before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G2C09</a:t>
                      </a:r>
                      <a:r>
                        <a:rPr smtClean="false" dirty="false" sz="2800" lang="en-US">
                          <a:solidFill>
                            <a:schemeClr val="bg1">
                              <a:alpha val="0"/>
                            </a:schemeClr>
                          </a:solidFill>
                        </a:rPr>
                        <a:t> ~ </a:t>
                      </a:r>
                      <a:r>
                        <a:rPr smtClean="false" dirty="false" sz="2800" lang="en-GB">
                          <a:solidFill>
                            <a:schemeClr val="bg1">
                              <a:alpha val="0"/>
                            </a:schemeClr>
                          </a:solidFill>
                        </a:rPr>
                        <a:t>What does the Q signal "QSL"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slower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 have already confirmed by card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 have worked before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G2C09</a:t>
                      </a:r>
                      <a:r>
                        <a:rPr smtClean="false" dirty="false" sz="2800" lang="en-US">
                          <a:solidFill>
                            <a:srgbClr val="FFFFFF"/>
                          </a:solidFill>
                        </a:rPr>
                        <a:t> ~ </a:t>
                      </a:r>
                      <a:r>
                        <a:rPr smtClean="false" dirty="false" sz="2800" lang="en-GB">
                          <a:solidFill>
                            <a:srgbClr val="FFFFFF"/>
                          </a:solidFill>
                        </a:rPr>
                        <a:t>What does the Q signal "QSL" mean?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slower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We have already confirmed by card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 acknowledge receipt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We have worked before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G2C10</a:t>
                      </a:r>
                      <a:r>
                        <a:rPr smtClean="false" dirty="false" sz="2800" lang="en-US">
                          <a:solidFill>
                            <a:schemeClr val="bg1">
                              <a:alpha val="0"/>
                            </a:schemeClr>
                          </a:solidFill>
                        </a:rPr>
                        <a:t> ~ </a:t>
                      </a:r>
                      <a:r>
                        <a:rPr smtClean="false" dirty="false" sz="2800" lang="en-GB">
                          <a:solidFill>
                            <a:schemeClr val="bg1">
                              <a:alpha val="0"/>
                            </a:schemeClr>
                          </a:solidFill>
                        </a:rPr>
                        <a:t>What does the Q signal "QRN"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more slowly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 am troubled by static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Zero beat my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Stop sending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G2C10</a:t>
                      </a:r>
                      <a:r>
                        <a:rPr smtClean="false" dirty="false" sz="2800" lang="en-US">
                          <a:solidFill>
                            <a:schemeClr val="bg1">
                              <a:alpha val="0"/>
                            </a:schemeClr>
                          </a:solidFill>
                        </a:rPr>
                        <a:t> ~ </a:t>
                      </a:r>
                      <a:r>
                        <a:rPr smtClean="false" dirty="false" sz="2800" lang="en-GB">
                          <a:solidFill>
                            <a:schemeClr val="bg1">
                              <a:alpha val="0"/>
                            </a:schemeClr>
                          </a:solidFill>
                        </a:rPr>
                        <a:t>What does the Q signal "QRN"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more slowly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Zero beat my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Stop sending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G2C10</a:t>
                      </a:r>
                      <a:r>
                        <a:rPr smtClean="false" dirty="false" sz="2800" lang="en-US">
                          <a:solidFill>
                            <a:srgbClr val="FFFFFF"/>
                          </a:solidFill>
                        </a:rPr>
                        <a:t> ~ </a:t>
                      </a:r>
                      <a:r>
                        <a:rPr smtClean="false" dirty="false" sz="2800" lang="en-GB">
                          <a:solidFill>
                            <a:srgbClr val="FFFFFF"/>
                          </a:solidFill>
                        </a:rPr>
                        <a:t>What does the Q signal "QRN" mean?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more slowly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 am troubled by static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Zero beat my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Stop sending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G2C11</a:t>
                      </a:r>
                      <a:r>
                        <a:rPr smtClean="false" dirty="false" sz="2800" lang="en-US">
                          <a:solidFill>
                            <a:schemeClr val="bg1">
                              <a:alpha val="0"/>
                            </a:schemeClr>
                          </a:solidFill>
                        </a:rPr>
                        <a:t> ~ </a:t>
                      </a:r>
                      <a:r>
                        <a:rPr smtClean="false" dirty="false" sz="2800" lang="en-GB">
                          <a:solidFill>
                            <a:schemeClr val="bg1">
                              <a:alpha val="0"/>
                            </a:schemeClr>
                          </a:solidFill>
                        </a:rPr>
                        <a:t>What does the Q signal "QRV"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are sending too fast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interference on the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 am quitting for the day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 am ready to receive messages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G2C11</a:t>
                      </a:r>
                      <a:r>
                        <a:rPr smtClean="false" dirty="false" sz="2800" lang="en-US">
                          <a:solidFill>
                            <a:schemeClr val="bg1">
                              <a:alpha val="0"/>
                            </a:schemeClr>
                          </a:solidFill>
                        </a:rPr>
                        <a:t> ~ </a:t>
                      </a:r>
                      <a:r>
                        <a:rPr smtClean="false" dirty="false" sz="2800" lang="en-GB">
                          <a:solidFill>
                            <a:schemeClr val="bg1">
                              <a:alpha val="0"/>
                            </a:schemeClr>
                          </a:solidFill>
                        </a:rPr>
                        <a:t>What does the Q signal "QRV"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are sending too fast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interference on the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 am quitting for the day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G2C11</a:t>
                      </a:r>
                      <a:r>
                        <a:rPr smtClean="false" dirty="false" sz="2800" lang="en-US">
                          <a:solidFill>
                            <a:srgbClr val="FFFFFF"/>
                          </a:solidFill>
                        </a:rPr>
                        <a:t> ~ </a:t>
                      </a:r>
                      <a:r>
                        <a:rPr smtClean="false" dirty="false" sz="2800" lang="en-GB">
                          <a:solidFill>
                            <a:srgbClr val="FFFFFF"/>
                          </a:solidFill>
                        </a:rPr>
                        <a:t>What does the Q signal "QRV" mean?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are sending too fast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is interference on the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 am quitting for the day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 am ready to receive messages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G2D01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G2D02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G2D03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G2D04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G2D05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G2D06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G2D07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G2D08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G2D09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G2D10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G2D11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Operating Procedures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G2D</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Amateur Auxiliary; minimizing interference; HF operations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0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G2D01</a:t>
                      </a:r>
                      <a:r>
                        <a:rPr smtClean="false" dirty="false" sz="2800" lang="en-US">
                          <a:solidFill>
                            <a:schemeClr val="bg1">
                              <a:alpha val="0"/>
                            </a:schemeClr>
                          </a:solidFill>
                        </a:rPr>
                        <a:t> ~ </a:t>
                      </a:r>
                      <a:r>
                        <a:rPr smtClean="false" dirty="false" sz="2800" lang="en-GB">
                          <a:solidFill>
                            <a:schemeClr val="bg1">
                              <a:alpha val="0"/>
                            </a:schemeClr>
                          </a:solidFill>
                        </a:rPr>
                        <a:t>What is the Amateur Auxiliary to the FCC?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are formally enlisted to monitor the airwaves for rules violations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conduct amateur licensing examinations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conduct frequency coordination for amateur VHF repeaters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use their station equipment to help civil defense organizations in times of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G2D01</a:t>
                      </a:r>
                      <a:r>
                        <a:rPr smtClean="false" dirty="false" sz="2800" lang="en-US">
                          <a:solidFill>
                            <a:schemeClr val="bg1">
                              <a:alpha val="0"/>
                            </a:schemeClr>
                          </a:solidFill>
                        </a:rPr>
                        <a:t> ~ </a:t>
                      </a:r>
                      <a:r>
                        <a:rPr smtClean="false" dirty="false" sz="2800" lang="en-GB">
                          <a:solidFill>
                            <a:schemeClr val="bg1">
                              <a:alpha val="0"/>
                            </a:schemeClr>
                          </a:solidFill>
                        </a:rPr>
                        <a:t>What is the Amateur Auxiliary to the FCC?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conduct amateur licensing examinations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conduct frequency coordination for amateur VHF repeaters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volunteers who use their station equipment to help civil defense organizations in times of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G2D01</a:t>
                      </a:r>
                      <a:r>
                        <a:rPr smtClean="false" dirty="false" sz="2800" lang="en-US">
                          <a:solidFill>
                            <a:srgbClr val="FFFFFF"/>
                          </a:solidFill>
                        </a:rPr>
                        <a:t> ~ </a:t>
                      </a:r>
                      <a:r>
                        <a:rPr smtClean="false" dirty="false" sz="2800" lang="en-GB">
                          <a:solidFill>
                            <a:srgbClr val="FFFFFF"/>
                          </a:solidFill>
                        </a:rPr>
                        <a:t>What is the Amateur Auxiliary to the FCC?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volunteers who are formally enlisted to monitor the airwaves for rules violations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volunteers who conduct amateur licensing examinations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volunteers who conduct frequency coordination for amateur VHF repeaters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volunteers who use their station equipment to help civil defense organizations in times of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0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G2D02</a:t>
                      </a:r>
                      <a:r>
                        <a:rPr smtClean="false" dirty="false" sz="2800" lang="en-US">
                          <a:solidFill>
                            <a:schemeClr val="bg1">
                              <a:alpha val="0"/>
                            </a:schemeClr>
                          </a:solidFill>
                        </a:rPr>
                        <a:t> ~ </a:t>
                      </a:r>
                      <a:r>
                        <a:rPr smtClean="false" dirty="false" sz="2800" lang="en-GB">
                          <a:solidFill>
                            <a:schemeClr val="bg1">
                              <a:alpha val="0"/>
                            </a:schemeClr>
                          </a:solidFill>
                        </a:rPr>
                        <a:t>Which of the following are objectives of the Amateur Auxiliary?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conduct efficient and orderly amateur licensing examinations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encourage self-regulation and compliance with the rules by radio amateur operators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coordinate repeaters for efficient and orderly spectrum usage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emergency and public safety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G2D02</a:t>
                      </a:r>
                      <a:r>
                        <a:rPr smtClean="false" dirty="false" sz="2800" lang="en-US">
                          <a:solidFill>
                            <a:schemeClr val="bg1">
                              <a:alpha val="0"/>
                            </a:schemeClr>
                          </a:solidFill>
                        </a:rPr>
                        <a:t> ~ </a:t>
                      </a:r>
                      <a:r>
                        <a:rPr smtClean="false" dirty="false" sz="2800" lang="en-GB">
                          <a:solidFill>
                            <a:schemeClr val="bg1">
                              <a:alpha val="0"/>
                            </a:schemeClr>
                          </a:solidFill>
                        </a:rPr>
                        <a:t>Which of the following are objectives of the Amateur Auxiliary?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conduct efficient and orderly amateur licensing examinations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coordinate repeaters for efficient and orderly spectrum usage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emergency and public safety communications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G2D02</a:t>
                      </a:r>
                      <a:r>
                        <a:rPr smtClean="false" dirty="false" sz="2800" lang="en-US">
                          <a:solidFill>
                            <a:srgbClr val="FFFFFF"/>
                          </a:solidFill>
                        </a:rPr>
                        <a:t> ~ </a:t>
                      </a:r>
                      <a:r>
                        <a:rPr smtClean="false" dirty="false" sz="2800" lang="en-GB">
                          <a:solidFill>
                            <a:srgbClr val="FFFFFF"/>
                          </a:solidFill>
                        </a:rPr>
                        <a:t>Which of the following are objectives of the Amateur Auxiliary?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conduct efficient and orderly amateur licensing examinations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encourage self-regulation and compliance with the rules by radio amateur operators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coordinate repeaters for efficient and orderly spectrum usage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provide emergency and public safety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G1A07</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20-meter phone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14005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14405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G1A07</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20-meter phone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14005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14105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14405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G1A07</a:t>
                      </a:r>
                      <a:r>
                        <a:rPr smtClean="false" dirty="false" sz="2800" lang="en-US">
                          <a:solidFill>
                            <a:srgbClr val="FFFFFF"/>
                          </a:solidFill>
                        </a:rPr>
                        <a:t> ~ </a:t>
                      </a:r>
                      <a:r>
                        <a:rPr smtClean="false" dirty="false" sz="2800" lang="en-GB">
                          <a:solidFill>
                            <a:srgbClr val="FFFFFF"/>
                          </a:solidFill>
                        </a:rPr>
                        <a:t>Which of the following frequencies is within the General Class portion of the 20-meter phone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14005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14105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14405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G2D03</a:t>
                      </a:r>
                      <a:r>
                        <a:rPr smtClean="false" dirty="false" sz="2800" lang="en-US">
                          <a:solidFill>
                            <a:schemeClr val="bg1">
                              <a:alpha val="0"/>
                            </a:schemeClr>
                          </a:solidFill>
                        </a:rPr>
                        <a:t> ~ </a:t>
                      </a:r>
                      <a:r>
                        <a:rPr smtClean="false" dirty="false" sz="2800" lang="en-GB">
                          <a:solidFill>
                            <a:schemeClr val="bg1">
                              <a:alpha val="0"/>
                            </a:schemeClr>
                          </a:solidFill>
                        </a:rPr>
                        <a:t>What skills learned during hidden transmitter hunts are of help to the Amateur Auxiliary?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Identification of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Direction finding used to locate stations violating FCC Rules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Identification of different call signs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Hunters have an opportunity to transmit on non-amateur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G2D03</a:t>
                      </a:r>
                      <a:r>
                        <a:rPr smtClean="false" dirty="false" sz="2800" lang="en-US">
                          <a:solidFill>
                            <a:schemeClr val="bg1">
                              <a:alpha val="0"/>
                            </a:schemeClr>
                          </a:solidFill>
                        </a:rPr>
                        <a:t> ~ </a:t>
                      </a:r>
                      <a:r>
                        <a:rPr smtClean="false" dirty="false" sz="2800" lang="en-GB">
                          <a:solidFill>
                            <a:schemeClr val="bg1">
                              <a:alpha val="0"/>
                            </a:schemeClr>
                          </a:solidFill>
                        </a:rPr>
                        <a:t>What skills learned during hidden transmitter hunts are of help to the Amateur Auxiliary?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Identification of out of band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Identification of different call signs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Hunters have an opportunity to transmit on non-amateur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G2D03</a:t>
                      </a:r>
                      <a:r>
                        <a:rPr smtClean="false" dirty="false" sz="2800" lang="en-US">
                          <a:solidFill>
                            <a:srgbClr val="FFFFFF"/>
                          </a:solidFill>
                        </a:rPr>
                        <a:t> ~ </a:t>
                      </a:r>
                      <a:r>
                        <a:rPr smtClean="false" dirty="false" sz="2800" lang="en-GB">
                          <a:solidFill>
                            <a:srgbClr val="FFFFFF"/>
                          </a:solidFill>
                        </a:rPr>
                        <a:t>What skills learned during hidden transmitter hunts are of help to the Amateur Auxiliary?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Identification of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Direction finding used to locate stations violating FCC Rules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Identification of different call signs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Hunters have an opportunity to transmit on non-amateur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an azimuthal projection map?</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accurate land masses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true bearings and distances from a particular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the angle at which an amateur satellite crosses the equator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the number of degrees longitude that an amateur satellite appears to move westward at the equator with each orbit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an azimuthal projection map?</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accurate land masses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the angle at which an amateur satellite crosses the equator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map that shows the number of degrees longitude that an amateur satellite appears to move westward at the equator with each orbit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G2D04</a:t>
                      </a:r>
                      <a:r>
                        <a:rPr smtClean="false" dirty="false" sz="2800" lang="en-US">
                          <a:solidFill>
                            <a:srgbClr val="FFFFFF"/>
                          </a:solidFill>
                        </a:rPr>
                        <a:t> ~ </a:t>
                      </a:r>
                      <a:r>
                        <a:rPr smtClean="false" dirty="false" sz="2800" lang="en-GB">
                          <a:solidFill>
                            <a:srgbClr val="FFFFFF"/>
                          </a:solidFill>
                        </a:rPr>
                        <a:t>Which of the following describes an azimuthal projection map?</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map that shows accurate land masses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map that shows true bearings and distances from a particular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map that shows the angle at which an amateur satellite crosses the equator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map that shows the number of degrees longitude that an amateur satellite appears to move westward at the equator with each orbit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G2D05</a:t>
                      </a:r>
                      <a:r>
                        <a:rPr smtClean="false" dirty="false" sz="2800" lang="en-US">
                          <a:solidFill>
                            <a:schemeClr val="bg1">
                              <a:alpha val="0"/>
                            </a:schemeClr>
                          </a:solidFill>
                        </a:rPr>
                        <a:t> ~ </a:t>
                      </a:r>
                      <a:r>
                        <a:rPr smtClean="false" dirty="false" sz="2800" lang="en-GB">
                          <a:solidFill>
                            <a:schemeClr val="bg1">
                              <a:alpha val="0"/>
                            </a:schemeClr>
                          </a:solidFill>
                        </a:rPr>
                        <a:t>When is it permissible to communicate with amateur stations in countries outside the areas administered by the Federal Communications Commission?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foreign country has a formal third party agreement filed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contact is with amateurs in any country except those whose administrations have notified the ITU that they object to such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contact is with amateurs in any country as long as the communication is conducted in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foreign country is a member of the International Amateur Radio Union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97.111(a)(1)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G2D05</a:t>
                      </a:r>
                      <a:r>
                        <a:rPr smtClean="false" dirty="false" sz="2800" lang="en-US">
                          <a:solidFill>
                            <a:schemeClr val="bg1">
                              <a:alpha val="0"/>
                            </a:schemeClr>
                          </a:solidFill>
                        </a:rPr>
                        <a:t> ~ </a:t>
                      </a:r>
                      <a:r>
                        <a:rPr smtClean="false" dirty="false" sz="2800" lang="en-GB">
                          <a:solidFill>
                            <a:schemeClr val="bg1">
                              <a:alpha val="0"/>
                            </a:schemeClr>
                          </a:solidFill>
                        </a:rPr>
                        <a:t>When is it permissible to communicate with amateur stations in countries outside the areas administered by the Federal Communications Commission?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foreign country has a formal third party agreement filed with the FCC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contact is with amateurs in any country as long as the communication is conducted in English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foreign country is a member of the International Amateur Radio Union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G2D05</a:t>
                      </a:r>
                      <a:r>
                        <a:rPr smtClean="false" dirty="false" sz="2800" lang="en-US">
                          <a:solidFill>
                            <a:srgbClr val="FFFFFF"/>
                          </a:solidFill>
                        </a:rPr>
                        <a:t> ~ </a:t>
                      </a:r>
                      <a:r>
                        <a:rPr smtClean="false" dirty="false" sz="2800" lang="en-GB">
                          <a:solidFill>
                            <a:srgbClr val="FFFFFF"/>
                          </a:solidFill>
                        </a:rPr>
                        <a:t>When is it permissible to communicate with amateur stations in countries outside the areas administered by the Federal Communications Commission?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the foreign country has a formal third party agreement filed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 contact is with amateurs in any country except those whose administrations have notified the ITU that they object to such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 contact is with amateurs in any country as long as the communication is conducted in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the foreign country is a member of the International Amateur Radio Union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G2D06</a:t>
                      </a:r>
                      <a:r>
                        <a:rPr smtClean="false" dirty="false" sz="2800" lang="en-US">
                          <a:solidFill>
                            <a:schemeClr val="bg1">
                              <a:alpha val="0"/>
                            </a:schemeClr>
                          </a:solidFill>
                        </a:rPr>
                        <a:t> ~ </a:t>
                      </a:r>
                      <a:r>
                        <a:rPr smtClean="false" dirty="false" sz="2800" lang="en-GB">
                          <a:solidFill>
                            <a:schemeClr val="bg1">
                              <a:alpha val="0"/>
                            </a:schemeClr>
                          </a:solidFill>
                        </a:rPr>
                        <a:t>How is a directional antenna pointed when making a "long-path" contact with another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Toward the rising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Along the gray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degrees from its short-path heading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Toward the north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G2D06</a:t>
                      </a:r>
                      <a:r>
                        <a:rPr smtClean="false" dirty="false" sz="2800" lang="en-US">
                          <a:solidFill>
                            <a:schemeClr val="bg1">
                              <a:alpha val="0"/>
                            </a:schemeClr>
                          </a:solidFill>
                        </a:rPr>
                        <a:t> ~ </a:t>
                      </a:r>
                      <a:r>
                        <a:rPr smtClean="false" dirty="false" sz="2800" lang="en-GB">
                          <a:solidFill>
                            <a:schemeClr val="bg1">
                              <a:alpha val="0"/>
                            </a:schemeClr>
                          </a:solidFill>
                        </a:rPr>
                        <a:t>How is a directional antenna pointed when making a "long-path" contact with another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Toward the rising Sun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Along the gray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Toward the north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G2D06</a:t>
                      </a:r>
                      <a:r>
                        <a:rPr smtClean="false" dirty="false" sz="2800" lang="en-US">
                          <a:solidFill>
                            <a:srgbClr val="FFFFFF"/>
                          </a:solidFill>
                        </a:rPr>
                        <a:t> ~ </a:t>
                      </a:r>
                      <a:r>
                        <a:rPr smtClean="false" dirty="false" sz="2800" lang="en-GB">
                          <a:solidFill>
                            <a:srgbClr val="FFFFFF"/>
                          </a:solidFill>
                        </a:rPr>
                        <a:t>How is a directional antenna pointed when making a "long-path" contact with another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Toward the rising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Along the gray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degrees from its short-path heading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Toward the north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G2D07</a:t>
                      </a:r>
                      <a:r>
                        <a:rPr smtClean="false" dirty="false" sz="2800" lang="en-US">
                          <a:solidFill>
                            <a:schemeClr val="bg1">
                              <a:alpha val="0"/>
                            </a:schemeClr>
                          </a:solidFill>
                        </a:rPr>
                        <a:t> ~ </a:t>
                      </a:r>
                      <a:r>
                        <a:rPr smtClean="false" dirty="false" sz="2800" lang="en-GB">
                          <a:solidFill>
                            <a:schemeClr val="bg1">
                              <a:alpha val="0"/>
                            </a:schemeClr>
                          </a:solidFill>
                        </a:rPr>
                        <a:t>Which of the following is required by the FCC rules when operating in the 60-meter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you are using other than a dipole antenna, you must keep a record of the gain of your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the date, time, frequency, power level and stations worked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all third party traffic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the manufacturer of your equipment and the antenna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97.303(i)</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G2D07</a:t>
                      </a:r>
                      <a:r>
                        <a:rPr smtClean="false" dirty="false" sz="2800" lang="en-US">
                          <a:solidFill>
                            <a:schemeClr val="bg1">
                              <a:alpha val="0"/>
                            </a:schemeClr>
                          </a:solidFill>
                        </a:rPr>
                        <a:t> ~ </a:t>
                      </a:r>
                      <a:r>
                        <a:rPr smtClean="false" dirty="false" sz="2800" lang="en-GB">
                          <a:solidFill>
                            <a:schemeClr val="bg1">
                              <a:alpha val="0"/>
                            </a:schemeClr>
                          </a:solidFill>
                        </a:rPr>
                        <a:t>Which of the following is required by the FCC rules when operating in the 60-meter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the date, time, frequency, power level and stations worked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all third party traffic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must keep a record of the manufacturer of your equipment and the antenna used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G2D07</a:t>
                      </a:r>
                      <a:r>
                        <a:rPr smtClean="false" dirty="false" sz="2800" lang="en-US">
                          <a:solidFill>
                            <a:srgbClr val="FFFFFF"/>
                          </a:solidFill>
                        </a:rPr>
                        <a:t> ~ </a:t>
                      </a:r>
                      <a:r>
                        <a:rPr smtClean="false" dirty="false" sz="2800" lang="en-GB">
                          <a:solidFill>
                            <a:srgbClr val="FFFFFF"/>
                          </a:solidFill>
                        </a:rPr>
                        <a:t>Which of the following is required by the FCC rules when operating in the 60-meter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you are using other than a dipole antenna, you must keep a record of the gain of your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must keep a record of the date, time, frequency, power level and stations worked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must keep a record of all third party traffic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must keep a record of the manufacturer of your equipment and the antenna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G2D08</a:t>
                      </a:r>
                      <a:r>
                        <a:rPr smtClean="false" dirty="false" sz="2800" lang="en-US">
                          <a:solidFill>
                            <a:schemeClr val="bg1">
                              <a:alpha val="0"/>
                            </a:schemeClr>
                          </a:solidFill>
                        </a:rPr>
                        <a:t> ~ </a:t>
                      </a:r>
                      <a:r>
                        <a:rPr smtClean="false" dirty="false" sz="2800" lang="en-GB">
                          <a:solidFill>
                            <a:schemeClr val="bg1">
                              <a:alpha val="0"/>
                            </a:schemeClr>
                          </a:solidFill>
                        </a:rPr>
                        <a:t>What is a reason why many amateurs keep a station log?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 requires a log of all international contacts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 requires a log of all international third party traffic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log provides evidence of operation needed to renew a license without retest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help with a reply if the FCC requests information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G2D08</a:t>
                      </a:r>
                      <a:r>
                        <a:rPr smtClean="false" dirty="false" sz="2800" lang="en-US">
                          <a:solidFill>
                            <a:schemeClr val="bg1">
                              <a:alpha val="0"/>
                            </a:schemeClr>
                          </a:solidFill>
                        </a:rPr>
                        <a:t> ~ </a:t>
                      </a:r>
                      <a:r>
                        <a:rPr smtClean="false" dirty="false" sz="2800" lang="en-GB">
                          <a:solidFill>
                            <a:schemeClr val="bg1">
                              <a:alpha val="0"/>
                            </a:schemeClr>
                          </a:solidFill>
                        </a:rPr>
                        <a:t>What is a reason why many amateurs keep a station log?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 requires a log of all international contacts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 requires a log of all international third party traffic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log provides evidence of operation needed to renew a license without retest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G2D08</a:t>
                      </a:r>
                      <a:r>
                        <a:rPr smtClean="false" dirty="false" sz="2800" lang="en-US">
                          <a:solidFill>
                            <a:srgbClr val="FFFFFF"/>
                          </a:solidFill>
                        </a:rPr>
                        <a:t> ~ </a:t>
                      </a:r>
                      <a:r>
                        <a:rPr smtClean="false" dirty="false" sz="2800" lang="en-GB">
                          <a:solidFill>
                            <a:srgbClr val="FFFFFF"/>
                          </a:solidFill>
                        </a:rPr>
                        <a:t>What is a reason why many amateurs keep a station log?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ITU requires a log of all international contacts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ITU requires a log of all international third party traffic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log provides evidence of operation needed to renew a license without retest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help with a reply if the FCC requests information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G2D09</a:t>
                      </a:r>
                      <a:r>
                        <a:rPr smtClean="false" dirty="false" sz="2800" lang="en-US">
                          <a:solidFill>
                            <a:schemeClr val="bg1">
                              <a:alpha val="0"/>
                            </a:schemeClr>
                          </a:solidFill>
                        </a:rPr>
                        <a:t> ~ </a:t>
                      </a:r>
                      <a:r>
                        <a:rPr smtClean="false" dirty="false" sz="2800" lang="en-GB">
                          <a:solidFill>
                            <a:schemeClr val="bg1">
                              <a:alpha val="0"/>
                            </a:schemeClr>
                          </a:solidFill>
                        </a:rPr>
                        <a:t>What information is traditionally contained in a station log?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Date and time of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 and/or frequency of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Call sign of station contacted and the signal report given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G2D09</a:t>
                      </a:r>
                      <a:r>
                        <a:rPr smtClean="false" dirty="false" sz="2800" lang="en-US">
                          <a:solidFill>
                            <a:schemeClr val="bg1">
                              <a:alpha val="0"/>
                            </a:schemeClr>
                          </a:solidFill>
                        </a:rPr>
                        <a:t> ~ </a:t>
                      </a:r>
                      <a:r>
                        <a:rPr smtClean="false" dirty="false" sz="2800" lang="en-GB">
                          <a:solidFill>
                            <a:schemeClr val="bg1">
                              <a:alpha val="0"/>
                            </a:schemeClr>
                          </a:solidFill>
                        </a:rPr>
                        <a:t>What information is traditionally contained in a station log?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Date and time of contact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 and/or frequency of the contact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Call sign of station contacted and the signal report given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G2D09</a:t>
                      </a:r>
                      <a:r>
                        <a:rPr smtClean="false" dirty="false" sz="2800" lang="en-US">
                          <a:solidFill>
                            <a:srgbClr val="FFFFFF"/>
                          </a:solidFill>
                        </a:rPr>
                        <a:t> ~ </a:t>
                      </a:r>
                      <a:r>
                        <a:rPr smtClean="false" dirty="false" sz="2800" lang="en-GB">
                          <a:solidFill>
                            <a:srgbClr val="FFFFFF"/>
                          </a:solidFill>
                        </a:rPr>
                        <a:t>What information is traditionally contained in a station log?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Date and time of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Band and/or frequency of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Call sign of station contacted and the signal report given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G2D10</a:t>
                      </a:r>
                      <a:r>
                        <a:rPr smtClean="false" dirty="false" sz="2800" lang="en-US">
                          <a:solidFill>
                            <a:schemeClr val="bg1">
                              <a:alpha val="0"/>
                            </a:schemeClr>
                          </a:solidFill>
                        </a:rPr>
                        <a:t> ~ </a:t>
                      </a:r>
                      <a:r>
                        <a:rPr smtClean="false" dirty="false" sz="2800" lang="en-GB">
                          <a:solidFill>
                            <a:schemeClr val="bg1">
                              <a:alpha val="0"/>
                            </a:schemeClr>
                          </a:solidFill>
                        </a:rPr>
                        <a:t>What is QRP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Remote piloted model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power transmit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using Quick Response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Traffic relay procedure net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G2D10</a:t>
                      </a:r>
                      <a:r>
                        <a:rPr smtClean="false" dirty="false" sz="2800" lang="en-US">
                          <a:solidFill>
                            <a:schemeClr val="bg1">
                              <a:alpha val="0"/>
                            </a:schemeClr>
                          </a:solidFill>
                        </a:rPr>
                        <a:t> ~ </a:t>
                      </a:r>
                      <a:r>
                        <a:rPr smtClean="false" dirty="false" sz="2800" lang="en-GB">
                          <a:solidFill>
                            <a:schemeClr val="bg1">
                              <a:alpha val="0"/>
                            </a:schemeClr>
                          </a:solidFill>
                        </a:rPr>
                        <a:t>What is QRP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Remote piloted model control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using Quick Response Protocol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Traffic relay procedure net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G2D10</a:t>
                      </a:r>
                      <a:r>
                        <a:rPr smtClean="false" dirty="false" sz="2800" lang="en-US">
                          <a:solidFill>
                            <a:srgbClr val="FFFFFF"/>
                          </a:solidFill>
                        </a:rPr>
                        <a:t> ~ </a:t>
                      </a:r>
                      <a:r>
                        <a:rPr smtClean="false" dirty="false" sz="2800" lang="en-GB">
                          <a:solidFill>
                            <a:srgbClr val="FFFFFF"/>
                          </a:solidFill>
                        </a:rPr>
                        <a:t>What is QRP operation?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Remote piloted model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power transmit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Transmission using Quick Response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Traffic relay procedure net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G2D11</a:t>
                      </a:r>
                      <a:r>
                        <a:rPr smtClean="false" dirty="false" sz="2800" lang="en-US">
                          <a:solidFill>
                            <a:schemeClr val="bg1">
                              <a:alpha val="0"/>
                            </a:schemeClr>
                          </a:solidFill>
                        </a:rPr>
                        <a:t> ~ </a:t>
                      </a:r>
                      <a:r>
                        <a:rPr smtClean="false" dirty="false" sz="2800" lang="en-GB">
                          <a:solidFill>
                            <a:schemeClr val="bg1">
                              <a:alpha val="0"/>
                            </a:schemeClr>
                          </a:solidFill>
                        </a:rPr>
                        <a:t>Which HF antenna would be the best to use for minimizing interference?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quarter-wave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isotropic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omnidirectional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G2D11</a:t>
                      </a:r>
                      <a:r>
                        <a:rPr smtClean="false" dirty="false" sz="2800" lang="en-US">
                          <a:solidFill>
                            <a:schemeClr val="bg1">
                              <a:alpha val="0"/>
                            </a:schemeClr>
                          </a:solidFill>
                        </a:rPr>
                        <a:t> ~ </a:t>
                      </a:r>
                      <a:r>
                        <a:rPr smtClean="false" dirty="false" sz="2800" lang="en-GB">
                          <a:solidFill>
                            <a:schemeClr val="bg1">
                              <a:alpha val="0"/>
                            </a:schemeClr>
                          </a:solidFill>
                        </a:rPr>
                        <a:t>Which HF antenna would be the best to use for minimizing interference?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quarter-wave vertical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isotropic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omnidirectional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G2D11</a:t>
                      </a:r>
                      <a:r>
                        <a:rPr smtClean="false" dirty="false" sz="2800" lang="en-US">
                          <a:solidFill>
                            <a:srgbClr val="FFFFFF"/>
                          </a:solidFill>
                        </a:rPr>
                        <a:t> ~ </a:t>
                      </a:r>
                      <a:r>
                        <a:rPr smtClean="false" dirty="false" sz="2800" lang="en-GB">
                          <a:solidFill>
                            <a:srgbClr val="FFFFFF"/>
                          </a:solidFill>
                        </a:rPr>
                        <a:t>Which HF antenna would be the best to use for minimizing interference?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quarter-wave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isotropic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omnidirectional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1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G2E01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G2E02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G2E03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G2E04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G2E05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G2E06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G2E07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G2E08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G2E09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G2E10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G2E11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G2E12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G2E13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G2E14</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1"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2"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Operating Procedures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G2E</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14</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Digital operating: procedures, procedural signals and common abbreviations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G1A08</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80-meter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1855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G1A08</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80-meter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1855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2560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3650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G1A08</a:t>
                      </a:r>
                      <a:r>
                        <a:rPr smtClean="false" dirty="false" sz="2800" lang="en-US">
                          <a:solidFill>
                            <a:srgbClr val="FFFFFF"/>
                          </a:solidFill>
                        </a:rPr>
                        <a:t> ~ </a:t>
                      </a:r>
                      <a:r>
                        <a:rPr smtClean="false" dirty="false" sz="2800" lang="en-GB">
                          <a:solidFill>
                            <a:srgbClr val="FFFFFF"/>
                          </a:solidFill>
                        </a:rPr>
                        <a:t>Which of the following frequencies is within the General Class portion of the 80-meter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1855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3560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3650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G2E01</a:t>
                      </a:r>
                      <a:r>
                        <a:rPr smtClean="false" dirty="false" sz="2800" lang="en-US">
                          <a:solidFill>
                            <a:schemeClr val="bg1">
                              <a:alpha val="0"/>
                            </a:schemeClr>
                          </a:solidFill>
                        </a:rPr>
                        <a:t> ~ </a:t>
                      </a:r>
                      <a:r>
                        <a:rPr smtClean="false" dirty="false" sz="2800" lang="en-GB">
                          <a:solidFill>
                            <a:schemeClr val="bg1">
                              <a:alpha val="0"/>
                            </a:schemeClr>
                          </a:solidFill>
                        </a:rPr>
                        <a:t>Which mode is normally used when sending an RTTY signal via AFSK with an SSB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G2E01</a:t>
                      </a:r>
                      <a:r>
                        <a:rPr smtClean="false" dirty="false" sz="2800" lang="en-US">
                          <a:solidFill>
                            <a:schemeClr val="bg1">
                              <a:alpha val="0"/>
                            </a:schemeClr>
                          </a:solidFill>
                        </a:rPr>
                        <a:t> ~ </a:t>
                      </a:r>
                      <a:r>
                        <a:rPr smtClean="false" dirty="false" sz="2800" lang="en-GB">
                          <a:solidFill>
                            <a:schemeClr val="bg1">
                              <a:alpha val="0"/>
                            </a:schemeClr>
                          </a:solidFill>
                        </a:rPr>
                        <a:t>Which mode is normally used when sending an RTTY signal via AFSK with an SSB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G2E01</a:t>
                      </a:r>
                      <a:r>
                        <a:rPr smtClean="false" dirty="false" sz="2800" lang="en-US">
                          <a:solidFill>
                            <a:srgbClr val="FFFFFF"/>
                          </a:solidFill>
                        </a:rPr>
                        <a:t> ~ </a:t>
                      </a:r>
                      <a:r>
                        <a:rPr smtClean="false" dirty="false" sz="2800" lang="en-GB">
                          <a:solidFill>
                            <a:srgbClr val="FFFFFF"/>
                          </a:solidFill>
                        </a:rPr>
                        <a:t>Which mode is normally used when sending an RTTY signal via AFSK with an SSB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G2E02</a:t>
                      </a:r>
                      <a:r>
                        <a:rPr smtClean="false" dirty="false" sz="2800" lang="en-US">
                          <a:solidFill>
                            <a:schemeClr val="bg1">
                              <a:alpha val="0"/>
                            </a:schemeClr>
                          </a:solidFill>
                        </a:rPr>
                        <a:t> ~ </a:t>
                      </a:r>
                      <a:r>
                        <a:rPr smtClean="false" dirty="false" sz="2800" lang="en-GB">
                          <a:solidFill>
                            <a:schemeClr val="bg1">
                              <a:alpha val="0"/>
                            </a:schemeClr>
                          </a:solidFill>
                        </a:rPr>
                        <a:t>How can a PACTOR modem or controller be used to determine if the channel is in use by other PACTOR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Unplug the data connector temporarily and see if the channel-busy indication is turned 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Put the modem or controller in a mode which allows monitoring communications without a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UI packets several times and wait to see if there is a response from another PACTOR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the message: "Is this frequency in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G2E02</a:t>
                      </a:r>
                      <a:r>
                        <a:rPr smtClean="false" dirty="false" sz="2800" lang="en-US">
                          <a:solidFill>
                            <a:schemeClr val="bg1">
                              <a:alpha val="0"/>
                            </a:schemeClr>
                          </a:solidFill>
                        </a:rPr>
                        <a:t> ~ </a:t>
                      </a:r>
                      <a:r>
                        <a:rPr smtClean="false" dirty="false" sz="2800" lang="en-GB">
                          <a:solidFill>
                            <a:schemeClr val="bg1">
                              <a:alpha val="0"/>
                            </a:schemeClr>
                          </a:solidFill>
                        </a:rPr>
                        <a:t>How can a PACTOR modem or controller be used to determine if the channel is in use by other PACTOR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Unplug the data connector temporarily and see if the channel-busy indication is turned off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UI packets several times and wait to see if there is a response from another PACTOR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the message: "Is this frequency in use?"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G2E02</a:t>
                      </a:r>
                      <a:r>
                        <a:rPr smtClean="false" dirty="false" sz="2800" lang="en-US">
                          <a:solidFill>
                            <a:srgbClr val="FFFFFF"/>
                          </a:solidFill>
                        </a:rPr>
                        <a:t> ~ </a:t>
                      </a:r>
                      <a:r>
                        <a:rPr smtClean="false" dirty="false" sz="2800" lang="en-GB">
                          <a:solidFill>
                            <a:srgbClr val="FFFFFF"/>
                          </a:solidFill>
                        </a:rPr>
                        <a:t>How can a PACTOR modem or controller be used to determine if the channel is in use by other PACTOR stations?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Unplug the data connector temporarily and see if the channel-busy indication is turned 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Put the modem or controller in a mode which allows monitoring communications without a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 UI packets several times and wait to see if there is a response from another PACTOR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the message: "Is this frequency in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G2E03</a:t>
                      </a:r>
                      <a:r>
                        <a:rPr smtClean="false" dirty="false" sz="2800" lang="en-US">
                          <a:solidFill>
                            <a:schemeClr val="bg1">
                              <a:alpha val="0"/>
                            </a:schemeClr>
                          </a:solidFill>
                        </a:rPr>
                        <a:t> ~ </a:t>
                      </a:r>
                      <a:r>
                        <a:rPr smtClean="false" dirty="false" sz="2800" lang="en-GB">
                          <a:solidFill>
                            <a:schemeClr val="bg1">
                              <a:alpha val="0"/>
                            </a:schemeClr>
                          </a:solidFill>
                        </a:rPr>
                        <a:t>What symptoms may result from other signals interfering with a PACTOR or WINMOR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Frequent retries or timeouts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pauses in message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Failure to establish a connection between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G2E03</a:t>
                      </a:r>
                      <a:r>
                        <a:rPr smtClean="false" dirty="false" sz="2800" lang="en-US">
                          <a:solidFill>
                            <a:schemeClr val="bg1">
                              <a:alpha val="0"/>
                            </a:schemeClr>
                          </a:solidFill>
                        </a:rPr>
                        <a:t> ~ </a:t>
                      </a:r>
                      <a:r>
                        <a:rPr smtClean="false" dirty="false" sz="2800" lang="en-GB">
                          <a:solidFill>
                            <a:schemeClr val="bg1">
                              <a:alpha val="0"/>
                            </a:schemeClr>
                          </a:solidFill>
                        </a:rPr>
                        <a:t>What symptoms may result from other signals interfering with a PACTOR or WINMOR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Frequent retries or timeouts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pauses in message transmission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Failure to establish a connection between stations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G2E03</a:t>
                      </a:r>
                      <a:r>
                        <a:rPr smtClean="false" dirty="false" sz="2800" lang="en-US">
                          <a:solidFill>
                            <a:srgbClr val="FFFFFF"/>
                          </a:solidFill>
                        </a:rPr>
                        <a:t> ~ </a:t>
                      </a:r>
                      <a:r>
                        <a:rPr smtClean="false" dirty="false" sz="2800" lang="en-GB">
                          <a:solidFill>
                            <a:srgbClr val="FFFFFF"/>
                          </a:solidFill>
                        </a:rPr>
                        <a:t>What symptoms may result from other signals interfering with a PACTOR or WINMOR transmission?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Frequent retries or timeouts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pauses in message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Failure to establish a connection between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G2E04</a:t>
                      </a:r>
                      <a:r>
                        <a:rPr smtClean="false" dirty="false" sz="2800" lang="en-US">
                          <a:solidFill>
                            <a:schemeClr val="bg1">
                              <a:alpha val="0"/>
                            </a:schemeClr>
                          </a:solidFill>
                        </a:rPr>
                        <a:t> ~ </a:t>
                      </a:r>
                      <a:r>
                        <a:rPr smtClean="false" dirty="false" sz="2800" lang="en-GB">
                          <a:solidFill>
                            <a:schemeClr val="bg1">
                              <a:alpha val="0"/>
                            </a:schemeClr>
                          </a:solidFill>
                        </a:rPr>
                        <a:t>What segment of the 20-meter band is most often used for digital transmissions?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14.000 - 14.050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14.070 - 14.100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14.150 - 14.225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14.275 - 14.350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G2E04</a:t>
                      </a:r>
                      <a:r>
                        <a:rPr smtClean="false" dirty="false" sz="2800" lang="en-US">
                          <a:solidFill>
                            <a:schemeClr val="bg1">
                              <a:alpha val="0"/>
                            </a:schemeClr>
                          </a:solidFill>
                        </a:rPr>
                        <a:t> ~ </a:t>
                      </a:r>
                      <a:r>
                        <a:rPr smtClean="false" dirty="false" sz="2800" lang="en-GB">
                          <a:solidFill>
                            <a:schemeClr val="bg1">
                              <a:alpha val="0"/>
                            </a:schemeClr>
                          </a:solidFill>
                        </a:rPr>
                        <a:t>What segment of the 20-meter band is most often used for digital transmissions?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14.000 - 14.050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14.150 - 14.225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14.275 - 14.350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G2E04</a:t>
                      </a:r>
                      <a:r>
                        <a:rPr smtClean="false" dirty="false" sz="2800" lang="en-US">
                          <a:solidFill>
                            <a:srgbClr val="FFFFFF"/>
                          </a:solidFill>
                        </a:rPr>
                        <a:t> ~ </a:t>
                      </a:r>
                      <a:r>
                        <a:rPr smtClean="false" dirty="false" sz="2800" lang="en-GB">
                          <a:solidFill>
                            <a:srgbClr val="FFFFFF"/>
                          </a:solidFill>
                        </a:rPr>
                        <a:t>What segment of the 20-meter band is most often used for digital transmissions?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14.000 - 14.050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14.070 - 14.100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14.150 - 14.225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14.275 - 14.350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G2E05</a:t>
                      </a:r>
                      <a:r>
                        <a:rPr smtClean="false" dirty="false" sz="2800" lang="en-US">
                          <a:solidFill>
                            <a:schemeClr val="bg1">
                              <a:alpha val="0"/>
                            </a:schemeClr>
                          </a:solidFill>
                        </a:rPr>
                        <a:t> ~ </a:t>
                      </a:r>
                      <a:r>
                        <a:rPr smtClean="false" dirty="false" sz="2800" lang="en-GB">
                          <a:solidFill>
                            <a:schemeClr val="bg1">
                              <a:alpha val="0"/>
                            </a:schemeClr>
                          </a:solidFill>
                        </a:rPr>
                        <a:t>What is the standard sideband used to generate a JT65 or JT9 digital signal when using AFSK in any amateur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G2E05</a:t>
                      </a:r>
                      <a:r>
                        <a:rPr smtClean="false" dirty="false" sz="2800" lang="en-US">
                          <a:solidFill>
                            <a:schemeClr val="bg1">
                              <a:alpha val="0"/>
                            </a:schemeClr>
                          </a:solidFill>
                        </a:rPr>
                        <a:t> ~ </a:t>
                      </a:r>
                      <a:r>
                        <a:rPr smtClean="false" dirty="false" sz="2800" lang="en-GB">
                          <a:solidFill>
                            <a:schemeClr val="bg1">
                              <a:alpha val="0"/>
                            </a:schemeClr>
                          </a:solidFill>
                        </a:rPr>
                        <a:t>What is the standard sideband used to generate a JT65 or JT9 digital signal when using AFSK in any amateur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G2E05</a:t>
                      </a:r>
                      <a:r>
                        <a:rPr smtClean="false" dirty="false" sz="2800" lang="en-US">
                          <a:solidFill>
                            <a:srgbClr val="FFFFFF"/>
                          </a:solidFill>
                        </a:rPr>
                        <a:t> ~ </a:t>
                      </a:r>
                      <a:r>
                        <a:rPr smtClean="false" dirty="false" sz="2800" lang="en-GB">
                          <a:solidFill>
                            <a:srgbClr val="FFFFFF"/>
                          </a:solidFill>
                        </a:rPr>
                        <a:t>What is the standard sideband used to generate a JT65 or JT9 digital signal when using AFSK in any amateur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G2E06</a:t>
                      </a:r>
                      <a:r>
                        <a:rPr smtClean="false" dirty="false" sz="2800" lang="en-US">
                          <a:solidFill>
                            <a:schemeClr val="bg1">
                              <a:alpha val="0"/>
                            </a:schemeClr>
                          </a:solidFill>
                        </a:rPr>
                        <a:t> ~ </a:t>
                      </a:r>
                      <a:r>
                        <a:rPr smtClean="false" dirty="false" sz="2800" lang="en-GB">
                          <a:solidFill>
                            <a:schemeClr val="bg1">
                              <a:alpha val="0"/>
                            </a:schemeClr>
                          </a:solidFill>
                        </a:rPr>
                        <a:t>What is the most common frequency shift for RTTY emissions in the amateur 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425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G2E06</a:t>
                      </a:r>
                      <a:r>
                        <a:rPr smtClean="false" dirty="false" sz="2800" lang="en-US">
                          <a:solidFill>
                            <a:schemeClr val="bg1">
                              <a:alpha val="0"/>
                            </a:schemeClr>
                          </a:solidFill>
                        </a:rPr>
                        <a:t> ~ </a:t>
                      </a:r>
                      <a:r>
                        <a:rPr smtClean="false" dirty="false" sz="2800" lang="en-GB">
                          <a:solidFill>
                            <a:schemeClr val="bg1">
                              <a:alpha val="0"/>
                            </a:schemeClr>
                          </a:solidFill>
                        </a:rPr>
                        <a:t>What is the most common frequency shift for RTTY emissions in the amateur 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425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850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G2E06</a:t>
                      </a:r>
                      <a:r>
                        <a:rPr smtClean="false" dirty="false" sz="2800" lang="en-US">
                          <a:solidFill>
                            <a:srgbClr val="FFFFFF"/>
                          </a:solidFill>
                        </a:rPr>
                        <a:t> ~ </a:t>
                      </a:r>
                      <a:r>
                        <a:rPr smtClean="false" dirty="false" sz="2800" lang="en-GB">
                          <a:solidFill>
                            <a:srgbClr val="FFFFFF"/>
                          </a:solidFill>
                        </a:rPr>
                        <a:t>What is the most common frequency shift for RTTY emissions in the amateur HF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170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425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850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G2E07</a:t>
                      </a:r>
                      <a:r>
                        <a:rPr smtClean="false" dirty="false" sz="2800" lang="en-US">
                          <a:solidFill>
                            <a:schemeClr val="bg1">
                              <a:alpha val="0"/>
                            </a:schemeClr>
                          </a:solidFill>
                        </a:rPr>
                        <a:t> ~ </a:t>
                      </a:r>
                      <a:r>
                        <a:rPr smtClean="false" dirty="false" sz="2800" lang="en-GB">
                          <a:solidFill>
                            <a:schemeClr val="bg1">
                              <a:alpha val="0"/>
                            </a:schemeClr>
                          </a:solidFill>
                        </a:rPr>
                        <a:t>What segment of the 80-meter band is most commonly used for digital transmissions?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3570 - 3600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3500 - 3525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3700 - 3750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3775 - 3825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G2E07</a:t>
                      </a:r>
                      <a:r>
                        <a:rPr smtClean="false" dirty="false" sz="2800" lang="en-US">
                          <a:solidFill>
                            <a:schemeClr val="bg1">
                              <a:alpha val="0"/>
                            </a:schemeClr>
                          </a:solidFill>
                        </a:rPr>
                        <a:t> ~ </a:t>
                      </a:r>
                      <a:r>
                        <a:rPr smtClean="false" dirty="false" sz="2800" lang="en-GB">
                          <a:solidFill>
                            <a:schemeClr val="bg1">
                              <a:alpha val="0"/>
                            </a:schemeClr>
                          </a:solidFill>
                        </a:rPr>
                        <a:t>What segment of the 80-meter band is most commonly used for digital transmissions?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3500 - 3525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3700 - 3750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3775 - 3825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G2E07</a:t>
                      </a:r>
                      <a:r>
                        <a:rPr smtClean="false" dirty="false" sz="2800" lang="en-US">
                          <a:solidFill>
                            <a:srgbClr val="FFFFFF"/>
                          </a:solidFill>
                        </a:rPr>
                        <a:t> ~ </a:t>
                      </a:r>
                      <a:r>
                        <a:rPr smtClean="false" dirty="false" sz="2800" lang="en-GB">
                          <a:solidFill>
                            <a:srgbClr val="FFFFFF"/>
                          </a:solidFill>
                        </a:rPr>
                        <a:t>What segment of the 80-meter band is most commonly used for digital transmissions?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3570 - 3600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3500 - 3525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3700 - 3750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3775 - 3825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G2E08</a:t>
                      </a:r>
                      <a:r>
                        <a:rPr smtClean="false" dirty="false" sz="2800" lang="en-US">
                          <a:solidFill>
                            <a:schemeClr val="bg1">
                              <a:alpha val="0"/>
                            </a:schemeClr>
                          </a:solidFill>
                        </a:rPr>
                        <a:t> ~ </a:t>
                      </a:r>
                      <a:r>
                        <a:rPr smtClean="false" dirty="false" sz="2800" lang="en-GB">
                          <a:solidFill>
                            <a:schemeClr val="bg1">
                              <a:alpha val="0"/>
                            </a:schemeClr>
                          </a:solidFill>
                        </a:rPr>
                        <a:t>In what segment of the 20-meter band are most PSK31 operations commonly found?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bottom of the slow-scan TV segment, near 14.230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top of the SSB phone segment, near 14.325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the middle of the CW segment, near 14.100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Below the RTTY segment, near 14.070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G2E08</a:t>
                      </a:r>
                      <a:r>
                        <a:rPr smtClean="false" dirty="false" sz="2800" lang="en-US">
                          <a:solidFill>
                            <a:schemeClr val="bg1">
                              <a:alpha val="0"/>
                            </a:schemeClr>
                          </a:solidFill>
                        </a:rPr>
                        <a:t> ~ </a:t>
                      </a:r>
                      <a:r>
                        <a:rPr smtClean="false" dirty="false" sz="2800" lang="en-GB">
                          <a:solidFill>
                            <a:schemeClr val="bg1">
                              <a:alpha val="0"/>
                            </a:schemeClr>
                          </a:solidFill>
                        </a:rPr>
                        <a:t>In what segment of the 20-meter band are most PSK31 operations commonly found?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bottom of the slow-scan TV segment, near 14.230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top of the SSB phone segment, near 14.325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the middle of the CW segment, near 14.100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G2E08</a:t>
                      </a:r>
                      <a:r>
                        <a:rPr smtClean="false" dirty="false" sz="2800" lang="en-US">
                          <a:solidFill>
                            <a:srgbClr val="FFFFFF"/>
                          </a:solidFill>
                        </a:rPr>
                        <a:t> ~ </a:t>
                      </a:r>
                      <a:r>
                        <a:rPr smtClean="false" dirty="false" sz="2800" lang="en-GB">
                          <a:solidFill>
                            <a:srgbClr val="FFFFFF"/>
                          </a:solidFill>
                        </a:rPr>
                        <a:t>In what segment of the 20-meter band are most PSK31 operations commonly found?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bottom of the slow-scan TV segment, near 14.230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top of the SSB phone segment, near 14.325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the middle of the CW segment, near 14.100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Below the RTTY segment, near 14.070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G2E09</a:t>
                      </a:r>
                      <a:r>
                        <a:rPr smtClean="false" dirty="false" sz="2800" lang="en-US">
                          <a:solidFill>
                            <a:schemeClr val="bg1">
                              <a:alpha val="0"/>
                            </a:schemeClr>
                          </a:solidFill>
                        </a:rPr>
                        <a:t> ~ </a:t>
                      </a:r>
                      <a:r>
                        <a:rPr smtClean="false" dirty="false" sz="2800" lang="en-GB">
                          <a:solidFill>
                            <a:schemeClr val="bg1">
                              <a:alpha val="0"/>
                            </a:schemeClr>
                          </a:solidFill>
                        </a:rPr>
                        <a:t>How do you join a contact between two stations using the PACTOR protocol?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broadcast packets containing your call sign while in MONITOR mode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a steady carrier until the PACTOR protocol times out and disconnects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Joining an existing contact is not possible, PACTOR connections are limited to two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 NAK response continuously so that the sending station has to pause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G2E09</a:t>
                      </a:r>
                      <a:r>
                        <a:rPr smtClean="false" dirty="false" sz="2800" lang="en-US">
                          <a:solidFill>
                            <a:schemeClr val="bg1">
                              <a:alpha val="0"/>
                            </a:schemeClr>
                          </a:solidFill>
                        </a:rPr>
                        <a:t> ~ </a:t>
                      </a:r>
                      <a:r>
                        <a:rPr smtClean="false" dirty="false" sz="2800" lang="en-GB">
                          <a:solidFill>
                            <a:schemeClr val="bg1">
                              <a:alpha val="0"/>
                            </a:schemeClr>
                          </a:solidFill>
                        </a:rPr>
                        <a:t>How do you join a contact between two stations using the PACTOR protocol?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broadcast packets containing your call sign while in MONITOR mode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a steady carrier until the PACTOR protocol times out and disconnects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 NAK response continuously so that the sending station has to pause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G2E09</a:t>
                      </a:r>
                      <a:r>
                        <a:rPr smtClean="false" dirty="false" sz="2800" lang="en-US">
                          <a:solidFill>
                            <a:srgbClr val="FFFFFF"/>
                          </a:solidFill>
                        </a:rPr>
                        <a:t> ~ </a:t>
                      </a:r>
                      <a:r>
                        <a:rPr smtClean="false" dirty="false" sz="2800" lang="en-GB">
                          <a:solidFill>
                            <a:srgbClr val="FFFFFF"/>
                          </a:solidFill>
                        </a:rPr>
                        <a:t>How do you join a contact between two stations using the PACTOR protocol?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broadcast packets containing your call sign while in MONITOR mode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 a steady carrier until the PACTOR protocol times out and disconnects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Joining an existing contact is not possible, PACTOR connections are limited to two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a NAK response continuously so that the sending station has to pause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2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way to establish contact with a digital messaging system gateway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an email to the system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QRL in Morse code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Respond when the station broadcasts its SSID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a connect message on the station's published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way to establish contact with a digital messaging system gateway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an email to the system control operator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QRL in Morse code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Respond when the station broadcasts its SSID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G2E10</a:t>
                      </a:r>
                      <a:r>
                        <a:rPr smtClean="false" dirty="false" sz="2800" lang="en-US">
                          <a:solidFill>
                            <a:srgbClr val="FFFFFF"/>
                          </a:solidFill>
                        </a:rPr>
                        <a:t> ~ </a:t>
                      </a:r>
                      <a:r>
                        <a:rPr smtClean="false" dirty="false" sz="2800" lang="en-GB">
                          <a:solidFill>
                            <a:srgbClr val="FFFFFF"/>
                          </a:solidFill>
                        </a:rPr>
                        <a:t>Which of the following is a way to establish contact with a digital messaging system gateway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an email to the system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QRL in Morse code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Respond when the station broadcasts its SSID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 a connect message on the station's published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G1A09</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15-meter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14250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18155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21300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24900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G1A09</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within the General Class portion of the 15-meter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14250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18155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24900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G1A09</a:t>
                      </a:r>
                      <a:r>
                        <a:rPr smtClean="false" dirty="false" sz="2800" lang="en-US">
                          <a:solidFill>
                            <a:srgbClr val="FFFFFF"/>
                          </a:solidFill>
                        </a:rPr>
                        <a:t> ~ </a:t>
                      </a:r>
                      <a:r>
                        <a:rPr smtClean="false" dirty="false" sz="2800" lang="en-GB">
                          <a:solidFill>
                            <a:srgbClr val="FFFFFF"/>
                          </a:solidFill>
                        </a:rPr>
                        <a:t>Which of the following frequencies is within the General Class portion of the 15-meter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14250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18155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21300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24900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G2E11</a:t>
                      </a:r>
                      <a:r>
                        <a:rPr smtClean="false" dirty="false" sz="2800" lang="en-US">
                          <a:solidFill>
                            <a:schemeClr val="bg1">
                              <a:alpha val="0"/>
                            </a:schemeClr>
                          </a:solidFill>
                        </a:rPr>
                        <a:t> ~ </a:t>
                      </a:r>
                      <a:r>
                        <a:rPr smtClean="false" dirty="false" sz="2800" lang="en-GB">
                          <a:solidFill>
                            <a:schemeClr val="bg1">
                              <a:alpha val="0"/>
                            </a:schemeClr>
                          </a:solidFill>
                        </a:rPr>
                        <a:t>What is indicated on a waterfall display by one or more vertical lines adjacent to a PSK31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Path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Backscatter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Overmodulation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G2E11</a:t>
                      </a:r>
                      <a:r>
                        <a:rPr smtClean="false" dirty="false" sz="2800" lang="en-US">
                          <a:solidFill>
                            <a:schemeClr val="bg1">
                              <a:alpha val="0"/>
                            </a:schemeClr>
                          </a:solidFill>
                        </a:rPr>
                        <a:t> ~ </a:t>
                      </a:r>
                      <a:r>
                        <a:rPr smtClean="false" dirty="false" sz="2800" lang="en-GB">
                          <a:solidFill>
                            <a:schemeClr val="bg1">
                              <a:alpha val="0"/>
                            </a:schemeClr>
                          </a:solidFill>
                        </a:rPr>
                        <a:t>What is indicated on a waterfall display by one or more vertical lines adjacent to a PSK31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Path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Backscatter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G2E11</a:t>
                      </a:r>
                      <a:r>
                        <a:rPr smtClean="false" dirty="false" sz="2800" lang="en-US">
                          <a:solidFill>
                            <a:srgbClr val="FFFFFF"/>
                          </a:solidFill>
                        </a:rPr>
                        <a:t> ~ </a:t>
                      </a:r>
                      <a:r>
                        <a:rPr smtClean="false" dirty="false" sz="2800" lang="en-GB">
                          <a:solidFill>
                            <a:srgbClr val="FFFFFF"/>
                          </a:solidFill>
                        </a:rPr>
                        <a:t>What is indicated on a waterfall display by one or more vertical lines adjacent to a PSK31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Path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Backscatter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Insufficient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Overmodulation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G2E12</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waterfall display?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horizontal, signal strength is vertical, time is intensity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vertical, signal strength is intensity, time is horizontal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horizontal, signal strength is intensity, time is vertical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vertical, signal strength is horizontal, time is intensity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G2E12</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waterfall display?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horizontal, signal strength is vertical, time is intensity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vertical, signal strength is intensity, time is horizontal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is vertical, signal strength is horizontal, time is intensity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G2E12</a:t>
                      </a:r>
                      <a:r>
                        <a:rPr smtClean="false" dirty="false" sz="2800" lang="en-US">
                          <a:solidFill>
                            <a:srgbClr val="FFFFFF"/>
                          </a:solidFill>
                        </a:rPr>
                        <a:t> ~ </a:t>
                      </a:r>
                      <a:r>
                        <a:rPr smtClean="false" dirty="false" sz="2800" lang="en-GB">
                          <a:solidFill>
                            <a:srgbClr val="FFFFFF"/>
                          </a:solidFill>
                        </a:rPr>
                        <a:t>Which of the following describes a waterfall display?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is horizontal, signal strength is vertical, time is intensity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is vertical, signal strength is intensity, time is horizontal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is horizontal, signal strength is intensity, time is vertical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is vertical, signal strength is horizontal, time is intensity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G2E13</a:t>
                      </a:r>
                      <a:r>
                        <a:rPr smtClean="false" dirty="false" sz="2800" lang="en-US">
                          <a:solidFill>
                            <a:schemeClr val="bg1">
                              <a:alpha val="0"/>
                            </a:schemeClr>
                          </a:solidFill>
                        </a:rPr>
                        <a:t> ~ </a:t>
                      </a:r>
                      <a:r>
                        <a:rPr smtClean="false" dirty="false" sz="2800" lang="en-GB">
                          <a:solidFill>
                            <a:schemeClr val="bg1">
                              <a:alpha val="0"/>
                            </a:schemeClr>
                          </a:solidFill>
                        </a:rPr>
                        <a:t>Which communication system sometimes uses the Internet to transfer messages?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Winlink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RTTY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Skywarn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G2E13</a:t>
                      </a:r>
                      <a:r>
                        <a:rPr smtClean="false" dirty="false" sz="2800" lang="en-US">
                          <a:solidFill>
                            <a:schemeClr val="bg1">
                              <a:alpha val="0"/>
                            </a:schemeClr>
                          </a:solidFill>
                        </a:rPr>
                        <a:t> ~ </a:t>
                      </a:r>
                      <a:r>
                        <a:rPr smtClean="false" dirty="false" sz="2800" lang="en-GB">
                          <a:solidFill>
                            <a:schemeClr val="bg1">
                              <a:alpha val="0"/>
                            </a:schemeClr>
                          </a:solidFill>
                        </a:rPr>
                        <a:t>Which communication system sometimes uses the Internet to transfer messages?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RTTY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Skywarn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G2E13</a:t>
                      </a:r>
                      <a:r>
                        <a:rPr smtClean="false" dirty="false" sz="2800" lang="en-US">
                          <a:solidFill>
                            <a:srgbClr val="FFFFFF"/>
                          </a:solidFill>
                        </a:rPr>
                        <a:t> ~ </a:t>
                      </a:r>
                      <a:r>
                        <a:rPr smtClean="false" dirty="false" sz="2800" lang="en-GB">
                          <a:solidFill>
                            <a:srgbClr val="FFFFFF"/>
                          </a:solidFill>
                        </a:rPr>
                        <a:t>Which communication system sometimes uses the Internet to transfer messages?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Winlink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RTTY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Skywarn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G2E14</a:t>
                      </a:r>
                      <a:r>
                        <a:rPr smtClean="false" dirty="false" sz="2800" lang="en-US">
                          <a:solidFill>
                            <a:schemeClr val="bg1">
                              <a:alpha val="0"/>
                            </a:schemeClr>
                          </a:solidFill>
                        </a:rPr>
                        <a:t> ~ </a:t>
                      </a:r>
                      <a:r>
                        <a:rPr smtClean="false" dirty="false" sz="2800" lang="en-GB">
                          <a:solidFill>
                            <a:schemeClr val="bg1">
                              <a:alpha val="0"/>
                            </a:schemeClr>
                          </a:solidFill>
                        </a:rPr>
                        <a:t>What could be wrong if you cannot decode an RTTY or other FSK signal even though it is apparently tuned in properly?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mark and space frequencies may be reversed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may have selected the wrong baud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may be listening on the wrong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G2E14</a:t>
                      </a:r>
                      <a:r>
                        <a:rPr smtClean="false" dirty="false" sz="2800" lang="en-US">
                          <a:solidFill>
                            <a:schemeClr val="bg1">
                              <a:alpha val="0"/>
                            </a:schemeClr>
                          </a:solidFill>
                        </a:rPr>
                        <a:t> ~ </a:t>
                      </a:r>
                      <a:r>
                        <a:rPr smtClean="false" dirty="false" sz="2800" lang="en-GB">
                          <a:solidFill>
                            <a:schemeClr val="bg1">
                              <a:alpha val="0"/>
                            </a:schemeClr>
                          </a:solidFill>
                        </a:rPr>
                        <a:t>What could be wrong if you cannot decode an RTTY or other FSK signal even though it is apparently tuned in properly?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mark and space frequencies may be reversed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may have selected the wrong baud rate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may be listening on the wrong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G2E14</a:t>
                      </a:r>
                      <a:r>
                        <a:rPr smtClean="false" dirty="false" sz="2800" lang="en-US">
                          <a:solidFill>
                            <a:srgbClr val="FFFFFF"/>
                          </a:solidFill>
                        </a:rPr>
                        <a:t> ~ </a:t>
                      </a:r>
                      <a:r>
                        <a:rPr smtClean="false" dirty="false" sz="2800" lang="en-GB">
                          <a:solidFill>
                            <a:srgbClr val="FFFFFF"/>
                          </a:solidFill>
                        </a:rPr>
                        <a:t>What could be wrong if you cannot decode an RTTY or other FSK signal even though it is apparently tuned in properly?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mark and space frequencies may be reversed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may have selected the wrong baud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may be listening on the wrong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G3A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Sunspots and solar radiation; ionospheric disturbances; propagation forecasting and indices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16</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G3B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Maximum Usable Frequency; Lowest Usable Frequency; propagation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G3C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Ionospheric layers; critical angle and frequency; HF scatter; Near Vertical Incidence Sky-wave</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13</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3</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41</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4"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G3</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Radio Wave Propagation</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13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G3A01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G3A15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G3A02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8" action="ppaction://hlinksldjump"/>
                        </a:rPr>
                        <a:t>G3A16</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G3A03</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G3A04</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G3A05</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G3A06</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G3A07</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G3A08</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G3A09</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G3A10</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G3A11</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G3A12</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G3A13</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4" action="ppaction://hlinksldjump"/>
                        </a:rPr>
                        <a:t>G3A14</a:t>
                      </a:r>
                      <a:r>
                        <a:rPr smtClean="false" dirty="false" sz="1200" lang="en-US">
                          <a:hlinkClick r:id="rId5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7"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8"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Radio Wave Propagation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G3A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16</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Sunspots and solar radiation; ionospheric disturbances; propagation forecasting and indices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3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G3A01</a:t>
                      </a:r>
                      <a:r>
                        <a:rPr smtClean="false" dirty="false" sz="2800" lang="en-US">
                          <a:solidFill>
                            <a:schemeClr val="bg1">
                              <a:alpha val="0"/>
                            </a:schemeClr>
                          </a:solidFill>
                        </a:rPr>
                        <a:t> ~ </a:t>
                      </a:r>
                      <a:r>
                        <a:rPr smtClean="false" dirty="false" sz="2800" lang="en-GB">
                          <a:solidFill>
                            <a:schemeClr val="bg1">
                              <a:alpha val="0"/>
                            </a:schemeClr>
                          </a:solidFill>
                        </a:rPr>
                        <a:t>What is the significance of the sunspot number with regard to HF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sunspot numbers generally indicate a greater probability of good propagation at higher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sunspot numbers generally indicate greater probability of sporadic 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zero sunspot number indicate radio propagation is not possible on any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G3A01</a:t>
                      </a:r>
                      <a:r>
                        <a:rPr smtClean="false" dirty="false" sz="2800" lang="en-US">
                          <a:solidFill>
                            <a:schemeClr val="bg1">
                              <a:alpha val="0"/>
                            </a:schemeClr>
                          </a:solidFill>
                        </a:rPr>
                        <a:t> ~ </a:t>
                      </a:r>
                      <a:r>
                        <a:rPr smtClean="false" dirty="false" sz="2800" lang="en-GB">
                          <a:solidFill>
                            <a:schemeClr val="bg1">
                              <a:alpha val="0"/>
                            </a:schemeClr>
                          </a:solidFill>
                        </a:rPr>
                        <a:t>What is the significance of the sunspot number with regard to HF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sunspot numbers generally indicate greater probability of sporadic E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zero sunspot number indicate radio propagation is not possible on any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G3A01</a:t>
                      </a:r>
                      <a:r>
                        <a:rPr smtClean="false" dirty="false" sz="2800" lang="en-US">
                          <a:solidFill>
                            <a:srgbClr val="FFFFFF"/>
                          </a:solidFill>
                        </a:rPr>
                        <a:t> ~ </a:t>
                      </a:r>
                      <a:r>
                        <a:rPr smtClean="false" dirty="false" sz="2800" lang="en-GB">
                          <a:solidFill>
                            <a:srgbClr val="FFFFFF"/>
                          </a:solidFill>
                        </a:rPr>
                        <a:t>What is the significance of the sunspot number with regard to HF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sunspot numbers generally indicate a greater probability of good propagation at higher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sunspot numbers generally indicate greater probability of sporadic 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zero sunspot number indicate radio propagation is not possible on any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G3A02</a:t>
                      </a:r>
                      <a:r>
                        <a:rPr smtClean="false" dirty="false" sz="2800" lang="en-US">
                          <a:solidFill>
                            <a:schemeClr val="bg1">
                              <a:alpha val="0"/>
                            </a:schemeClr>
                          </a:solidFill>
                        </a:rPr>
                        <a:t> ~ </a:t>
                      </a:r>
                      <a:r>
                        <a:rPr smtClean="false" dirty="false" sz="2800" lang="en-GB">
                          <a:solidFill>
                            <a:schemeClr val="bg1">
                              <a:alpha val="0"/>
                            </a:schemeClr>
                          </a:solidFill>
                        </a:rPr>
                        <a:t>What effect does a Sudden Ionospheric Disturbance have on the daytime ionospheric propagation of HF radio waves?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enhances propagation on all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disrupts signals on lower frequencies more than those on higher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disrupts communications via satellite more than direct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None, because only areas on the night side of the Earth are affected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G3A02</a:t>
                      </a:r>
                      <a:r>
                        <a:rPr smtClean="false" dirty="false" sz="2800" lang="en-US">
                          <a:solidFill>
                            <a:schemeClr val="bg1">
                              <a:alpha val="0"/>
                            </a:schemeClr>
                          </a:solidFill>
                        </a:rPr>
                        <a:t> ~ </a:t>
                      </a:r>
                      <a:r>
                        <a:rPr smtClean="false" dirty="false" sz="2800" lang="en-GB">
                          <a:solidFill>
                            <a:schemeClr val="bg1">
                              <a:alpha val="0"/>
                            </a:schemeClr>
                          </a:solidFill>
                        </a:rPr>
                        <a:t>What effect does a Sudden Ionospheric Disturbance have on the daytime ionospheric propagation of HF radio waves?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enhances propagation on all HF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disrupts communications via satellite more than direct communications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None, because only areas on the night side of the Earth are affected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G3A02</a:t>
                      </a:r>
                      <a:r>
                        <a:rPr smtClean="false" dirty="false" sz="2800" lang="en-US">
                          <a:solidFill>
                            <a:srgbClr val="FFFFFF"/>
                          </a:solidFill>
                        </a:rPr>
                        <a:t> ~ </a:t>
                      </a:r>
                      <a:r>
                        <a:rPr smtClean="false" dirty="false" sz="2800" lang="en-GB">
                          <a:solidFill>
                            <a:srgbClr val="FFFFFF"/>
                          </a:solidFill>
                        </a:rPr>
                        <a:t>What effect does a Sudden Ionospheric Disturbance have on the daytime ionospheric propagation of HF radio waves?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enhances propagation on all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disrupts signals on lower frequencies more than those on higher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disrupts communications via satellite more than direct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None, because only areas on the night side of the Earth are affected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G3A03</a:t>
                      </a:r>
                      <a:r>
                        <a:rPr smtClean="false" dirty="false" sz="2800" lang="en-US">
                          <a:solidFill>
                            <a:schemeClr val="bg1">
                              <a:alpha val="0"/>
                            </a:schemeClr>
                          </a:solidFill>
                        </a:rPr>
                        <a:t> ~ </a:t>
                      </a:r>
                      <a:r>
                        <a:rPr smtClean="false" dirty="false" sz="2800" lang="en-GB">
                          <a:solidFill>
                            <a:schemeClr val="bg1">
                              <a:alpha val="0"/>
                            </a:schemeClr>
                          </a:solidFill>
                        </a:rPr>
                        <a:t>Approximately how long does it take the increased ultraviolet and X-ray radiation from solar flares to affect radio propagation on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2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to 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G3A03</a:t>
                      </a:r>
                      <a:r>
                        <a:rPr smtClean="false" dirty="false" sz="2800" lang="en-US">
                          <a:solidFill>
                            <a:schemeClr val="bg1">
                              <a:alpha val="0"/>
                            </a:schemeClr>
                          </a:solidFill>
                        </a:rPr>
                        <a:t> ~ </a:t>
                      </a:r>
                      <a:r>
                        <a:rPr smtClean="false" dirty="false" sz="2800" lang="en-GB">
                          <a:solidFill>
                            <a:schemeClr val="bg1">
                              <a:alpha val="0"/>
                            </a:schemeClr>
                          </a:solidFill>
                        </a:rPr>
                        <a:t>Approximately how long does it take the increased ultraviolet and X-ray radiation from solar flares to affect radio propagation on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2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to 40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G3A03</a:t>
                      </a:r>
                      <a:r>
                        <a:rPr smtClean="false" dirty="false" sz="2800" lang="en-US">
                          <a:solidFill>
                            <a:srgbClr val="FFFFFF"/>
                          </a:solidFill>
                        </a:rPr>
                        <a:t> ~ </a:t>
                      </a:r>
                      <a:r>
                        <a:rPr smtClean="false" dirty="false" sz="2800" lang="en-GB">
                          <a:solidFill>
                            <a:srgbClr val="FFFFFF"/>
                          </a:solidFill>
                        </a:rPr>
                        <a:t>Approximately how long does it take the increased ultraviolet and X-ray radiation from solar flares to affect radio propagation on the Earth?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 to 2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 to 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3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G3A04</a:t>
                      </a:r>
                      <a:r>
                        <a:rPr smtClean="false" dirty="false" sz="2800" lang="en-US">
                          <a:solidFill>
                            <a:schemeClr val="bg1">
                              <a:alpha val="0"/>
                            </a:schemeClr>
                          </a:solidFill>
                        </a:rPr>
                        <a:t> ~ </a:t>
                      </a:r>
                      <a:r>
                        <a:rPr smtClean="false" dirty="false" sz="2800" lang="en-GB">
                          <a:solidFill>
                            <a:schemeClr val="bg1">
                              <a:alpha val="0"/>
                            </a:schemeClr>
                          </a:solidFill>
                        </a:rPr>
                        <a:t>Which of the following are least reliable for long distance communications during periods of low solar activity?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meters and 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meters and 40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 and 20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 meters, 12 meters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G3A04</a:t>
                      </a:r>
                      <a:r>
                        <a:rPr smtClean="false" dirty="false" sz="2800" lang="en-US">
                          <a:solidFill>
                            <a:schemeClr val="bg1">
                              <a:alpha val="0"/>
                            </a:schemeClr>
                          </a:solidFill>
                        </a:rPr>
                        <a:t> ~ </a:t>
                      </a:r>
                      <a:r>
                        <a:rPr smtClean="false" dirty="false" sz="2800" lang="en-GB">
                          <a:solidFill>
                            <a:schemeClr val="bg1">
                              <a:alpha val="0"/>
                            </a:schemeClr>
                          </a:solidFill>
                        </a:rPr>
                        <a:t>Which of the following are least reliable for long distance communications during periods of low solar activity?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meters and 160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meters and 40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 and 20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G3A04</a:t>
                      </a:r>
                      <a:r>
                        <a:rPr smtClean="false" dirty="false" sz="2800" lang="en-US">
                          <a:solidFill>
                            <a:srgbClr val="FFFFFF"/>
                          </a:solidFill>
                        </a:rPr>
                        <a:t> ~ </a:t>
                      </a:r>
                      <a:r>
                        <a:rPr smtClean="false" dirty="false" sz="2800" lang="en-GB">
                          <a:solidFill>
                            <a:srgbClr val="FFFFFF"/>
                          </a:solidFill>
                        </a:rPr>
                        <a:t>Which of the following are least reliable for long distance communications during periods of low solar activity?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80 meters and 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meters and 40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meters and 20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 meters, 12 meters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G1A10</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available to a control operator holding a General Class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28.020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28.550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G1A10</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available to a control operator holding a General Class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28.020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28.350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28.550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G1A10</a:t>
                      </a:r>
                      <a:r>
                        <a:rPr smtClean="false" dirty="false" sz="2800" lang="en-US">
                          <a:solidFill>
                            <a:srgbClr val="FFFFFF"/>
                          </a:solidFill>
                        </a:rPr>
                        <a:t> ~ </a:t>
                      </a:r>
                      <a:r>
                        <a:rPr smtClean="false" dirty="false" sz="2800" lang="en-GB">
                          <a:solidFill>
                            <a:srgbClr val="FFFFFF"/>
                          </a:solidFill>
                        </a:rPr>
                        <a:t>Which of the following frequencies is available to a control operator holding a General Class license?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28.020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28.550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G3A05</a:t>
                      </a:r>
                      <a:r>
                        <a:rPr smtClean="false" dirty="false" sz="2800" lang="en-US">
                          <a:solidFill>
                            <a:schemeClr val="bg1">
                              <a:alpha val="0"/>
                            </a:schemeClr>
                          </a:solidFill>
                        </a:rPr>
                        <a:t> ~ </a:t>
                      </a:r>
                      <a:r>
                        <a:rPr smtClean="false" dirty="false" sz="2800" lang="en-GB">
                          <a:solidFill>
                            <a:schemeClr val="bg1">
                              <a:alpha val="0"/>
                            </a:schemeClr>
                          </a:solidFill>
                        </a:rPr>
                        <a:t>What is the solar flux index?</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measure of the highest frequency that is useful for ionospheric propagation between two points on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count of sunspots which is adjusted for solar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Another name for the American sunspot number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measure of solar radiation at 10.7 centimeters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G3A05</a:t>
                      </a:r>
                      <a:r>
                        <a:rPr smtClean="false" dirty="false" sz="2800" lang="en-US">
                          <a:solidFill>
                            <a:schemeClr val="bg1">
                              <a:alpha val="0"/>
                            </a:schemeClr>
                          </a:solidFill>
                        </a:rPr>
                        <a:t> ~ </a:t>
                      </a:r>
                      <a:r>
                        <a:rPr smtClean="false" dirty="false" sz="2800" lang="en-GB">
                          <a:solidFill>
                            <a:schemeClr val="bg1">
                              <a:alpha val="0"/>
                            </a:schemeClr>
                          </a:solidFill>
                        </a:rPr>
                        <a:t>What is the solar flux index?</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measure of the highest frequency that is useful for ionospheric propagation between two points on the Earth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count of sunspots which is adjusted for solar emissions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Another name for the American sunspot number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G3A05</a:t>
                      </a:r>
                      <a:r>
                        <a:rPr smtClean="false" dirty="false" sz="2800" lang="en-US">
                          <a:solidFill>
                            <a:srgbClr val="FFFFFF"/>
                          </a:solidFill>
                        </a:rPr>
                        <a:t> ~ </a:t>
                      </a:r>
                      <a:r>
                        <a:rPr smtClean="false" dirty="false" sz="2800" lang="en-GB">
                          <a:solidFill>
                            <a:srgbClr val="FFFFFF"/>
                          </a:solidFill>
                        </a:rPr>
                        <a:t>What is the solar flux index?</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measure of the highest frequency that is useful for ionospheric propagation between two points on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count of sunspots which is adjusted for solar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Another name for the American sunspot number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measure of solar radiation at 10.7 centimeters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G3A06</a:t>
                      </a:r>
                      <a:r>
                        <a:rPr smtClean="false" dirty="false" sz="2800" lang="en-US">
                          <a:solidFill>
                            <a:schemeClr val="bg1">
                              <a:alpha val="0"/>
                            </a:schemeClr>
                          </a:solidFill>
                        </a:rPr>
                        <a:t> ~ </a:t>
                      </a:r>
                      <a:r>
                        <a:rPr smtClean="false" dirty="false" sz="2800" lang="en-GB">
                          <a:solidFill>
                            <a:schemeClr val="bg1">
                              <a:alpha val="0"/>
                            </a:schemeClr>
                          </a:solidFill>
                        </a:rPr>
                        <a:t>What is a geomagnetic storm?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sudden drop in the solar flux index</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thunderstorm which affects radio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Ripples in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temporary disturbance in the Earth's magnetosphere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G3A06</a:t>
                      </a:r>
                      <a:r>
                        <a:rPr smtClean="false" dirty="false" sz="2800" lang="en-US">
                          <a:solidFill>
                            <a:schemeClr val="bg1">
                              <a:alpha val="0"/>
                            </a:schemeClr>
                          </a:solidFill>
                        </a:rPr>
                        <a:t> ~ </a:t>
                      </a:r>
                      <a:r>
                        <a:rPr smtClean="false" dirty="false" sz="2800" lang="en-GB">
                          <a:solidFill>
                            <a:schemeClr val="bg1">
                              <a:alpha val="0"/>
                            </a:schemeClr>
                          </a:solidFill>
                        </a:rPr>
                        <a:t>What is a geomagnetic storm?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sudden drop in the solar flux index</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thunderstorm which affects radio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Ripples in the ionosphere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G3A06</a:t>
                      </a:r>
                      <a:r>
                        <a:rPr smtClean="false" dirty="false" sz="2800" lang="en-US">
                          <a:solidFill>
                            <a:srgbClr val="FFFFFF"/>
                          </a:solidFill>
                        </a:rPr>
                        <a:t> ~ </a:t>
                      </a:r>
                      <a:r>
                        <a:rPr smtClean="false" dirty="false" sz="2800" lang="en-GB">
                          <a:solidFill>
                            <a:srgbClr val="FFFFFF"/>
                          </a:solidFill>
                        </a:rPr>
                        <a:t>What is a geomagnetic storm?</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sudden drop in the solar flux index</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thunderstorm which affects radio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Ripples in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temporary disturbance in the Earth's magnetosphere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G3A07</a:t>
                      </a:r>
                      <a:r>
                        <a:rPr smtClean="false" dirty="false" sz="2800" lang="en-US">
                          <a:solidFill>
                            <a:schemeClr val="bg1">
                              <a:alpha val="0"/>
                            </a:schemeClr>
                          </a:solidFill>
                        </a:rPr>
                        <a:t> ~ </a:t>
                      </a:r>
                      <a:r>
                        <a:rPr smtClean="false" dirty="false" sz="2800" lang="en-GB">
                          <a:solidFill>
                            <a:schemeClr val="bg1">
                              <a:alpha val="0"/>
                            </a:schemeClr>
                          </a:solidFill>
                        </a:rPr>
                        <a:t>At what point in the solar cycle does the 20-meter band usually support worldwide propagation during daylight hours?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summer solstice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at the maximum point of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at the minimum point of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point in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G3A07</a:t>
                      </a:r>
                      <a:r>
                        <a:rPr smtClean="false" dirty="false" sz="2800" lang="en-US">
                          <a:solidFill>
                            <a:schemeClr val="bg1">
                              <a:alpha val="0"/>
                            </a:schemeClr>
                          </a:solidFill>
                        </a:rPr>
                        <a:t> ~ </a:t>
                      </a:r>
                      <a:r>
                        <a:rPr smtClean="false" dirty="false" sz="2800" lang="en-GB">
                          <a:solidFill>
                            <a:schemeClr val="bg1">
                              <a:alpha val="0"/>
                            </a:schemeClr>
                          </a:solidFill>
                        </a:rPr>
                        <a:t>At what point in the solar cycle does the 20-meter band usually support worldwide propagation during daylight hours?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summer solstice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at the maximum point of the solar cycle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at the minimum point of the solar cycle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G3A07</a:t>
                      </a:r>
                      <a:r>
                        <a:rPr smtClean="false" dirty="false" sz="2800" lang="en-US">
                          <a:solidFill>
                            <a:srgbClr val="FFFFFF"/>
                          </a:solidFill>
                        </a:rPr>
                        <a:t> ~ </a:t>
                      </a:r>
                      <a:r>
                        <a:rPr smtClean="false" dirty="false" sz="2800" lang="en-GB">
                          <a:solidFill>
                            <a:srgbClr val="FFFFFF"/>
                          </a:solidFill>
                        </a:rPr>
                        <a:t>At what point in the solar cycle does the 20-meter band usually support worldwide propagation during daylight hours?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summer solstice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at the maximum point of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at the minimum point of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any point in the solar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G3A08</a:t>
                      </a:r>
                      <a:r>
                        <a:rPr smtClean="false" dirty="false" sz="2800" lang="en-US">
                          <a:solidFill>
                            <a:schemeClr val="bg1">
                              <a:alpha val="0"/>
                            </a:schemeClr>
                          </a:solidFill>
                        </a:rPr>
                        <a:t> ~ </a:t>
                      </a:r>
                      <a:r>
                        <a:rPr smtClean="false" dirty="false" sz="2800" lang="en-GB">
                          <a:solidFill>
                            <a:schemeClr val="bg1">
                              <a:alpha val="0"/>
                            </a:schemeClr>
                          </a:solidFill>
                        </a:rPr>
                        <a:t>Which of the following effects can a geomagnetic storm have on radio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high-latitude HF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Degraded high-latitude HF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ground-wave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chances of UHF ducting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G3A08</a:t>
                      </a:r>
                      <a:r>
                        <a:rPr smtClean="false" dirty="false" sz="2800" lang="en-US">
                          <a:solidFill>
                            <a:schemeClr val="bg1">
                              <a:alpha val="0"/>
                            </a:schemeClr>
                          </a:solidFill>
                        </a:rPr>
                        <a:t> ~ </a:t>
                      </a:r>
                      <a:r>
                        <a:rPr smtClean="false" dirty="false" sz="2800" lang="en-GB">
                          <a:solidFill>
                            <a:schemeClr val="bg1">
                              <a:alpha val="0"/>
                            </a:schemeClr>
                          </a:solidFill>
                        </a:rPr>
                        <a:t>Which of the following effects can a geomagnetic storm have on radio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high-latitude HF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ground-wave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chances of UHF ducting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G3A08</a:t>
                      </a:r>
                      <a:r>
                        <a:rPr smtClean="false" dirty="false" sz="2800" lang="en-US">
                          <a:solidFill>
                            <a:srgbClr val="FFFFFF"/>
                          </a:solidFill>
                        </a:rPr>
                        <a:t> ~ </a:t>
                      </a:r>
                      <a:r>
                        <a:rPr smtClean="false" dirty="false" sz="2800" lang="en-GB">
                          <a:solidFill>
                            <a:srgbClr val="FFFFFF"/>
                          </a:solidFill>
                        </a:rPr>
                        <a:t>Which of the following effects can a geomagnetic storm have on radio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Improved high-latitude HF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Degraded high-latitude HF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Improved ground-wave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Improved chances of UHF ducting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G3A09</a:t>
                      </a:r>
                      <a:r>
                        <a:rPr smtClean="false" dirty="false" sz="2800" lang="en-US">
                          <a:solidFill>
                            <a:schemeClr val="bg1">
                              <a:alpha val="0"/>
                            </a:schemeClr>
                          </a:solidFill>
                        </a:rPr>
                        <a:t> ~ </a:t>
                      </a:r>
                      <a:r>
                        <a:rPr smtClean="false" dirty="false" sz="2800" lang="en-GB">
                          <a:solidFill>
                            <a:schemeClr val="bg1">
                              <a:alpha val="0"/>
                            </a:schemeClr>
                          </a:solidFill>
                        </a:rPr>
                        <a:t>What effect does a high sunspot number have on radio communications?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High-frequency radio signals become weak and distorted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Frequencies above 300 MHz become usable for long-distance communication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Long-distance communication in the upper HF and lower VHF range is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Microwave communications become unstable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G3A09</a:t>
                      </a:r>
                      <a:r>
                        <a:rPr smtClean="false" dirty="false" sz="2800" lang="en-US">
                          <a:solidFill>
                            <a:schemeClr val="bg1">
                              <a:alpha val="0"/>
                            </a:schemeClr>
                          </a:solidFill>
                        </a:rPr>
                        <a:t> ~ </a:t>
                      </a:r>
                      <a:r>
                        <a:rPr smtClean="false" dirty="false" sz="2800" lang="en-GB">
                          <a:solidFill>
                            <a:schemeClr val="bg1">
                              <a:alpha val="0"/>
                            </a:schemeClr>
                          </a:solidFill>
                        </a:rPr>
                        <a:t>What effect does a high sunspot number have on radio communications?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High-frequency radio signals become weak and distorted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Frequencies above 300 MHz become usable for long-distance communication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Microwave communications become unstable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G3A09</a:t>
                      </a:r>
                      <a:r>
                        <a:rPr smtClean="false" dirty="false" sz="2800" lang="en-US">
                          <a:solidFill>
                            <a:srgbClr val="FFFFFF"/>
                          </a:solidFill>
                        </a:rPr>
                        <a:t> ~ </a:t>
                      </a:r>
                      <a:r>
                        <a:rPr smtClean="false" dirty="false" sz="2800" lang="en-GB">
                          <a:solidFill>
                            <a:srgbClr val="FFFFFF"/>
                          </a:solidFill>
                        </a:rPr>
                        <a:t>What effect does a high sunspot number have on radio communications?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High-frequency radio signals become weak and distorted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Frequencies above 300 MHz become usable for long-distance communication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Long-distance communication in the upper HF and lower VHF range is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Microwave communications become unstable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G3A10</a:t>
                      </a:r>
                      <a:r>
                        <a:rPr smtClean="false" dirty="false" sz="2800" lang="en-US">
                          <a:solidFill>
                            <a:schemeClr val="bg1">
                              <a:alpha val="0"/>
                            </a:schemeClr>
                          </a:solidFill>
                        </a:rPr>
                        <a:t> ~ </a:t>
                      </a:r>
                      <a:r>
                        <a:rPr smtClean="false" dirty="false" sz="2800" lang="en-GB">
                          <a:solidFill>
                            <a:schemeClr val="bg1">
                              <a:alpha val="0"/>
                            </a:schemeClr>
                          </a:solidFill>
                        </a:rPr>
                        <a:t>What causes HF propagation conditions to vary periodically in a 28 day cycle?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term oscillations in the upper atmosphere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Cyclic variation in the Earth's radiation belts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Sun's rotation on its axis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position of the Moon in its orbit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G3A10</a:t>
                      </a:r>
                      <a:r>
                        <a:rPr smtClean="false" dirty="false" sz="2800" lang="en-US">
                          <a:solidFill>
                            <a:schemeClr val="bg1">
                              <a:alpha val="0"/>
                            </a:schemeClr>
                          </a:solidFill>
                        </a:rPr>
                        <a:t> ~ </a:t>
                      </a:r>
                      <a:r>
                        <a:rPr smtClean="false" dirty="false" sz="2800" lang="en-GB">
                          <a:solidFill>
                            <a:schemeClr val="bg1">
                              <a:alpha val="0"/>
                            </a:schemeClr>
                          </a:solidFill>
                        </a:rPr>
                        <a:t>What causes HF propagation conditions to vary periodically in a 28 day cycle?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term oscillations in the upper atmosphere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Cyclic variation in the Earth's radiation belts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position of the Moon in its orbit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G3A10</a:t>
                      </a:r>
                      <a:r>
                        <a:rPr smtClean="false" dirty="false" sz="2800" lang="en-US">
                          <a:solidFill>
                            <a:srgbClr val="FFFFFF"/>
                          </a:solidFill>
                        </a:rPr>
                        <a:t> ~ </a:t>
                      </a:r>
                      <a:r>
                        <a:rPr smtClean="false" dirty="false" sz="2800" lang="en-GB">
                          <a:solidFill>
                            <a:srgbClr val="FFFFFF"/>
                          </a:solidFill>
                        </a:rPr>
                        <a:t>What causes HF propagation conditions to vary periodically in a 28 day cycle?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term oscillations in the upper atmosphere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Cyclic variation in the Earth's radiation belts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Sun's rotation on its axis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position of the Moon in its orbit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G3A11</a:t>
                      </a:r>
                      <a:r>
                        <a:rPr smtClean="false" dirty="false" sz="2800" lang="en-US">
                          <a:solidFill>
                            <a:schemeClr val="bg1">
                              <a:alpha val="0"/>
                            </a:schemeClr>
                          </a:solidFill>
                        </a:rPr>
                        <a:t> ~ </a:t>
                      </a:r>
                      <a:r>
                        <a:rPr smtClean="false" dirty="false" sz="2800" lang="en-GB">
                          <a:solidFill>
                            <a:schemeClr val="bg1">
                              <a:alpha val="0"/>
                            </a:schemeClr>
                          </a:solidFill>
                        </a:rPr>
                        <a:t>Approximately how long is the typical sunspot cycle?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G3A11</a:t>
                      </a:r>
                      <a:r>
                        <a:rPr smtClean="false" dirty="false" sz="2800" lang="en-US">
                          <a:solidFill>
                            <a:schemeClr val="bg1">
                              <a:alpha val="0"/>
                            </a:schemeClr>
                          </a:solidFill>
                        </a:rPr>
                        <a:t> ~ </a:t>
                      </a:r>
                      <a:r>
                        <a:rPr smtClean="false" dirty="false" sz="2800" lang="en-GB">
                          <a:solidFill>
                            <a:schemeClr val="bg1">
                              <a:alpha val="0"/>
                            </a:schemeClr>
                          </a:solidFill>
                        </a:rPr>
                        <a:t>Approximately how long is the typical sunspot cycle?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minutes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G3A11</a:t>
                      </a:r>
                      <a:r>
                        <a:rPr smtClean="false" dirty="false" sz="2800" lang="en-US">
                          <a:solidFill>
                            <a:srgbClr val="FFFFFF"/>
                          </a:solidFill>
                        </a:rPr>
                        <a:t> ~ </a:t>
                      </a:r>
                      <a:r>
                        <a:rPr smtClean="false" dirty="false" sz="2800" lang="en-GB">
                          <a:solidFill>
                            <a:srgbClr val="FFFFFF"/>
                          </a:solidFill>
                        </a:rPr>
                        <a:t>Approximately how long is the typical sunspot cycle?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11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G3A12</a:t>
                      </a:r>
                      <a:r>
                        <a:rPr smtClean="false" dirty="false" sz="2800" lang="en-US">
                          <a:solidFill>
                            <a:schemeClr val="bg1">
                              <a:alpha val="0"/>
                            </a:schemeClr>
                          </a:solidFill>
                        </a:rPr>
                        <a:t> ~ </a:t>
                      </a:r>
                      <a:r>
                        <a:rPr smtClean="false" dirty="false" sz="2800" lang="en-GB">
                          <a:solidFill>
                            <a:schemeClr val="bg1">
                              <a:alpha val="0"/>
                            </a:schemeClr>
                          </a:solidFill>
                        </a:rPr>
                        <a:t>What does the K-index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sunspots on the surface of the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short term stability of the Earth's 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stability of the Sun's 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solar radio flux at Boulder, Colorado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G3A12</a:t>
                      </a:r>
                      <a:r>
                        <a:rPr smtClean="false" dirty="false" sz="2800" lang="en-US">
                          <a:solidFill>
                            <a:schemeClr val="bg1">
                              <a:alpha val="0"/>
                            </a:schemeClr>
                          </a:solidFill>
                        </a:rPr>
                        <a:t> ~ </a:t>
                      </a:r>
                      <a:r>
                        <a:rPr smtClean="false" dirty="false" sz="2800" lang="en-GB">
                          <a:solidFill>
                            <a:schemeClr val="bg1">
                              <a:alpha val="0"/>
                            </a:schemeClr>
                          </a:solidFill>
                        </a:rPr>
                        <a:t>What does the K-index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sunspots on the surface of the Sun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stability of the Sun's magnetic field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solar radio flux at Boulder, Colorado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G3A12</a:t>
                      </a:r>
                      <a:r>
                        <a:rPr smtClean="false" dirty="false" sz="2800" lang="en-US">
                          <a:solidFill>
                            <a:srgbClr val="FFFFFF"/>
                          </a:solidFill>
                        </a:rPr>
                        <a:t> ~ </a:t>
                      </a:r>
                      <a:r>
                        <a:rPr smtClean="false" dirty="false" sz="2800" lang="en-GB">
                          <a:solidFill>
                            <a:srgbClr val="FFFFFF"/>
                          </a:solidFill>
                        </a:rPr>
                        <a:t>What does the K-index indicate?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relative position of sunspots on the surface of the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short term stability of the Earth's 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stability of the Sun's 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solar radio flux at Boulder, Colorado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G3A13</a:t>
                      </a:r>
                      <a:r>
                        <a:rPr smtClean="false" dirty="false" sz="2800" lang="en-US">
                          <a:solidFill>
                            <a:schemeClr val="bg1">
                              <a:alpha val="0"/>
                            </a:schemeClr>
                          </a:solidFill>
                        </a:rPr>
                        <a:t> ~ </a:t>
                      </a:r>
                      <a:r>
                        <a:rPr smtClean="false" dirty="false" sz="2800" lang="en-GB">
                          <a:solidFill>
                            <a:schemeClr val="bg1">
                              <a:alpha val="0"/>
                            </a:schemeClr>
                          </a:solidFill>
                        </a:rPr>
                        <a:t>What does the A-index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sunspots on the surface of the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amount of polarization of the Sun's electric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 term stability of the Earth's geomagnetic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solar radio flux at Boulder, Colorado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G3A13</a:t>
                      </a:r>
                      <a:r>
                        <a:rPr smtClean="false" dirty="false" sz="2800" lang="en-US">
                          <a:solidFill>
                            <a:schemeClr val="bg1">
                              <a:alpha val="0"/>
                            </a:schemeClr>
                          </a:solidFill>
                        </a:rPr>
                        <a:t> ~ </a:t>
                      </a:r>
                      <a:r>
                        <a:rPr smtClean="false" dirty="false" sz="2800" lang="en-GB">
                          <a:solidFill>
                            <a:schemeClr val="bg1">
                              <a:alpha val="0"/>
                            </a:schemeClr>
                          </a:solidFill>
                        </a:rPr>
                        <a:t>What does the A-index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sunspots on the surface of the Sun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amount of polarization of the Sun's electric field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solar radio flux at Boulder, Colorado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G3A13</a:t>
                      </a:r>
                      <a:r>
                        <a:rPr smtClean="false" dirty="false" sz="2800" lang="en-US">
                          <a:solidFill>
                            <a:srgbClr val="FFFFFF"/>
                          </a:solidFill>
                        </a:rPr>
                        <a:t> ~ </a:t>
                      </a:r>
                      <a:r>
                        <a:rPr smtClean="false" dirty="false" sz="2800" lang="en-GB">
                          <a:solidFill>
                            <a:srgbClr val="FFFFFF"/>
                          </a:solidFill>
                        </a:rPr>
                        <a:t>What does the A-index indicate?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relative position of sunspots on the surface of the Sun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amount of polarization of the Sun's electric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long term stability of the Earth's geomagnetic field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solar radio flux at Boulder, Colorado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4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G3A14</a:t>
                      </a:r>
                      <a:r>
                        <a:rPr smtClean="false" dirty="false" sz="2800" lang="en-US">
                          <a:solidFill>
                            <a:schemeClr val="bg1">
                              <a:alpha val="0"/>
                            </a:schemeClr>
                          </a:solidFill>
                        </a:rPr>
                        <a:t> ~ </a:t>
                      </a:r>
                      <a:r>
                        <a:rPr smtClean="false" dirty="false" sz="2800" lang="en-GB">
                          <a:solidFill>
                            <a:schemeClr val="bg1">
                              <a:alpha val="0"/>
                            </a:schemeClr>
                          </a:solidFill>
                        </a:rPr>
                        <a:t>How are radio communications usually affected by the charged particles that reach the Earth from solar coronal holes?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communications are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communications are disturbed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VHF/UHF ducting is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VHF/UHF ducting is disturbed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G3A14</a:t>
                      </a:r>
                      <a:r>
                        <a:rPr smtClean="false" dirty="false" sz="2800" lang="en-US">
                          <a:solidFill>
                            <a:schemeClr val="bg1">
                              <a:alpha val="0"/>
                            </a:schemeClr>
                          </a:solidFill>
                        </a:rPr>
                        <a:t> ~ </a:t>
                      </a:r>
                      <a:r>
                        <a:rPr smtClean="false" dirty="false" sz="2800" lang="en-GB">
                          <a:solidFill>
                            <a:schemeClr val="bg1">
                              <a:alpha val="0"/>
                            </a:schemeClr>
                          </a:solidFill>
                        </a:rPr>
                        <a:t>How are radio communications usually affected by the charged particles that reach the Earth from solar coronal holes?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communications are improved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VHF/UHF ducting is improved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VHF/UHF ducting is disturbed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G3A14</a:t>
                      </a:r>
                      <a:r>
                        <a:rPr smtClean="false" dirty="false" sz="2800" lang="en-US">
                          <a:solidFill>
                            <a:srgbClr val="FFFFFF"/>
                          </a:solidFill>
                        </a:rPr>
                        <a:t> ~ </a:t>
                      </a:r>
                      <a:r>
                        <a:rPr smtClean="false" dirty="false" sz="2800" lang="en-GB">
                          <a:solidFill>
                            <a:srgbClr val="FFFFFF"/>
                          </a:solidFill>
                        </a:rPr>
                        <a:t>How are radio communications usually affected by the charged particles that reach the Earth from solar coronal holes?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HF communications are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HF communications are disturbed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VHF/UHF ducting is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VHF/UHF ducting is disturbed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G1A11</a:t>
                      </a:r>
                      <a:r>
                        <a:rPr smtClean="false" dirty="false" sz="2800" lang="en-US">
                          <a:solidFill>
                            <a:schemeClr val="bg1">
                              <a:alpha val="0"/>
                            </a:schemeClr>
                          </a:solidFill>
                        </a:rPr>
                        <a:t> ~ </a:t>
                      </a:r>
                      <a:r>
                        <a:rPr smtClean="false" dirty="false" sz="2800" lang="en-GB">
                          <a:solidFill>
                            <a:schemeClr val="bg1">
                              <a:alpha val="0"/>
                            </a:schemeClr>
                          </a:solidFill>
                        </a:rPr>
                        <a:t>When General Class licensees are not permitted to use the entire voice portion of a particular band, which portion of the voice segment is generally available to them?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lower frequency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upper frequency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lower frequency end on frequencies below 7.3 MHz and the upper end on frequencies above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upper frequency end on frequencies below 7.3 MHz and the lower end on frequencies above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G1A11</a:t>
                      </a:r>
                      <a:r>
                        <a:rPr smtClean="false" dirty="false" sz="2800" lang="en-US">
                          <a:solidFill>
                            <a:schemeClr val="bg1">
                              <a:alpha val="0"/>
                            </a:schemeClr>
                          </a:solidFill>
                        </a:rPr>
                        <a:t> ~ </a:t>
                      </a:r>
                      <a:r>
                        <a:rPr smtClean="false" dirty="false" sz="2800" lang="en-GB">
                          <a:solidFill>
                            <a:schemeClr val="bg1">
                              <a:alpha val="0"/>
                            </a:schemeClr>
                          </a:solidFill>
                        </a:rPr>
                        <a:t>When General Class licensees are not permitted to use the entire voice portion of a particular band, which portion of the voice segment is generally available to them?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lower frequency end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lower frequency end on frequencies below 7.3 MHz and the upper end on frequencies above 14.150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upper frequency end on frequencies below 7.3 MHz and the lower end on frequencies above 14.150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G1A11</a:t>
                      </a:r>
                      <a:r>
                        <a:rPr smtClean="false" dirty="false" sz="2800" lang="en-US">
                          <a:solidFill>
                            <a:srgbClr val="FFFFFF"/>
                          </a:solidFill>
                        </a:rPr>
                        <a:t> ~ </a:t>
                      </a:r>
                      <a:r>
                        <a:rPr smtClean="false" dirty="false" sz="2800" lang="en-GB">
                          <a:solidFill>
                            <a:srgbClr val="FFFFFF"/>
                          </a:solidFill>
                        </a:rPr>
                        <a:t>When General Class licensees are not permitted to use the entire voice portion of a particular band, which portion of the voice segment is generally available to them?</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lower frequency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upper frequency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lower frequency end on frequencies below 7.3 MHz and the upper end on frequencies above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upper frequency end on frequencies below 7.3 MHz and the lower end on frequencies above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G3A15</a:t>
                      </a:r>
                      <a:r>
                        <a:rPr smtClean="false" dirty="false" sz="2800" lang="en-US">
                          <a:solidFill>
                            <a:schemeClr val="bg1">
                              <a:alpha val="0"/>
                            </a:schemeClr>
                          </a:solidFill>
                        </a:rPr>
                        <a:t> ~ </a:t>
                      </a:r>
                      <a:r>
                        <a:rPr smtClean="false" dirty="false" sz="2800" lang="en-GB">
                          <a:solidFill>
                            <a:schemeClr val="bg1">
                              <a:alpha val="0"/>
                            </a:schemeClr>
                          </a:solidFill>
                        </a:rPr>
                        <a:t>How long does it take charged particles from coronal mass ejections to affect radio propagation on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 to 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to 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G3A15</a:t>
                      </a:r>
                      <a:r>
                        <a:rPr smtClean="false" dirty="false" sz="2800" lang="en-US">
                          <a:solidFill>
                            <a:schemeClr val="bg1">
                              <a:alpha val="0"/>
                            </a:schemeClr>
                          </a:solidFill>
                        </a:rPr>
                        <a:t> ~ </a:t>
                      </a:r>
                      <a:r>
                        <a:rPr smtClean="false" dirty="false" sz="2800" lang="en-GB">
                          <a:solidFill>
                            <a:schemeClr val="bg1">
                              <a:alpha val="0"/>
                            </a:schemeClr>
                          </a:solidFill>
                        </a:rPr>
                        <a:t>How long does it take charged particles from coronal mass ejections to affect radio propagation on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 to 8 minutes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G3A15</a:t>
                      </a:r>
                      <a:r>
                        <a:rPr smtClean="false" dirty="false" sz="2800" lang="en-US">
                          <a:solidFill>
                            <a:srgbClr val="FFFFFF"/>
                          </a:solidFill>
                        </a:rPr>
                        <a:t> ~ </a:t>
                      </a:r>
                      <a:r>
                        <a:rPr smtClean="false" dirty="false" sz="2800" lang="en-GB">
                          <a:solidFill>
                            <a:srgbClr val="FFFFFF"/>
                          </a:solidFill>
                        </a:rPr>
                        <a:t>How long does it take charged particles from coronal mass ejections to affect radio propagation on the Earth?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 to 8 minutes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 to 40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G3A16</a:t>
                      </a:r>
                      <a:r>
                        <a:rPr smtClean="false" dirty="false" sz="2800" lang="en-US">
                          <a:solidFill>
                            <a:schemeClr val="bg1">
                              <a:alpha val="0"/>
                            </a:schemeClr>
                          </a:solidFill>
                        </a:rPr>
                        <a:t> ~ </a:t>
                      </a:r>
                      <a:r>
                        <a:rPr smtClean="false" dirty="false" sz="2800" lang="en-GB">
                          <a:solidFill>
                            <a:schemeClr val="bg1">
                              <a:alpha val="0"/>
                            </a:schemeClr>
                          </a:solidFill>
                        </a:rPr>
                        <a:t>What is a possible benefit to radio communications resulting from periods of high geomagnetic activity?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Auroras that can reflect VHF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signal strength for HF signals passing through the polar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HF long path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Reduced long delayed echoes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G3A16</a:t>
                      </a:r>
                      <a:r>
                        <a:rPr smtClean="false" dirty="false" sz="2800" lang="en-US">
                          <a:solidFill>
                            <a:schemeClr val="bg1">
                              <a:alpha val="0"/>
                            </a:schemeClr>
                          </a:solidFill>
                        </a:rPr>
                        <a:t> ~ </a:t>
                      </a:r>
                      <a:r>
                        <a:rPr smtClean="false" dirty="false" sz="2800" lang="en-GB">
                          <a:solidFill>
                            <a:schemeClr val="bg1">
                              <a:alpha val="0"/>
                            </a:schemeClr>
                          </a:solidFill>
                        </a:rPr>
                        <a:t>What is a possible benefit to radio communications resulting from periods of high geomagnetic activity?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signal strength for HF signals passing through the polar regions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Improved HF long path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Reduced long delayed echoes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G3A16</a:t>
                      </a:r>
                      <a:r>
                        <a:rPr smtClean="false" dirty="false" sz="2800" lang="en-US">
                          <a:solidFill>
                            <a:srgbClr val="FFFFFF"/>
                          </a:solidFill>
                        </a:rPr>
                        <a:t> ~ </a:t>
                      </a:r>
                      <a:r>
                        <a:rPr smtClean="false" dirty="false" sz="2800" lang="en-GB">
                          <a:solidFill>
                            <a:srgbClr val="FFFFFF"/>
                          </a:solidFill>
                        </a:rPr>
                        <a:t>What is a possible benefit to radio communications resulting from periods of high geomagnetic activity?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Auroras that can reflect VHF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signal strength for HF signals passing through the polar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Improved HF long path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Reduced long delayed echoes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G3B01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G3B02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G3B03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G3B04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G3B05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G3B06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G3B07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G3B08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G3B09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G3B10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G3B11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G3B12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Radio Wave Propagation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G3B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Maximum Usable Frequency; Lowest Usable Frequency; propagation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5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G3B01</a:t>
                      </a:r>
                      <a:r>
                        <a:rPr smtClean="false" dirty="false" sz="2800" lang="en-US">
                          <a:solidFill>
                            <a:schemeClr val="bg1">
                              <a:alpha val="0"/>
                            </a:schemeClr>
                          </a:solidFill>
                        </a:rPr>
                        <a:t> ~ </a:t>
                      </a:r>
                      <a:r>
                        <a:rPr smtClean="false" dirty="false" sz="2800" lang="en-GB">
                          <a:solidFill>
                            <a:schemeClr val="bg1">
                              <a:alpha val="0"/>
                            </a:schemeClr>
                          </a:solidFill>
                        </a:rPr>
                        <a:t>How might a sky-wave signal sound if it arrives at your receiver by both short path and long path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Periodic fading approximately every 10 seconds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 strength increased by 3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signal might be cancelled causing severe attenuation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well-defined echo might be heard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G3B01</a:t>
                      </a:r>
                      <a:r>
                        <a:rPr smtClean="false" dirty="false" sz="2800" lang="en-US">
                          <a:solidFill>
                            <a:schemeClr val="bg1">
                              <a:alpha val="0"/>
                            </a:schemeClr>
                          </a:solidFill>
                        </a:rPr>
                        <a:t> ~ </a:t>
                      </a:r>
                      <a:r>
                        <a:rPr smtClean="false" dirty="false" sz="2800" lang="en-GB">
                          <a:solidFill>
                            <a:schemeClr val="bg1">
                              <a:alpha val="0"/>
                            </a:schemeClr>
                          </a:solidFill>
                        </a:rPr>
                        <a:t>How might a sky-wave signal sound if it arrives at your receiver by both short path and long path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Periodic fading approximately every 10 seconds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 strength increased by 3 dB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signal might be cancelled causing severe attenuation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G3B01</a:t>
                      </a:r>
                      <a:r>
                        <a:rPr smtClean="false" dirty="false" sz="2800" lang="en-US">
                          <a:solidFill>
                            <a:srgbClr val="FFFFFF"/>
                          </a:solidFill>
                        </a:rPr>
                        <a:t> ~ </a:t>
                      </a:r>
                      <a:r>
                        <a:rPr smtClean="false" dirty="false" sz="2800" lang="en-GB">
                          <a:solidFill>
                            <a:srgbClr val="FFFFFF"/>
                          </a:solidFill>
                        </a:rPr>
                        <a:t>How might a sky-wave signal sound if it arrives at your receiver by both short path and long path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Periodic fading approximately every 10 seconds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Signal strength increased by 3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signal might be cancelled causing severe attenuation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well-defined echo might be heard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good indicator of the possibility of sky-wave propagation on the 6-meter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skip sky-wave propagation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skip sky-wave propagation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Severe attenuation of signals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delayed echoes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good indicator of the possibility of sky-wave propagation on the 6-meter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skip sky-wave propagation on the 10-meter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Severe attenuation of signals on the 10-meter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delayed echoes on the 10-meter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G3B02</a:t>
                      </a:r>
                      <a:r>
                        <a:rPr smtClean="false" dirty="false" sz="2800" lang="en-US">
                          <a:solidFill>
                            <a:srgbClr val="FFFFFF"/>
                          </a:solidFill>
                        </a:rPr>
                        <a:t> ~ </a:t>
                      </a:r>
                      <a:r>
                        <a:rPr smtClean="false" dirty="false" sz="2800" lang="en-GB">
                          <a:solidFill>
                            <a:srgbClr val="FFFFFF"/>
                          </a:solidFill>
                        </a:rPr>
                        <a:t>Which of the following is a good indicator of the possibility of sky-wave propagation on the 6-meter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 skip sky-wave propagation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skip sky-wave propagation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Severe attenuation of signals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delayed echoes on the 10-meter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G3B03</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when selecting a frequency for lowest attenuation when transmitting on HF?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below the MUF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above the LUF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below the critical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above the critical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G3B03</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when selecting a frequency for lowest attenuation when transmitting on HF?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above the LUF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below the critical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Select a frequency just above the critical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G3B03</a:t>
                      </a:r>
                      <a:r>
                        <a:rPr smtClean="false" dirty="false" sz="2800" lang="en-US">
                          <a:solidFill>
                            <a:srgbClr val="FFFFFF"/>
                          </a:solidFill>
                        </a:rPr>
                        <a:t> ~ </a:t>
                      </a:r>
                      <a:r>
                        <a:rPr smtClean="false" dirty="false" sz="2800" lang="en-GB">
                          <a:solidFill>
                            <a:srgbClr val="FFFFFF"/>
                          </a:solidFill>
                        </a:rPr>
                        <a:t>Which of the following applies when selecting a frequency for lowest attenuation when transmitting on HF?</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Select a frequency just below the MUF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Select a frequency just above the LUF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Select a frequency just below the critical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Select a frequency just above the critical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G3B04</a:t>
                      </a:r>
                      <a:r>
                        <a:rPr smtClean="false" dirty="false" sz="2800" lang="en-US">
                          <a:solidFill>
                            <a:schemeClr val="bg1">
                              <a:alpha val="0"/>
                            </a:schemeClr>
                          </a:solidFill>
                        </a:rPr>
                        <a:t> ~ </a:t>
                      </a:r>
                      <a:r>
                        <a:rPr smtClean="false" dirty="false" sz="2800" lang="en-GB">
                          <a:solidFill>
                            <a:schemeClr val="bg1">
                              <a:alpha val="0"/>
                            </a:schemeClr>
                          </a:solidFill>
                        </a:rPr>
                        <a:t>What is a reliable way to determine if the MUF is high enough to support skip propagation between your station and a distant location on frequencies between 14 and 30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 for signals from an international beacon in the frequency range you plan to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 series of dots on the band and listen for echoes from your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the strength of TV signals from Western Europe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the strength of signals in the MF AM broadcast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G3B04</a:t>
                      </a:r>
                      <a:r>
                        <a:rPr smtClean="false" dirty="false" sz="2800" lang="en-US">
                          <a:solidFill>
                            <a:schemeClr val="bg1">
                              <a:alpha val="0"/>
                            </a:schemeClr>
                          </a:solidFill>
                        </a:rPr>
                        <a:t> ~ </a:t>
                      </a:r>
                      <a:r>
                        <a:rPr smtClean="false" dirty="false" sz="2800" lang="en-GB">
                          <a:solidFill>
                            <a:schemeClr val="bg1">
                              <a:alpha val="0"/>
                            </a:schemeClr>
                          </a:solidFill>
                        </a:rPr>
                        <a:t>What is a reliable way to determine if the MUF is high enough to support skip propagation between your station and a distant location on frequencies between 14 and 30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a series of dots on the band and listen for echoes from your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the strength of TV signals from Western Europe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the strength of signals in the MF AM broadcast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G3B04</a:t>
                      </a:r>
                      <a:r>
                        <a:rPr smtClean="false" dirty="false" sz="2800" lang="en-US">
                          <a:solidFill>
                            <a:srgbClr val="FFFFFF"/>
                          </a:solidFill>
                        </a:rPr>
                        <a:t> ~ </a:t>
                      </a:r>
                      <a:r>
                        <a:rPr smtClean="false" dirty="false" sz="2800" lang="en-GB">
                          <a:solidFill>
                            <a:srgbClr val="FFFFFF"/>
                          </a:solidFill>
                        </a:rPr>
                        <a:t>What is a reliable way to determine if the MUF is high enough to support skip propagation between your station and a distant location on frequencies between 14 and 30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Listen for signals from an international beacon in the frequency range you plan to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a series of dots on the band and listen for echoes from your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Check the strength of TV signals from Western Europe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Check the strength of signals in the MF AM broadcast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G3B05</a:t>
                      </a:r>
                      <a:r>
                        <a:rPr smtClean="false" dirty="false" sz="2800" lang="en-US">
                          <a:solidFill>
                            <a:schemeClr val="bg1">
                              <a:alpha val="0"/>
                            </a:schemeClr>
                          </a:solidFill>
                        </a:rPr>
                        <a:t> ~ </a:t>
                      </a:r>
                      <a:r>
                        <a:rPr smtClean="false" dirty="false" sz="2800" lang="en-GB">
                          <a:solidFill>
                            <a:schemeClr val="bg1">
                              <a:alpha val="0"/>
                            </a:schemeClr>
                          </a:solidFill>
                        </a:rPr>
                        <a:t>What usually happens to radio waves with frequencies below the MUF and above the LUF when they are sent into the ionosphere?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back to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pass through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amplified by interaction with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and trapped in the ionosphere to circle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G3B05</a:t>
                      </a:r>
                      <a:r>
                        <a:rPr smtClean="false" dirty="false" sz="2800" lang="en-US">
                          <a:solidFill>
                            <a:schemeClr val="bg1">
                              <a:alpha val="0"/>
                            </a:schemeClr>
                          </a:solidFill>
                        </a:rPr>
                        <a:t> ~ </a:t>
                      </a:r>
                      <a:r>
                        <a:rPr smtClean="false" dirty="false" sz="2800" lang="en-GB">
                          <a:solidFill>
                            <a:schemeClr val="bg1">
                              <a:alpha val="0"/>
                            </a:schemeClr>
                          </a:solidFill>
                        </a:rPr>
                        <a:t>What usually happens to radio waves with frequencies below the MUF and above the LUF when they are sent into the ionosphere?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pass through the ionosphere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amplified by interaction with the ionosphere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and trapped in the ionosphere to circle the Earth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G3B05</a:t>
                      </a:r>
                      <a:r>
                        <a:rPr smtClean="false" dirty="false" sz="2800" lang="en-US">
                          <a:solidFill>
                            <a:srgbClr val="FFFFFF"/>
                          </a:solidFill>
                        </a:rPr>
                        <a:t> ~ </a:t>
                      </a:r>
                      <a:r>
                        <a:rPr smtClean="false" dirty="false" sz="2800" lang="en-GB">
                          <a:solidFill>
                            <a:srgbClr val="FFFFFF"/>
                          </a:solidFill>
                        </a:rPr>
                        <a:t>What usually happens to radio waves with frequencies below the MUF and above the LUF when they are sent into the ionosphere?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bent back to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pass through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amplified by interaction with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bent and trapped in the ionosphere to circle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G3B06</a:t>
                      </a:r>
                      <a:r>
                        <a:rPr smtClean="false" dirty="false" sz="2800" lang="en-US">
                          <a:solidFill>
                            <a:schemeClr val="bg1">
                              <a:alpha val="0"/>
                            </a:schemeClr>
                          </a:solidFill>
                        </a:rPr>
                        <a:t> ~ </a:t>
                      </a:r>
                      <a:r>
                        <a:rPr smtClean="false" dirty="false" sz="2800" lang="en-GB">
                          <a:solidFill>
                            <a:schemeClr val="bg1">
                              <a:alpha val="0"/>
                            </a:schemeClr>
                          </a:solidFill>
                        </a:rPr>
                        <a:t>What usually happens to radio waves with frequencies below the LUF?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back to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pass through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completely absorbed by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and trapped in the ionosphere to circle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G3B06</a:t>
                      </a:r>
                      <a:r>
                        <a:rPr smtClean="false" dirty="false" sz="2800" lang="en-US">
                          <a:solidFill>
                            <a:schemeClr val="bg1">
                              <a:alpha val="0"/>
                            </a:schemeClr>
                          </a:solidFill>
                        </a:rPr>
                        <a:t> ~ </a:t>
                      </a:r>
                      <a:r>
                        <a:rPr smtClean="false" dirty="false" sz="2800" lang="en-GB">
                          <a:solidFill>
                            <a:schemeClr val="bg1">
                              <a:alpha val="0"/>
                            </a:schemeClr>
                          </a:solidFill>
                        </a:rPr>
                        <a:t>What usually happens to radio waves with frequencies below the LUF?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back to the Earth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pass through the ionosphere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bent and trapped in the ionosphere to circle the Earth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G3B06</a:t>
                      </a:r>
                      <a:r>
                        <a:rPr smtClean="false" dirty="false" sz="2800" lang="en-US">
                          <a:solidFill>
                            <a:srgbClr val="FFFFFF"/>
                          </a:solidFill>
                        </a:rPr>
                        <a:t> ~ </a:t>
                      </a:r>
                      <a:r>
                        <a:rPr smtClean="false" dirty="false" sz="2800" lang="en-GB">
                          <a:solidFill>
                            <a:srgbClr val="FFFFFF"/>
                          </a:solidFill>
                        </a:rPr>
                        <a:t>What usually happens to radio waves with frequencies below the LUF?</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bent back to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pass through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completely absorbed by the ionosphere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bent and trapped in the ionosphere to circle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5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G3B07</a:t>
                      </a:r>
                      <a:r>
                        <a:rPr smtClean="false" dirty="false" sz="2800" lang="en-US">
                          <a:solidFill>
                            <a:schemeClr val="bg1">
                              <a:alpha val="0"/>
                            </a:schemeClr>
                          </a:solidFill>
                        </a:rPr>
                        <a:t> ~ </a:t>
                      </a:r>
                      <a:r>
                        <a:rPr smtClean="false" dirty="false" sz="2800" lang="en-GB">
                          <a:solidFill>
                            <a:schemeClr val="bg1">
                              <a:alpha val="0"/>
                            </a:schemeClr>
                          </a:solidFill>
                        </a:rPr>
                        <a:t>What does LUF stand for?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Lowest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Longest Universal Function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Lowest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Longest Universal Function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G3B07</a:t>
                      </a:r>
                      <a:r>
                        <a:rPr smtClean="false" dirty="false" sz="2800" lang="en-US">
                          <a:solidFill>
                            <a:schemeClr val="bg1">
                              <a:alpha val="0"/>
                            </a:schemeClr>
                          </a:solidFill>
                        </a:rPr>
                        <a:t> ~ </a:t>
                      </a:r>
                      <a:r>
                        <a:rPr smtClean="false" dirty="false" sz="2800" lang="en-GB">
                          <a:solidFill>
                            <a:schemeClr val="bg1">
                              <a:alpha val="0"/>
                            </a:schemeClr>
                          </a:solidFill>
                        </a:rPr>
                        <a:t>What does LUF stand for?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Longest Universal Function for communications between two points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Lowest Usable Frequency during a 24 hour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Longest Universal Function during a 24 hour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G3B07</a:t>
                      </a:r>
                      <a:r>
                        <a:rPr smtClean="false" dirty="false" sz="2800" lang="en-US">
                          <a:solidFill>
                            <a:srgbClr val="FFFFFF"/>
                          </a:solidFill>
                        </a:rPr>
                        <a:t> ~ </a:t>
                      </a:r>
                      <a:r>
                        <a:rPr smtClean="false" dirty="false" sz="2800" lang="en-GB">
                          <a:solidFill>
                            <a:srgbClr val="FFFFFF"/>
                          </a:solidFill>
                        </a:rPr>
                        <a:t>What does LUF stand for?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Lowest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Longest Universal Function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Lowest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Longest Universal Function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G1A12</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when the FCC rules designate the Amateur Service as a secondary user on a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must record the call sign of the primary service station before operating on a frequency assigned to that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are allowed to use the band only during emergencies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are allowed to use the band only if they do not cause harmful interference to primary users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may only operate during specific hours of the day, while primary users are permitted 24 hour use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G1A12</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when the FCC rules designate the Amateur Service as a secondary user on a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must record the call sign of the primary service station before operating on a frequency assigned to that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are allowed to use the band only during emergencies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Amateur stations may only operate during specific hours of the day, while primary users are permitted 24 hour use of the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G1A12</a:t>
                      </a:r>
                      <a:r>
                        <a:rPr smtClean="false" dirty="false" sz="2800" lang="en-US">
                          <a:solidFill>
                            <a:srgbClr val="FFFFFF"/>
                          </a:solidFill>
                        </a:rPr>
                        <a:t> ~ </a:t>
                      </a:r>
                      <a:r>
                        <a:rPr smtClean="false" dirty="false" sz="2800" lang="en-GB">
                          <a:solidFill>
                            <a:srgbClr val="FFFFFF"/>
                          </a:solidFill>
                        </a:rPr>
                        <a:t>Which of the following applies when the FCC rules designate the Amateur Service as a secondary user on a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stations must record the call sign of the primary service station before operating on a frequency assigned to that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stations are allowed to use the band only during emergencies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stations are allowed to use the band only if they do not cause harmful interference to primary users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Amateur stations may only operate during specific hours of the day, while primary users are permitted 24 hour use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G3B08</a:t>
                      </a:r>
                      <a:r>
                        <a:rPr smtClean="false" dirty="false" sz="2800" lang="en-US">
                          <a:solidFill>
                            <a:schemeClr val="bg1">
                              <a:alpha val="0"/>
                            </a:schemeClr>
                          </a:solidFill>
                        </a:rPr>
                        <a:t> ~ </a:t>
                      </a:r>
                      <a:r>
                        <a:rPr smtClean="false" dirty="false" sz="2800" lang="en-GB">
                          <a:solidFill>
                            <a:schemeClr val="bg1">
                              <a:alpha val="0"/>
                            </a:schemeClr>
                          </a:solidFill>
                        </a:rPr>
                        <a:t>What does MUF stand for?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Minimum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Maximum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Minimum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Maximum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G3B08</a:t>
                      </a:r>
                      <a:r>
                        <a:rPr smtClean="false" dirty="false" sz="2800" lang="en-US">
                          <a:solidFill>
                            <a:schemeClr val="bg1">
                              <a:alpha val="0"/>
                            </a:schemeClr>
                          </a:solidFill>
                        </a:rPr>
                        <a:t> ~ </a:t>
                      </a:r>
                      <a:r>
                        <a:rPr smtClean="false" dirty="false" sz="2800" lang="en-GB">
                          <a:solidFill>
                            <a:schemeClr val="bg1">
                              <a:alpha val="0"/>
                            </a:schemeClr>
                          </a:solidFill>
                        </a:rPr>
                        <a:t>What does MUF stand for?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Minimum Usable Frequency for communications between two points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Minimum Usable Frequency during a 24 hour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Maximum Usable Frequency during a 24 hour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G3B08</a:t>
                      </a:r>
                      <a:r>
                        <a:rPr smtClean="false" dirty="false" sz="2800" lang="en-US">
                          <a:solidFill>
                            <a:srgbClr val="FFFFFF"/>
                          </a:solidFill>
                        </a:rPr>
                        <a:t> ~ </a:t>
                      </a:r>
                      <a:r>
                        <a:rPr smtClean="false" dirty="false" sz="2800" lang="en-GB">
                          <a:solidFill>
                            <a:srgbClr val="FFFFFF"/>
                          </a:solidFill>
                        </a:rPr>
                        <a:t>What does MUF stand for?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Minimum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Maximum Usable Frequency for communications between two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Minimum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Maximum Usable Frequency during a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G3B09</a:t>
                      </a:r>
                      <a:r>
                        <a:rPr smtClean="false" dirty="false" sz="2800" lang="en-US">
                          <a:solidFill>
                            <a:schemeClr val="bg1">
                              <a:alpha val="0"/>
                            </a:schemeClr>
                          </a:solidFill>
                        </a:rPr>
                        <a:t> ~ </a:t>
                      </a:r>
                      <a:r>
                        <a:rPr smtClean="false" dirty="false" sz="2800" lang="en-GB">
                          <a:solidFill>
                            <a:schemeClr val="bg1">
                              <a:alpha val="0"/>
                            </a:schemeClr>
                          </a:solidFill>
                        </a:rPr>
                        <a:t>What is the approximate maximum distance along the Earth's surface that is normally covered in one hop using the F2 region?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G3B09</a:t>
                      </a:r>
                      <a:r>
                        <a:rPr smtClean="false" dirty="false" sz="2800" lang="en-US">
                          <a:solidFill>
                            <a:schemeClr val="bg1">
                              <a:alpha val="0"/>
                            </a:schemeClr>
                          </a:solidFill>
                        </a:rPr>
                        <a:t> ~ </a:t>
                      </a:r>
                      <a:r>
                        <a:rPr smtClean="false" dirty="false" sz="2800" lang="en-GB">
                          <a:solidFill>
                            <a:schemeClr val="bg1">
                              <a:alpha val="0"/>
                            </a:schemeClr>
                          </a:solidFill>
                        </a:rPr>
                        <a:t>What is the approximate maximum distance along the Earth's surface that is normally covered in one hop using the F2 region?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G3B09</a:t>
                      </a:r>
                      <a:r>
                        <a:rPr smtClean="false" dirty="false" sz="2800" lang="en-US">
                          <a:solidFill>
                            <a:srgbClr val="FFFFFF"/>
                          </a:solidFill>
                        </a:rPr>
                        <a:t> ~ </a:t>
                      </a:r>
                      <a:r>
                        <a:rPr smtClean="false" dirty="false" sz="2800" lang="en-GB">
                          <a:solidFill>
                            <a:srgbClr val="FFFFFF"/>
                          </a:solidFill>
                        </a:rPr>
                        <a:t>What is the approximate maximum distance along the Earth's surface that is normally covered in one hop using the F2 region?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G3B10</a:t>
                      </a:r>
                      <a:r>
                        <a:rPr smtClean="false" dirty="false" sz="2800" lang="en-US">
                          <a:solidFill>
                            <a:schemeClr val="bg1">
                              <a:alpha val="0"/>
                            </a:schemeClr>
                          </a:solidFill>
                        </a:rPr>
                        <a:t> ~ </a:t>
                      </a:r>
                      <a:r>
                        <a:rPr smtClean="false" dirty="false" sz="2800" lang="en-GB">
                          <a:solidFill>
                            <a:schemeClr val="bg1">
                              <a:alpha val="0"/>
                            </a:schemeClr>
                          </a:solidFill>
                        </a:rPr>
                        <a:t>What is the approximate maximum distance along the Earth's surface that is normally covered in one hop using the E region?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G3B10</a:t>
                      </a:r>
                      <a:r>
                        <a:rPr smtClean="false" dirty="false" sz="2800" lang="en-US">
                          <a:solidFill>
                            <a:schemeClr val="bg1">
                              <a:alpha val="0"/>
                            </a:schemeClr>
                          </a:solidFill>
                        </a:rPr>
                        <a:t> ~ </a:t>
                      </a:r>
                      <a:r>
                        <a:rPr smtClean="false" dirty="false" sz="2800" lang="en-GB">
                          <a:solidFill>
                            <a:schemeClr val="bg1">
                              <a:alpha val="0"/>
                            </a:schemeClr>
                          </a:solidFill>
                        </a:rPr>
                        <a:t>What is the approximate maximum distance along the Earth's surface that is normally covered in one hop using the E region?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2,500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12,000 miles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G3B10</a:t>
                      </a:r>
                      <a:r>
                        <a:rPr smtClean="false" dirty="false" sz="2800" lang="en-US">
                          <a:solidFill>
                            <a:srgbClr val="FFFFFF"/>
                          </a:solidFill>
                        </a:rPr>
                        <a:t> ~ </a:t>
                      </a:r>
                      <a:r>
                        <a:rPr smtClean="false" dirty="false" sz="2800" lang="en-GB">
                          <a:solidFill>
                            <a:srgbClr val="FFFFFF"/>
                          </a:solidFill>
                        </a:rPr>
                        <a:t>What is the approximate maximum distance along the Earth's surface that is normally covered in one hop using the E region?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12,000 miles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G3B11</a:t>
                      </a:r>
                      <a:r>
                        <a:rPr smtClean="false" dirty="false" sz="2800" lang="en-US">
                          <a:solidFill>
                            <a:schemeClr val="bg1">
                              <a:alpha val="0"/>
                            </a:schemeClr>
                          </a:solidFill>
                        </a:rPr>
                        <a:t> ~ </a:t>
                      </a:r>
                      <a:r>
                        <a:rPr smtClean="false" dirty="false" sz="2800" lang="en-GB">
                          <a:solidFill>
                            <a:schemeClr val="bg1">
                              <a:alpha val="0"/>
                            </a:schemeClr>
                          </a:solidFill>
                        </a:rPr>
                        <a:t>What happens to HF propagation when the LUF exceeds the MUF?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HF radio frequency will support ordinary sky-wave communications over the path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communications over the path are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hop propagation along the path is more common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over the path on all HF frequencies is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G3B11</a:t>
                      </a:r>
                      <a:r>
                        <a:rPr smtClean="false" dirty="false" sz="2800" lang="en-US">
                          <a:solidFill>
                            <a:schemeClr val="bg1">
                              <a:alpha val="0"/>
                            </a:schemeClr>
                          </a:solidFill>
                        </a:rPr>
                        <a:t> ~ </a:t>
                      </a:r>
                      <a:r>
                        <a:rPr smtClean="false" dirty="false" sz="2800" lang="en-GB">
                          <a:solidFill>
                            <a:schemeClr val="bg1">
                              <a:alpha val="0"/>
                            </a:schemeClr>
                          </a:solidFill>
                        </a:rPr>
                        <a:t>What happens to HF propagation when the LUF exceeds the MUF?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communications over the path are enhanced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hop propagation along the path is more common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over the path on all HF frequencies is enhanced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G3B11</a:t>
                      </a:r>
                      <a:r>
                        <a:rPr smtClean="false" dirty="false" sz="2800" lang="en-US">
                          <a:solidFill>
                            <a:srgbClr val="FFFFFF"/>
                          </a:solidFill>
                        </a:rPr>
                        <a:t> ~ </a:t>
                      </a:r>
                      <a:r>
                        <a:rPr smtClean="false" dirty="false" sz="2800" lang="en-GB">
                          <a:solidFill>
                            <a:srgbClr val="FFFFFF"/>
                          </a:solidFill>
                        </a:rPr>
                        <a:t>What happens to HF propagation when the LUF exceeds the MUF?</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 HF radio frequency will support ordinary sky-wave communications over the path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HF communications over the path are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hop propagation along the path is more common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Propagation over the path on all HF frequencies is enhanced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G3B12</a:t>
                      </a:r>
                      <a:r>
                        <a:rPr smtClean="false" dirty="false" sz="2800" lang="en-US">
                          <a:solidFill>
                            <a:schemeClr val="bg1">
                              <a:alpha val="0"/>
                            </a:schemeClr>
                          </a:solidFill>
                        </a:rPr>
                        <a:t> ~ </a:t>
                      </a:r>
                      <a:r>
                        <a:rPr smtClean="false" dirty="false" sz="2800" lang="en-GB">
                          <a:solidFill>
                            <a:schemeClr val="bg1">
                              <a:alpha val="0"/>
                            </a:schemeClr>
                          </a:solidFill>
                        </a:rPr>
                        <a:t>What factor or factors affect the MUF?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Path distance and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Time of day and season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Solar radiation and ionospheric disturbances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G3B12</a:t>
                      </a:r>
                      <a:r>
                        <a:rPr smtClean="false" dirty="false" sz="2800" lang="en-US">
                          <a:solidFill>
                            <a:schemeClr val="bg1">
                              <a:alpha val="0"/>
                            </a:schemeClr>
                          </a:solidFill>
                        </a:rPr>
                        <a:t> ~ </a:t>
                      </a:r>
                      <a:r>
                        <a:rPr smtClean="false" dirty="false" sz="2800" lang="en-GB">
                          <a:solidFill>
                            <a:schemeClr val="bg1">
                              <a:alpha val="0"/>
                            </a:schemeClr>
                          </a:solidFill>
                        </a:rPr>
                        <a:t>What factor or factors affect the MUF?</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Path distance and location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Time of day and season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Solar radiation and ionospheric disturbances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G3B12</a:t>
                      </a:r>
                      <a:r>
                        <a:rPr smtClean="false" dirty="false" sz="2800" lang="en-US">
                          <a:solidFill>
                            <a:srgbClr val="FFFFFF"/>
                          </a:solidFill>
                        </a:rPr>
                        <a:t> ~ </a:t>
                      </a:r>
                      <a:r>
                        <a:rPr smtClean="false" dirty="false" sz="2800" lang="en-GB">
                          <a:solidFill>
                            <a:srgbClr val="FFFFFF"/>
                          </a:solidFill>
                        </a:rPr>
                        <a:t>What factor or factors affect the MUF?</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Path distance and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Time of day and season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Solar radiation and ionospheric disturbances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G3C01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G3C02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G3C03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G3C04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G3C05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G3C06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G3C07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G3C08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G3C09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G3C10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G3C11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G3C12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G3C13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8"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9"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Radio Wave Propagation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G3C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13</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Ionospheric layers; critical angle and frequency; HF scatter; Near Vertical Incidence Sky-wave</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6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G3C01</a:t>
                      </a:r>
                      <a:r>
                        <a:rPr smtClean="false" dirty="false" sz="2800" lang="en-US">
                          <a:solidFill>
                            <a:schemeClr val="bg1">
                              <a:alpha val="0"/>
                            </a:schemeClr>
                          </a:solidFill>
                        </a:rPr>
                        <a:t> ~ </a:t>
                      </a:r>
                      <a:r>
                        <a:rPr smtClean="false" dirty="false" sz="2800" lang="en-GB">
                          <a:solidFill>
                            <a:schemeClr val="bg1">
                              <a:alpha val="0"/>
                            </a:schemeClr>
                          </a:solidFill>
                        </a:rPr>
                        <a:t>Which ionospheric layer is closest to the surface of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F1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F2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G3C01</a:t>
                      </a:r>
                      <a:r>
                        <a:rPr smtClean="false" dirty="false" sz="2800" lang="en-US">
                          <a:solidFill>
                            <a:schemeClr val="bg1">
                              <a:alpha val="0"/>
                            </a:schemeClr>
                          </a:solidFill>
                        </a:rPr>
                        <a:t> ~ </a:t>
                      </a:r>
                      <a:r>
                        <a:rPr smtClean="false" dirty="false" sz="2800" lang="en-GB">
                          <a:solidFill>
                            <a:schemeClr val="bg1">
                              <a:alpha val="0"/>
                            </a:schemeClr>
                          </a:solidFill>
                        </a:rPr>
                        <a:t>Which ionospheric layer is closest to the surface of the Earth?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F1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F2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G3C01</a:t>
                      </a:r>
                      <a:r>
                        <a:rPr smtClean="false" dirty="false" sz="2800" lang="en-US">
                          <a:solidFill>
                            <a:srgbClr val="FFFFFF"/>
                          </a:solidFill>
                        </a:rPr>
                        <a:t> ~ </a:t>
                      </a:r>
                      <a:r>
                        <a:rPr smtClean="false" dirty="false" sz="2800" lang="en-GB">
                          <a:solidFill>
                            <a:srgbClr val="FFFFFF"/>
                          </a:solidFill>
                        </a:rPr>
                        <a:t>Which ionospheric layer is closest to the surface of the Earth?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F1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F2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G3C02</a:t>
                      </a:r>
                      <a:r>
                        <a:rPr smtClean="false" dirty="false" sz="2800" lang="en-US">
                          <a:solidFill>
                            <a:schemeClr val="bg1">
                              <a:alpha val="0"/>
                            </a:schemeClr>
                          </a:solidFill>
                        </a:rPr>
                        <a:t> ~ </a:t>
                      </a:r>
                      <a:r>
                        <a:rPr smtClean="false" dirty="false" sz="2800" lang="en-GB">
                          <a:solidFill>
                            <a:schemeClr val="bg1">
                              <a:alpha val="0"/>
                            </a:schemeClr>
                          </a:solidFill>
                        </a:rPr>
                        <a:t>Where on the Earth do ionospheric layers reach their maximum height?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is overhead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is on the opposite side of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is rising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has just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G3C02</a:t>
                      </a:r>
                      <a:r>
                        <a:rPr smtClean="false" dirty="false" sz="2800" lang="en-US">
                          <a:solidFill>
                            <a:schemeClr val="bg1">
                              <a:alpha val="0"/>
                            </a:schemeClr>
                          </a:solidFill>
                        </a:rPr>
                        <a:t> ~ </a:t>
                      </a:r>
                      <a:r>
                        <a:rPr smtClean="false" dirty="false" sz="2800" lang="en-GB">
                          <a:solidFill>
                            <a:schemeClr val="bg1">
                              <a:alpha val="0"/>
                            </a:schemeClr>
                          </a:solidFill>
                        </a:rPr>
                        <a:t>Where on the Earth do ionospheric layers reach their maximum height?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is on the opposite side of the Earth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is rising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Where the Sun has just set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G3C02</a:t>
                      </a:r>
                      <a:r>
                        <a:rPr smtClean="false" dirty="false" sz="2800" lang="en-US">
                          <a:solidFill>
                            <a:srgbClr val="FFFFFF"/>
                          </a:solidFill>
                        </a:rPr>
                        <a:t> ~ </a:t>
                      </a:r>
                      <a:r>
                        <a:rPr smtClean="false" dirty="false" sz="2800" lang="en-GB">
                          <a:solidFill>
                            <a:srgbClr val="FFFFFF"/>
                          </a:solidFill>
                        </a:rPr>
                        <a:t>Where on the Earth do ionospheric layers reach their maximum height?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Where the Sun is overhead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Where the Sun is on the opposite side of the Earth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Where the Sun is rising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Where the Sun has just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G3C03</a:t>
                      </a:r>
                      <a:r>
                        <a:rPr smtClean="false" dirty="false" sz="2800" lang="en-US">
                          <a:solidFill>
                            <a:schemeClr val="bg1">
                              <a:alpha val="0"/>
                            </a:schemeClr>
                          </a:solidFill>
                        </a:rPr>
                        <a:t> ~ </a:t>
                      </a:r>
                      <a:r>
                        <a:rPr smtClean="false" dirty="false" sz="2800" lang="en-GB">
                          <a:solidFill>
                            <a:schemeClr val="bg1">
                              <a:alpha val="0"/>
                            </a:schemeClr>
                          </a:solidFill>
                        </a:rPr>
                        <a:t>Why is the F2 region mainly responsible for the longest distance radio 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is the densest ionospheric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does not absorb radio waves as much as other ionospheric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is the highest ionospheric region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G3C03</a:t>
                      </a:r>
                      <a:r>
                        <a:rPr smtClean="false" dirty="false" sz="2800" lang="en-US">
                          <a:solidFill>
                            <a:schemeClr val="bg1">
                              <a:alpha val="0"/>
                            </a:schemeClr>
                          </a:solidFill>
                        </a:rPr>
                        <a:t> ~ </a:t>
                      </a:r>
                      <a:r>
                        <a:rPr smtClean="false" dirty="false" sz="2800" lang="en-GB">
                          <a:solidFill>
                            <a:schemeClr val="bg1">
                              <a:alpha val="0"/>
                            </a:schemeClr>
                          </a:solidFill>
                        </a:rPr>
                        <a:t>Why is the F2 region mainly responsible for the longest distance radio 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is the densest ionospheric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does not absorb radio waves as much as other ionospheric regions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G3C03</a:t>
                      </a:r>
                      <a:r>
                        <a:rPr smtClean="false" dirty="false" sz="2800" lang="en-US">
                          <a:solidFill>
                            <a:srgbClr val="FFFFFF"/>
                          </a:solidFill>
                        </a:rPr>
                        <a:t> ~ </a:t>
                      </a:r>
                      <a:r>
                        <a:rPr smtClean="false" dirty="false" sz="2800" lang="en-GB">
                          <a:solidFill>
                            <a:srgbClr val="FFFFFF"/>
                          </a:solidFill>
                        </a:rPr>
                        <a:t>Why is the F2 region mainly responsible for the longest distance radio wave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Because it is the densest ionospheric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Because it does not absorb radio waves as much as other ionospheric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Because it is the highest ionospheric region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6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G3C04</a:t>
                      </a:r>
                      <a:r>
                        <a:rPr smtClean="false" dirty="false" sz="2800" lang="en-US">
                          <a:solidFill>
                            <a:schemeClr val="bg1">
                              <a:alpha val="0"/>
                            </a:schemeClr>
                          </a:solidFill>
                        </a:rPr>
                        <a:t> ~ </a:t>
                      </a:r>
                      <a:r>
                        <a:rPr smtClean="false" dirty="false" sz="2800" lang="en-GB">
                          <a:solidFill>
                            <a:schemeClr val="bg1">
                              <a:alpha val="0"/>
                            </a:schemeClr>
                          </a:solidFill>
                        </a:rPr>
                        <a:t>What does the term "critical angle" mean as used in radio 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 path azimuth of a distant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short path azimuth of a distant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lowest takeoff angle that will return a radio wave to the Earth under specific ionospheric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highest takeoff angle that will return a radio wave to the Earth under specific ionospheric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G3C04</a:t>
                      </a:r>
                      <a:r>
                        <a:rPr smtClean="false" dirty="false" sz="2800" lang="en-US">
                          <a:solidFill>
                            <a:schemeClr val="bg1">
                              <a:alpha val="0"/>
                            </a:schemeClr>
                          </a:solidFill>
                        </a:rPr>
                        <a:t> ~ </a:t>
                      </a:r>
                      <a:r>
                        <a:rPr smtClean="false" dirty="false" sz="2800" lang="en-GB">
                          <a:solidFill>
                            <a:schemeClr val="bg1">
                              <a:alpha val="0"/>
                            </a:schemeClr>
                          </a:solidFill>
                        </a:rPr>
                        <a:t>What does the term "critical angle" mean as used in radio 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long path azimuth of a distant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short path azimuth of a distant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lowest takeoff angle that will return a radio wave to the Earth under specific ionospheric conditions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G3C04</a:t>
                      </a:r>
                      <a:r>
                        <a:rPr smtClean="false" dirty="false" sz="2800" lang="en-US">
                          <a:solidFill>
                            <a:srgbClr val="FFFFFF"/>
                          </a:solidFill>
                        </a:rPr>
                        <a:t> ~ </a:t>
                      </a:r>
                      <a:r>
                        <a:rPr smtClean="false" dirty="false" sz="2800" lang="en-GB">
                          <a:solidFill>
                            <a:srgbClr val="FFFFFF"/>
                          </a:solidFill>
                        </a:rPr>
                        <a:t>What does the term "critical angle" mean as used in radio wave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long path azimuth of a distant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short path azimuth of a distant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lowest takeoff angle that will return a radio wave to the Earth under specific ionospheric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highest takeoff angle that will return a radio wave to the Earth under specific ionospheric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G1A13</a:t>
                      </a:r>
                      <a:r>
                        <a:rPr smtClean="false" dirty="false" sz="2800" lang="en-US">
                          <a:solidFill>
                            <a:schemeClr val="bg1">
                              <a:alpha val="0"/>
                            </a:schemeClr>
                          </a:solidFill>
                        </a:rPr>
                        <a:t> ~ </a:t>
                      </a:r>
                      <a:r>
                        <a:rPr smtClean="false" dirty="false" sz="2800" lang="en-GB">
                          <a:solidFill>
                            <a:schemeClr val="bg1">
                              <a:alpha val="0"/>
                            </a:schemeClr>
                          </a:solidFill>
                        </a:rPr>
                        <a:t>What is the appropriate action if, when operating on either the 30-meter or 60-meter bands, a station in the primary service interferes with your contact?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Notify the FCCs regional Engineer in Charge of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your transmitter's power to overcome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Attempt to contact the station and request that it stop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Move to a clear frequency or stop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97.303(h)(2)(j)</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G1A13</a:t>
                      </a:r>
                      <a:r>
                        <a:rPr smtClean="false" dirty="false" sz="2800" lang="en-US">
                          <a:solidFill>
                            <a:schemeClr val="bg1">
                              <a:alpha val="0"/>
                            </a:schemeClr>
                          </a:solidFill>
                        </a:rPr>
                        <a:t> ~ </a:t>
                      </a:r>
                      <a:r>
                        <a:rPr smtClean="false" dirty="false" sz="2800" lang="en-GB">
                          <a:solidFill>
                            <a:schemeClr val="bg1">
                              <a:alpha val="0"/>
                            </a:schemeClr>
                          </a:solidFill>
                        </a:rPr>
                        <a:t>What is the appropriate action if, when operating on either the 30-meter or 60-meter bands, a station in the primary service interferes with your contact?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Notify the FCCs regional Engineer in Charge of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your transmitter's power to overcome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Attempt to contact the station and request that it stop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G1A13</a:t>
                      </a:r>
                      <a:r>
                        <a:rPr smtClean="false" dirty="false" sz="2800" lang="en-US">
                          <a:solidFill>
                            <a:srgbClr val="FFFFFF"/>
                          </a:solidFill>
                        </a:rPr>
                        <a:t> ~ </a:t>
                      </a:r>
                      <a:r>
                        <a:rPr smtClean="false" dirty="false" sz="2800" lang="en-GB">
                          <a:solidFill>
                            <a:srgbClr val="FFFFFF"/>
                          </a:solidFill>
                        </a:rPr>
                        <a:t>What is the appropriate action if, when operating on either the 30-meter or 60-meter bands, a station in the primary service interferes with your contact?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Notify the FCCs regional Engineer in Charge of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your transmitter's power to overcome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Attempt to contact the station and request that it stop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Move to a clear frequency or stop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G3C05</a:t>
                      </a:r>
                      <a:r>
                        <a:rPr smtClean="false" dirty="false" sz="2800" lang="en-US">
                          <a:solidFill>
                            <a:schemeClr val="bg1">
                              <a:alpha val="0"/>
                            </a:schemeClr>
                          </a:solidFill>
                        </a:rPr>
                        <a:t> ~ </a:t>
                      </a:r>
                      <a:r>
                        <a:rPr smtClean="false" dirty="false" sz="2800" lang="en-GB">
                          <a:solidFill>
                            <a:schemeClr val="bg1">
                              <a:alpha val="0"/>
                            </a:schemeClr>
                          </a:solidFill>
                        </a:rPr>
                        <a:t>Why is long distance communication on the 40-meter, 60-meter, 80-meter and 160-meter bands more difficult during the day?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 layer absorbs signals at these frequencies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 layer is unstable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 layer absorbs signals at these frequencies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 is unstable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G3C05</a:t>
                      </a:r>
                      <a:r>
                        <a:rPr smtClean="false" dirty="false" sz="2800" lang="en-US">
                          <a:solidFill>
                            <a:schemeClr val="bg1">
                              <a:alpha val="0"/>
                            </a:schemeClr>
                          </a:solidFill>
                        </a:rPr>
                        <a:t> ~ </a:t>
                      </a:r>
                      <a:r>
                        <a:rPr smtClean="false" dirty="false" sz="2800" lang="en-GB">
                          <a:solidFill>
                            <a:schemeClr val="bg1">
                              <a:alpha val="0"/>
                            </a:schemeClr>
                          </a:solidFill>
                        </a:rPr>
                        <a:t>Why is long distance communication on the 40-meter, 60-meter, 80-meter and 160-meter bands more difficult during the day?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 layer absorbs signals at these frequencies during daylight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 layer is unstable during daylight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 is unstable during daylight hours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G3C05</a:t>
                      </a:r>
                      <a:r>
                        <a:rPr smtClean="false" dirty="false" sz="2800" lang="en-US">
                          <a:solidFill>
                            <a:srgbClr val="FFFFFF"/>
                          </a:solidFill>
                        </a:rPr>
                        <a:t> ~ </a:t>
                      </a:r>
                      <a:r>
                        <a:rPr smtClean="false" dirty="false" sz="2800" lang="en-GB">
                          <a:solidFill>
                            <a:srgbClr val="FFFFFF"/>
                          </a:solidFill>
                        </a:rPr>
                        <a:t>Why is long distance communication on the 40-meter, 60-meter, 80-meter and 160-meter bands more difficult during the day?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 layer absorbs signals at these frequencies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 layer is unstable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 layer absorbs signals at these frequencies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 layer is unstable during daylight hours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G3C06</a:t>
                      </a:r>
                      <a:r>
                        <a:rPr smtClean="false" dirty="false" sz="2800" lang="en-US">
                          <a:solidFill>
                            <a:schemeClr val="bg1">
                              <a:alpha val="0"/>
                            </a:schemeClr>
                          </a:solidFill>
                        </a:rPr>
                        <a:t> ~ </a:t>
                      </a:r>
                      <a:r>
                        <a:rPr smtClean="false" dirty="false" sz="2800" lang="en-GB">
                          <a:solidFill>
                            <a:schemeClr val="bg1">
                              <a:alpha val="0"/>
                            </a:schemeClr>
                          </a:solidFill>
                        </a:rPr>
                        <a:t>What is a characteristic of HF scatter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high intelligibility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a wavering sound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very large swings in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G3C06</a:t>
                      </a:r>
                      <a:r>
                        <a:rPr smtClean="false" dirty="false" sz="2800" lang="en-US">
                          <a:solidFill>
                            <a:schemeClr val="bg1">
                              <a:alpha val="0"/>
                            </a:schemeClr>
                          </a:solidFill>
                        </a:rPr>
                        <a:t> ~ </a:t>
                      </a:r>
                      <a:r>
                        <a:rPr smtClean="false" dirty="false" sz="2800" lang="en-GB">
                          <a:solidFill>
                            <a:schemeClr val="bg1">
                              <a:alpha val="0"/>
                            </a:schemeClr>
                          </a:solidFill>
                        </a:rPr>
                        <a:t>What is a characteristic of HF scatter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high intelligibility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very large swings in signal strength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G3C06</a:t>
                      </a:r>
                      <a:r>
                        <a:rPr smtClean="false" dirty="false" sz="2800" lang="en-US">
                          <a:solidFill>
                            <a:srgbClr val="FFFFFF"/>
                          </a:solidFill>
                        </a:rPr>
                        <a:t> ~ </a:t>
                      </a:r>
                      <a:r>
                        <a:rPr smtClean="false" dirty="false" sz="2800" lang="en-GB">
                          <a:solidFill>
                            <a:srgbClr val="FFFFFF"/>
                          </a:solidFill>
                        </a:rPr>
                        <a:t>What is a characteristic of HF scatter signals?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have high intelligibility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have a wavering sound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have very large swings in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G3C07</a:t>
                      </a:r>
                      <a:r>
                        <a:rPr smtClean="false" dirty="false" sz="2800" lang="en-US">
                          <a:solidFill>
                            <a:schemeClr val="bg1">
                              <a:alpha val="0"/>
                            </a:schemeClr>
                          </a:solidFill>
                        </a:rPr>
                        <a:t> ~ </a:t>
                      </a:r>
                      <a:r>
                        <a:rPr smtClean="false" dirty="false" sz="2800" lang="en-GB">
                          <a:solidFill>
                            <a:schemeClr val="bg1">
                              <a:alpha val="0"/>
                            </a:schemeClr>
                          </a:solidFill>
                        </a:rPr>
                        <a:t>What makes HF scatter signals often sound distorted?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ionospheric layer involved is unstable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Ground waves are absorbing much of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E-region is not present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Energy is scattered into the skip zone through several different radio wave paths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G3C07</a:t>
                      </a:r>
                      <a:r>
                        <a:rPr smtClean="false" dirty="false" sz="2800" lang="en-US">
                          <a:solidFill>
                            <a:schemeClr val="bg1">
                              <a:alpha val="0"/>
                            </a:schemeClr>
                          </a:solidFill>
                        </a:rPr>
                        <a:t> ~ </a:t>
                      </a:r>
                      <a:r>
                        <a:rPr smtClean="false" dirty="false" sz="2800" lang="en-GB">
                          <a:solidFill>
                            <a:schemeClr val="bg1">
                              <a:alpha val="0"/>
                            </a:schemeClr>
                          </a:solidFill>
                        </a:rPr>
                        <a:t>What makes HF scatter signals often sound distorted?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ionospheric layer involved is unstable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Ground waves are absorbing much of the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E-region is not present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G3C07</a:t>
                      </a:r>
                      <a:r>
                        <a:rPr smtClean="false" dirty="false" sz="2800" lang="en-US">
                          <a:solidFill>
                            <a:srgbClr val="FFFFFF"/>
                          </a:solidFill>
                        </a:rPr>
                        <a:t> ~ </a:t>
                      </a:r>
                      <a:r>
                        <a:rPr smtClean="false" dirty="false" sz="2800" lang="en-GB">
                          <a:solidFill>
                            <a:srgbClr val="FFFFFF"/>
                          </a:solidFill>
                        </a:rPr>
                        <a:t>What makes HF scatter signals often sound distorted?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ionospheric layer involved is unstable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Ground waves are absorbing much of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E-region is not present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Energy is scattered into the skip zone through several different radio wave paths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G3C08</a:t>
                      </a:r>
                      <a:r>
                        <a:rPr smtClean="false" dirty="false" sz="2800" lang="en-US">
                          <a:solidFill>
                            <a:schemeClr val="bg1">
                              <a:alpha val="0"/>
                            </a:schemeClr>
                          </a:solidFill>
                        </a:rPr>
                        <a:t> ~ </a:t>
                      </a:r>
                      <a:r>
                        <a:rPr smtClean="false" dirty="false" sz="2800" lang="en-GB">
                          <a:solidFill>
                            <a:schemeClr val="bg1">
                              <a:alpha val="0"/>
                            </a:schemeClr>
                          </a:solidFill>
                        </a:rPr>
                        <a:t>Why are HF scatter signals in the skip zone usually weak?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 small part of the signal energy is scattered into the skip zone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Signals are scattered from the magnetosphere which is not a good reflector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is through ground waves which absorb most of the signal energy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Propagations is through ducts in F region which absorb most of the energy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G3C08</a:t>
                      </a:r>
                      <a:r>
                        <a:rPr smtClean="false" dirty="false" sz="2800" lang="en-US">
                          <a:solidFill>
                            <a:schemeClr val="bg1">
                              <a:alpha val="0"/>
                            </a:schemeClr>
                          </a:solidFill>
                        </a:rPr>
                        <a:t> ~ </a:t>
                      </a:r>
                      <a:r>
                        <a:rPr smtClean="false" dirty="false" sz="2800" lang="en-GB">
                          <a:solidFill>
                            <a:schemeClr val="bg1">
                              <a:alpha val="0"/>
                            </a:schemeClr>
                          </a:solidFill>
                        </a:rPr>
                        <a:t>Why are HF scatter signals in the skip zone usually weak?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Signals are scattered from the magnetosphere which is not a good reflector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is through ground waves which absorb most of the signal energy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Propagations is through ducts in F region which absorb most of the energy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G3C08</a:t>
                      </a:r>
                      <a:r>
                        <a:rPr smtClean="false" dirty="false" sz="2800" lang="en-US">
                          <a:solidFill>
                            <a:srgbClr val="FFFFFF"/>
                          </a:solidFill>
                        </a:rPr>
                        <a:t> ~ </a:t>
                      </a:r>
                      <a:r>
                        <a:rPr smtClean="false" dirty="false" sz="2800" lang="en-GB">
                          <a:solidFill>
                            <a:srgbClr val="FFFFFF"/>
                          </a:solidFill>
                        </a:rPr>
                        <a:t>Why are HF scatter signals in the skip zone usually weak?</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a small part of the signal energy is scattered into the skip zone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Signals are scattered from the magnetosphere which is not a good reflector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Propagation is through ground waves which absorb most of the signal energy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Propagations is through ducts in F region which absorb most of the energy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G3C09</a:t>
                      </a:r>
                      <a:r>
                        <a:rPr smtClean="false" dirty="false" sz="2800" lang="en-US">
                          <a:solidFill>
                            <a:schemeClr val="bg1">
                              <a:alpha val="0"/>
                            </a:schemeClr>
                          </a:solidFill>
                        </a:rPr>
                        <a:t> ~ </a:t>
                      </a:r>
                      <a:r>
                        <a:rPr smtClean="false" dirty="false" sz="2800" lang="en-GB">
                          <a:solidFill>
                            <a:schemeClr val="bg1">
                              <a:alpha val="0"/>
                            </a:schemeClr>
                          </a:solidFill>
                        </a:rPr>
                        <a:t>What type of radio wave propagation allows a signal to be detected at a distance too far for ground wave propagation but too near for normal sky-wave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Faraday rotation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Scatter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Sporadic-E skip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Short-path skip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G3C09</a:t>
                      </a:r>
                      <a:r>
                        <a:rPr smtClean="false" dirty="false" sz="2800" lang="en-US">
                          <a:solidFill>
                            <a:schemeClr val="bg1">
                              <a:alpha val="0"/>
                            </a:schemeClr>
                          </a:solidFill>
                        </a:rPr>
                        <a:t> ~ </a:t>
                      </a:r>
                      <a:r>
                        <a:rPr smtClean="false" dirty="false" sz="2800" lang="en-GB">
                          <a:solidFill>
                            <a:schemeClr val="bg1">
                              <a:alpha val="0"/>
                            </a:schemeClr>
                          </a:solidFill>
                        </a:rPr>
                        <a:t>What type of radio wave propagation allows a signal to be detected at a distance too far for ground wave propagation but too near for normal sky-wave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Faraday rotation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Sporadic-E skip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Short-path skip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G3C09</a:t>
                      </a:r>
                      <a:r>
                        <a:rPr smtClean="false" dirty="false" sz="2800" lang="en-US">
                          <a:solidFill>
                            <a:srgbClr val="FFFFFF"/>
                          </a:solidFill>
                        </a:rPr>
                        <a:t> ~ </a:t>
                      </a:r>
                      <a:r>
                        <a:rPr smtClean="false" dirty="false" sz="2800" lang="en-GB">
                          <a:solidFill>
                            <a:srgbClr val="FFFFFF"/>
                          </a:solidFill>
                        </a:rPr>
                        <a:t>What type of radio wave propagation allows a signal to be detected at a distance too far for ground wave propagation but too near for normal sky-wave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Faraday rotation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Scatter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Sporadic-E skip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Short-path skip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G3C10</a:t>
                      </a:r>
                      <a:r>
                        <a:rPr smtClean="false" dirty="false" sz="2800" lang="en-US">
                          <a:solidFill>
                            <a:schemeClr val="bg1">
                              <a:alpha val="0"/>
                            </a:schemeClr>
                          </a:solidFill>
                        </a:rPr>
                        <a:t> ~ </a:t>
                      </a:r>
                      <a:r>
                        <a:rPr smtClean="false" dirty="false" sz="2800" lang="en-GB">
                          <a:solidFill>
                            <a:schemeClr val="bg1">
                              <a:alpha val="0"/>
                            </a:schemeClr>
                          </a:solidFill>
                        </a:rPr>
                        <a:t>Which of the following might be an indication that signals heard on the HF bands are being received via scatter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 is during a sunspot maximum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 is during a sudden ionospheric disturbance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signal is heard on a frequency below the Maximum Usable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signal is heard on a frequency above the Maximum Usable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G3C10</a:t>
                      </a:r>
                      <a:r>
                        <a:rPr smtClean="false" dirty="false" sz="2800" lang="en-US">
                          <a:solidFill>
                            <a:schemeClr val="bg1">
                              <a:alpha val="0"/>
                            </a:schemeClr>
                          </a:solidFill>
                        </a:rPr>
                        <a:t> ~ </a:t>
                      </a:r>
                      <a:r>
                        <a:rPr smtClean="false" dirty="false" sz="2800" lang="en-GB">
                          <a:solidFill>
                            <a:schemeClr val="bg1">
                              <a:alpha val="0"/>
                            </a:schemeClr>
                          </a:solidFill>
                        </a:rPr>
                        <a:t>Which of the following might be an indication that signals heard on the HF bands are being received via scatter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 is during a sunspot maximum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 is during a sudden ionospheric disturbance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signal is heard on a frequency below the Maximum Usable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G3C10</a:t>
                      </a:r>
                      <a:r>
                        <a:rPr smtClean="false" dirty="false" sz="2800" lang="en-US">
                          <a:solidFill>
                            <a:srgbClr val="FFFFFF"/>
                          </a:solidFill>
                        </a:rPr>
                        <a:t> ~ </a:t>
                      </a:r>
                      <a:r>
                        <a:rPr smtClean="false" dirty="false" sz="2800" lang="en-GB">
                          <a:solidFill>
                            <a:srgbClr val="FFFFFF"/>
                          </a:solidFill>
                        </a:rPr>
                        <a:t>Which of the following might be an indication that signals heard on the HF bands are being received via scatter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communication is during a sunspot maximum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communication is during a sudden ionospheric disturbance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signal is heard on a frequency below the Maximum Usable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signal is heard on a frequency above the Maximum Usable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G3C11</a:t>
                      </a:r>
                      <a:r>
                        <a:rPr smtClean="false" dirty="false" sz="2800" lang="en-US">
                          <a:solidFill>
                            <a:schemeClr val="bg1">
                              <a:alpha val="0"/>
                            </a:schemeClr>
                          </a:solidFill>
                        </a:rPr>
                        <a:t> ~ </a:t>
                      </a:r>
                      <a:r>
                        <a:rPr smtClean="false" dirty="false" sz="2800" lang="en-GB">
                          <a:solidFill>
                            <a:schemeClr val="bg1">
                              <a:alpha val="0"/>
                            </a:schemeClr>
                          </a:solidFill>
                        </a:rPr>
                        <a:t>Which of the following antenna types will be most effective for skip communications on 40-meters during the day?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horizontal dipole placed between 1/8 and 1/4 wavelength above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left-hand circularly polarized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right-hand circularly polarized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G3C11</a:t>
                      </a:r>
                      <a:r>
                        <a:rPr smtClean="false" dirty="false" sz="2800" lang="en-US">
                          <a:solidFill>
                            <a:schemeClr val="bg1">
                              <a:alpha val="0"/>
                            </a:schemeClr>
                          </a:solidFill>
                        </a:rPr>
                        <a:t> ~ </a:t>
                      </a:r>
                      <a:r>
                        <a:rPr smtClean="false" dirty="false" sz="2800" lang="en-GB">
                          <a:solidFill>
                            <a:schemeClr val="bg1">
                              <a:alpha val="0"/>
                            </a:schemeClr>
                          </a:solidFill>
                        </a:rPr>
                        <a:t>Which of the following antenna types will be most effective for skip communications on 40-meters during the day?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vertical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left-hand circularly polarized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right-hand circularly polarized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G3C11</a:t>
                      </a:r>
                      <a:r>
                        <a:rPr smtClean="false" dirty="false" sz="2800" lang="en-US">
                          <a:solidFill>
                            <a:srgbClr val="FFFFFF"/>
                          </a:solidFill>
                        </a:rPr>
                        <a:t> ~ </a:t>
                      </a:r>
                      <a:r>
                        <a:rPr smtClean="false" dirty="false" sz="2800" lang="en-GB">
                          <a:solidFill>
                            <a:srgbClr val="FFFFFF"/>
                          </a:solidFill>
                        </a:rPr>
                        <a:t>Which of the following antenna types will be most effective for skip communications on 40-meters during the day?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horizontal dipole placed between 1/8 and 1/4 wavelength above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left-hand circularly polarized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right-hand circularly polarized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G3C12</a:t>
                      </a:r>
                      <a:r>
                        <a:rPr smtClean="false" dirty="false" sz="2800" lang="en-US">
                          <a:solidFill>
                            <a:schemeClr val="bg1">
                              <a:alpha val="0"/>
                            </a:schemeClr>
                          </a:solidFill>
                        </a:rPr>
                        <a:t> ~ </a:t>
                      </a:r>
                      <a:r>
                        <a:rPr smtClean="false" dirty="false" sz="2800" lang="en-GB">
                          <a:solidFill>
                            <a:schemeClr val="bg1">
                              <a:alpha val="0"/>
                            </a:schemeClr>
                          </a:solidFill>
                        </a:rPr>
                        <a:t>Which ionospheric layer is the most absorbent of long skip signals during daylight hours on frequencies below 10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F2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F1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G3C12</a:t>
                      </a:r>
                      <a:r>
                        <a:rPr smtClean="false" dirty="false" sz="2800" lang="en-US">
                          <a:solidFill>
                            <a:schemeClr val="bg1">
                              <a:alpha val="0"/>
                            </a:schemeClr>
                          </a:solidFill>
                        </a:rPr>
                        <a:t> ~ </a:t>
                      </a:r>
                      <a:r>
                        <a:rPr smtClean="false" dirty="false" sz="2800" lang="en-GB">
                          <a:solidFill>
                            <a:schemeClr val="bg1">
                              <a:alpha val="0"/>
                            </a:schemeClr>
                          </a:solidFill>
                        </a:rPr>
                        <a:t>Which ionospheric layer is the most absorbent of long skip signals during daylight hours on frequencies below 10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F2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F1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G3C12</a:t>
                      </a:r>
                      <a:r>
                        <a:rPr smtClean="false" dirty="false" sz="2800" lang="en-US">
                          <a:solidFill>
                            <a:srgbClr val="FFFFFF"/>
                          </a:solidFill>
                        </a:rPr>
                        <a:t> ~ </a:t>
                      </a:r>
                      <a:r>
                        <a:rPr smtClean="false" dirty="false" sz="2800" lang="en-GB">
                          <a:solidFill>
                            <a:srgbClr val="FFFFFF"/>
                          </a:solidFill>
                        </a:rPr>
                        <a:t>Which ionospheric layer is the most absorbent of long skip signals during daylight hours on frequencies below 10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F2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F1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G3C13</a:t>
                      </a:r>
                      <a:r>
                        <a:rPr smtClean="false" dirty="false" sz="2800" lang="en-US">
                          <a:solidFill>
                            <a:schemeClr val="bg1">
                              <a:alpha val="0"/>
                            </a:schemeClr>
                          </a:solidFill>
                        </a:rPr>
                        <a:t> ~ </a:t>
                      </a:r>
                      <a:r>
                        <a:rPr smtClean="false" dirty="false" sz="2800" lang="en-GB">
                          <a:solidFill>
                            <a:schemeClr val="bg1">
                              <a:alpha val="0"/>
                            </a:schemeClr>
                          </a:solidFill>
                        </a:rPr>
                        <a:t>What is Near Vertical Incidence Sky-wave (NVIS)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near the MUF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distance MF or HF propagation using high elevation angles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path HF propagation at sunrise and sunset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hop propagation near the LUF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G3C13</a:t>
                      </a:r>
                      <a:r>
                        <a:rPr smtClean="false" dirty="false" sz="2800" lang="en-US">
                          <a:solidFill>
                            <a:schemeClr val="bg1">
                              <a:alpha val="0"/>
                            </a:schemeClr>
                          </a:solidFill>
                        </a:rPr>
                        <a:t> ~ </a:t>
                      </a:r>
                      <a:r>
                        <a:rPr smtClean="false" dirty="false" sz="2800" lang="en-GB">
                          <a:solidFill>
                            <a:schemeClr val="bg1">
                              <a:alpha val="0"/>
                            </a:schemeClr>
                          </a:solidFill>
                        </a:rPr>
                        <a:t>What is Near Vertical Incidence Sky-wave (NVIS) propagation?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Propagation near the MUF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path HF propagation at sunrise and sunset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hop propagation near the LUF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G3C13</a:t>
                      </a:r>
                      <a:r>
                        <a:rPr smtClean="false" dirty="false" sz="2800" lang="en-US">
                          <a:solidFill>
                            <a:srgbClr val="FFFFFF"/>
                          </a:solidFill>
                        </a:rPr>
                        <a:t> ~ </a:t>
                      </a:r>
                      <a:r>
                        <a:rPr smtClean="false" dirty="false" sz="2800" lang="en-GB">
                          <a:solidFill>
                            <a:srgbClr val="FFFFFF"/>
                          </a:solidFill>
                        </a:rPr>
                        <a:t>What is Near Vertical Incidence Sky-wave (NVIS) propagation?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Propagation near the MUF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 distance MF or HF propagation using high elevation angles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path HF propagation at sunrise and sunset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hop propagation near the LUF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Radio Wave Propagation</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G3C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7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G4A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Station Operation and set up</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15</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G4B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Test and monitoring equipment; two-tone test</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15</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G4C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Interference with consumer electronics; grounding; DSP</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13</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4" action="ppaction://hlinksldjump"/>
                        </a:rPr>
                        <a:t>G4D</a:t>
                      </a:r>
                      <a:r>
                        <a:rPr smtClean="false" dirty="false" lang="en-US">
                          <a:hlinkClick r:id="rId16"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Speech processors; S meters; sideband operation near band edges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7" action="ppaction://hlinksldjump"/>
                        </a:rPr>
                        <a:t>G4E</a:t>
                      </a:r>
                      <a:r>
                        <a:rPr smtClean="false" dirty="false" lang="en-US">
                          <a:hlinkClick r:id="rId19"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HF mobile radio installations; emergency and battery powered operation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5</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65</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20"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G4</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Amateur Radio Practices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1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G1A14</a:t>
                      </a:r>
                      <a:r>
                        <a:rPr smtClean="false" dirty="false" sz="2800" lang="en-US">
                          <a:solidFill>
                            <a:schemeClr val="bg1">
                              <a:alpha val="0"/>
                            </a:schemeClr>
                          </a:solidFill>
                        </a:rPr>
                        <a:t> ~ </a:t>
                      </a:r>
                      <a:r>
                        <a:rPr smtClean="false" dirty="false" sz="2800" lang="en-GB">
                          <a:solidFill>
                            <a:schemeClr val="bg1">
                              <a:alpha val="0"/>
                            </a:schemeClr>
                          </a:solidFill>
                        </a:rPr>
                        <a:t>In what ITU region is operation in the 7.175 to 7.300 MHz band permitted for a control operator holding an FCC issued General Class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Region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Region 3</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three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G1A14</a:t>
                      </a:r>
                      <a:r>
                        <a:rPr smtClean="false" dirty="false" sz="2800" lang="en-US">
                          <a:solidFill>
                            <a:schemeClr val="bg1">
                              <a:alpha val="0"/>
                            </a:schemeClr>
                          </a:solidFill>
                        </a:rPr>
                        <a:t> ~ </a:t>
                      </a:r>
                      <a:r>
                        <a:rPr smtClean="false" dirty="false" sz="2800" lang="en-GB">
                          <a:solidFill>
                            <a:schemeClr val="bg1">
                              <a:alpha val="0"/>
                            </a:schemeClr>
                          </a:solidFill>
                        </a:rPr>
                        <a:t>In what ITU region is operation in the 7.175 to 7.300 MHz band permitted for a control operator holding an FCC issued General Class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Region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Region 3</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three regions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G1A14</a:t>
                      </a:r>
                      <a:r>
                        <a:rPr smtClean="false" dirty="false" sz="2800" lang="en-US">
                          <a:solidFill>
                            <a:srgbClr val="FFFFFF"/>
                          </a:solidFill>
                        </a:rPr>
                        <a:t> ~ </a:t>
                      </a:r>
                      <a:r>
                        <a:rPr smtClean="false" dirty="false" sz="2800" lang="en-GB">
                          <a:solidFill>
                            <a:srgbClr val="FFFFFF"/>
                          </a:solidFill>
                        </a:rPr>
                        <a:t>In what ITU region is operation in the 7.175 to 7.300 MHz band permitted for a control operator holding an FCC issued General Class license?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Region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Region 3</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three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G4A01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G4A15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G4A02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G4A03</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G4A04</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G4A05</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G4A06</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G4A07</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G4A08</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G4A09</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G4A10</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G4A11</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G4A12</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G4A13</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G4A14</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4"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5"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Amateur Radio Practices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G4A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15</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Station Operation and set up</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8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G4A01</a:t>
                      </a:r>
                      <a:r>
                        <a:rPr smtClean="false" dirty="false" sz="2800" lang="en-US">
                          <a:solidFill>
                            <a:schemeClr val="bg1">
                              <a:alpha val="0"/>
                            </a:schemeClr>
                          </a:solidFill>
                        </a:rPr>
                        <a:t> ~ </a:t>
                      </a:r>
                      <a:r>
                        <a:rPr smtClean="false" dirty="false" sz="2800" lang="en-GB">
                          <a:solidFill>
                            <a:schemeClr val="bg1">
                              <a:alpha val="0"/>
                            </a:schemeClr>
                          </a:solidFill>
                        </a:rPr>
                        <a:t>What is the purpose of the "notch filter" found on many HF transceivers?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restrict the transmitter voice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interference from carriers in the receiver passband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eliminate receiver interference from impulse noise sources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enhance the reception of a specific frequency on a crowded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G4A01</a:t>
                      </a:r>
                      <a:r>
                        <a:rPr smtClean="false" dirty="false" sz="2800" lang="en-US">
                          <a:solidFill>
                            <a:schemeClr val="bg1">
                              <a:alpha val="0"/>
                            </a:schemeClr>
                          </a:solidFill>
                        </a:rPr>
                        <a:t> ~ </a:t>
                      </a:r>
                      <a:r>
                        <a:rPr smtClean="false" dirty="false" sz="2800" lang="en-GB">
                          <a:solidFill>
                            <a:schemeClr val="bg1">
                              <a:alpha val="0"/>
                            </a:schemeClr>
                          </a:solidFill>
                        </a:rPr>
                        <a:t>What is the purpose of the "notch filter" found on many HF transceivers?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restrict the transmitter voice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eliminate receiver interference from impulse noise sources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enhance the reception of a specific frequency on a crowded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G4A01</a:t>
                      </a:r>
                      <a:r>
                        <a:rPr smtClean="false" dirty="false" sz="2800" lang="en-US">
                          <a:solidFill>
                            <a:srgbClr val="FFFFFF"/>
                          </a:solidFill>
                        </a:rPr>
                        <a:t> ~ </a:t>
                      </a:r>
                      <a:r>
                        <a:rPr smtClean="false" dirty="false" sz="2800" lang="en-GB">
                          <a:solidFill>
                            <a:srgbClr val="FFFFFF"/>
                          </a:solidFill>
                        </a:rPr>
                        <a:t>What is the purpose of the "notch filter" found on many HF transceivers?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restrict the transmitter voice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interference from carriers in the receiver passband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eliminate receiver interference from impulse noise sources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enhance the reception of a specific frequency on a crowded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G4A02</a:t>
                      </a:r>
                      <a:r>
                        <a:rPr smtClean="false" dirty="false" sz="2800" lang="en-US">
                          <a:solidFill>
                            <a:schemeClr val="bg1">
                              <a:alpha val="0"/>
                            </a:schemeClr>
                          </a:solidFill>
                        </a:rPr>
                        <a:t> ~ </a:t>
                      </a:r>
                      <a:r>
                        <a:rPr smtClean="false" dirty="false" sz="2800" lang="en-GB">
                          <a:solidFill>
                            <a:schemeClr val="bg1">
                              <a:alpha val="0"/>
                            </a:schemeClr>
                          </a:solidFill>
                        </a:rPr>
                        <a:t>What is one advantage of selecting the opposite or "reverse" sideband when receiving CW signals on a typical HF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Interference from impulse noise will be eliminated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More stations can be accommodated within a given signal passband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may be possible to reduce or eliminate interference from other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Accidental out of band operation can be prevented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G4A02</a:t>
                      </a:r>
                      <a:r>
                        <a:rPr smtClean="false" dirty="false" sz="2800" lang="en-US">
                          <a:solidFill>
                            <a:schemeClr val="bg1">
                              <a:alpha val="0"/>
                            </a:schemeClr>
                          </a:solidFill>
                        </a:rPr>
                        <a:t> ~ </a:t>
                      </a:r>
                      <a:r>
                        <a:rPr smtClean="false" dirty="false" sz="2800" lang="en-GB">
                          <a:solidFill>
                            <a:schemeClr val="bg1">
                              <a:alpha val="0"/>
                            </a:schemeClr>
                          </a:solidFill>
                        </a:rPr>
                        <a:t>What is one advantage of selecting the opposite or "reverse" sideband when receiving CW signals on a typical HF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Interference from impulse noise will be eliminated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More stations can be accommodated within a given signal passband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Accidental out of band operation can be prevented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G4A02</a:t>
                      </a:r>
                      <a:r>
                        <a:rPr smtClean="false" dirty="false" sz="2800" lang="en-US">
                          <a:solidFill>
                            <a:srgbClr val="FFFFFF"/>
                          </a:solidFill>
                        </a:rPr>
                        <a:t> ~ </a:t>
                      </a:r>
                      <a:r>
                        <a:rPr smtClean="false" dirty="false" sz="2800" lang="en-GB">
                          <a:solidFill>
                            <a:srgbClr val="FFFFFF"/>
                          </a:solidFill>
                        </a:rPr>
                        <a:t>What is one advantage of selecting the opposite or "reverse" sideband when receiving CW signals on a typical HF transceiver?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Interference from impulse noise will be eliminated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More stations can be accommodated within a given signal passband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may be possible to reduce or eliminate interference from other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Accidental out of band operation can be prevented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G4A03</a:t>
                      </a:r>
                      <a:r>
                        <a:rPr smtClean="false" dirty="false" sz="2800" lang="en-US">
                          <a:solidFill>
                            <a:schemeClr val="bg1">
                              <a:alpha val="0"/>
                            </a:schemeClr>
                          </a:solidFill>
                        </a:rPr>
                        <a:t> ~ </a:t>
                      </a:r>
                      <a:r>
                        <a:rPr smtClean="false" dirty="false" sz="2800" lang="en-GB">
                          <a:solidFill>
                            <a:schemeClr val="bg1">
                              <a:alpha val="0"/>
                            </a:schemeClr>
                          </a:solidFill>
                        </a:rPr>
                        <a:t>What is normally meant by operating a transceiver in "split"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radio is operating at half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transceiver is operating from an external power source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transceiver is set to different transmit and receive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is emitting an SSB signal, as opposed to DSB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G4A03</a:t>
                      </a:r>
                      <a:r>
                        <a:rPr smtClean="false" dirty="false" sz="2800" lang="en-US">
                          <a:solidFill>
                            <a:schemeClr val="bg1">
                              <a:alpha val="0"/>
                            </a:schemeClr>
                          </a:solidFill>
                        </a:rPr>
                        <a:t> ~ </a:t>
                      </a:r>
                      <a:r>
                        <a:rPr smtClean="false" dirty="false" sz="2800" lang="en-GB">
                          <a:solidFill>
                            <a:schemeClr val="bg1">
                              <a:alpha val="0"/>
                            </a:schemeClr>
                          </a:solidFill>
                        </a:rPr>
                        <a:t>What is normally meant by operating a transceiver in "split"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radio is operating at half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transceiver is operating from an external power source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is emitting an SSB signal, as opposed to DSB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G4A03</a:t>
                      </a:r>
                      <a:r>
                        <a:rPr smtClean="false" dirty="false" sz="2800" lang="en-US">
                          <a:solidFill>
                            <a:srgbClr val="FFFFFF"/>
                          </a:solidFill>
                        </a:rPr>
                        <a:t> ~ </a:t>
                      </a:r>
                      <a:r>
                        <a:rPr smtClean="false" dirty="false" sz="2800" lang="en-GB">
                          <a:solidFill>
                            <a:srgbClr val="FFFFFF"/>
                          </a:solidFill>
                        </a:rPr>
                        <a:t>What is normally meant by operating a transceiver in "split" mode?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radio is operating at half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transceiver is operating from an external power source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transceiver is set to different transmit and receive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transmitter is emitting an SSB signal, as opposed to DSB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G4A04</a:t>
                      </a:r>
                      <a:r>
                        <a:rPr smtClean="false" dirty="false" sz="2800" lang="en-US">
                          <a:solidFill>
                            <a:schemeClr val="bg1">
                              <a:alpha val="0"/>
                            </a:schemeClr>
                          </a:solidFill>
                        </a:rPr>
                        <a:t> ~ </a:t>
                      </a:r>
                      <a:r>
                        <a:rPr smtClean="false" dirty="false" sz="2800" lang="en-GB">
                          <a:solidFill>
                            <a:schemeClr val="bg1">
                              <a:alpha val="0"/>
                            </a:schemeClr>
                          </a:solidFill>
                        </a:rPr>
                        <a:t>What reading on the plate current meter of a vacuum tube RF power amplifier indicates correct adjustment of the plate tuning control?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pronounced peak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pronounced dip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change will be observed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slow, rhythmic oscillation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G4A04</a:t>
                      </a:r>
                      <a:r>
                        <a:rPr smtClean="false" dirty="false" sz="2800" lang="en-US">
                          <a:solidFill>
                            <a:schemeClr val="bg1">
                              <a:alpha val="0"/>
                            </a:schemeClr>
                          </a:solidFill>
                        </a:rPr>
                        <a:t> ~ </a:t>
                      </a:r>
                      <a:r>
                        <a:rPr smtClean="false" dirty="false" sz="2800" lang="en-GB">
                          <a:solidFill>
                            <a:schemeClr val="bg1">
                              <a:alpha val="0"/>
                            </a:schemeClr>
                          </a:solidFill>
                        </a:rPr>
                        <a:t>What reading on the plate current meter of a vacuum tube RF power amplifier indicates correct adjustment of the plate tuning control?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pronounced peak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change will be observed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slow, rhythmic oscillation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G4A04</a:t>
                      </a:r>
                      <a:r>
                        <a:rPr smtClean="false" dirty="false" sz="2800" lang="en-US">
                          <a:solidFill>
                            <a:srgbClr val="FFFFFF"/>
                          </a:solidFill>
                        </a:rPr>
                        <a:t> ~ </a:t>
                      </a:r>
                      <a:r>
                        <a:rPr smtClean="false" dirty="false" sz="2800" lang="en-GB">
                          <a:solidFill>
                            <a:srgbClr val="FFFFFF"/>
                          </a:solidFill>
                        </a:rPr>
                        <a:t>What reading on the plate current meter of a vacuum tube RF power amplifier indicates correct adjustment of the plate tuning control?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pronounced peak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pronounced dip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 change will be observed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slow, rhythmic oscillation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G4A05</a:t>
                      </a:r>
                      <a:r>
                        <a:rPr smtClean="false" dirty="false" sz="2800" lang="en-US">
                          <a:solidFill>
                            <a:schemeClr val="bg1">
                              <a:alpha val="0"/>
                            </a:schemeClr>
                          </a:solidFill>
                        </a:rPr>
                        <a:t> ~ </a:t>
                      </a:r>
                      <a:r>
                        <a:rPr smtClean="false" dirty="false" sz="2800" lang="en-GB">
                          <a:solidFill>
                            <a:schemeClr val="bg1">
                              <a:alpha val="0"/>
                            </a:schemeClr>
                          </a:solidFill>
                        </a:rPr>
                        <a:t>What is a reason to use Automatic Level Control (ALC) with an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balance the transmitter audio frequency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harmonic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distortion due to excessive drive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overall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G4A05</a:t>
                      </a:r>
                      <a:r>
                        <a:rPr smtClean="false" dirty="false" sz="2800" lang="en-US">
                          <a:solidFill>
                            <a:schemeClr val="bg1">
                              <a:alpha val="0"/>
                            </a:schemeClr>
                          </a:solidFill>
                        </a:rPr>
                        <a:t> ~ </a:t>
                      </a:r>
                      <a:r>
                        <a:rPr smtClean="false" dirty="false" sz="2800" lang="en-GB">
                          <a:solidFill>
                            <a:schemeClr val="bg1">
                              <a:alpha val="0"/>
                            </a:schemeClr>
                          </a:solidFill>
                        </a:rPr>
                        <a:t>What is a reason to use Automatic Level Control (ALC) with an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balance the transmitter audio frequency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harmonic radiation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overall efficiency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G4A05</a:t>
                      </a:r>
                      <a:r>
                        <a:rPr smtClean="false" dirty="false" sz="2800" lang="en-US">
                          <a:solidFill>
                            <a:srgbClr val="FFFFFF"/>
                          </a:solidFill>
                        </a:rPr>
                        <a:t> ~ </a:t>
                      </a:r>
                      <a:r>
                        <a:rPr smtClean="false" dirty="false" sz="2800" lang="en-GB">
                          <a:solidFill>
                            <a:srgbClr val="FFFFFF"/>
                          </a:solidFill>
                        </a:rPr>
                        <a:t>What is a reason to use Automatic Level Control (ALC) with an RF power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balance the transmitter audio frequency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harmonic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distortion due to excessive drive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overall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G4A06</a:t>
                      </a:r>
                      <a:r>
                        <a:rPr smtClean="false" dirty="false" sz="2800" lang="en-US">
                          <a:solidFill>
                            <a:schemeClr val="bg1">
                              <a:alpha val="0"/>
                            </a:schemeClr>
                          </a:solidFill>
                        </a:rPr>
                        <a:t> ~ </a:t>
                      </a:r>
                      <a:r>
                        <a:rPr smtClean="false" dirty="false" sz="2800" lang="en-GB">
                          <a:solidFill>
                            <a:schemeClr val="bg1">
                              <a:alpha val="0"/>
                            </a:schemeClr>
                          </a:solidFill>
                        </a:rPr>
                        <a:t>What type of device is often used to match transmitter output impedance to an impedance not equal to 50 ohms?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SWR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coupler or antenna tuner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 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G4A06</a:t>
                      </a:r>
                      <a:r>
                        <a:rPr smtClean="false" dirty="false" sz="2800" lang="en-US">
                          <a:solidFill>
                            <a:schemeClr val="bg1">
                              <a:alpha val="0"/>
                            </a:schemeClr>
                          </a:solidFill>
                        </a:rPr>
                        <a:t> ~ </a:t>
                      </a:r>
                      <a:r>
                        <a:rPr smtClean="false" dirty="false" sz="2800" lang="en-GB">
                          <a:solidFill>
                            <a:schemeClr val="bg1">
                              <a:alpha val="0"/>
                            </a:schemeClr>
                          </a:solidFill>
                        </a:rPr>
                        <a:t>What type of device is often used to match transmitter output impedance to an impedance not equal to 50 ohms?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SWR Bridge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 Multiplier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G4A06</a:t>
                      </a:r>
                      <a:r>
                        <a:rPr smtClean="false" dirty="false" sz="2800" lang="en-US">
                          <a:solidFill>
                            <a:srgbClr val="FFFFFF"/>
                          </a:solidFill>
                        </a:rPr>
                        <a:t> ~ </a:t>
                      </a:r>
                      <a:r>
                        <a:rPr smtClean="false" dirty="false" sz="2800" lang="en-GB">
                          <a:solidFill>
                            <a:srgbClr val="FFFFFF"/>
                          </a:solidFill>
                        </a:rPr>
                        <a:t>What type of device is often used to match transmitter output impedance to an impedance not equal to 50 ohms?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SWR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Antenna coupler or antenna tuner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Q 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G4A07</a:t>
                      </a:r>
                      <a:r>
                        <a:rPr smtClean="false" dirty="false" sz="2800" lang="en-US">
                          <a:solidFill>
                            <a:schemeClr val="bg1">
                              <a:alpha val="0"/>
                            </a:schemeClr>
                          </a:solidFill>
                        </a:rPr>
                        <a:t> ~ </a:t>
                      </a:r>
                      <a:r>
                        <a:rPr smtClean="false" dirty="false" sz="2800" lang="en-GB">
                          <a:solidFill>
                            <a:schemeClr val="bg1">
                              <a:alpha val="0"/>
                            </a:schemeClr>
                          </a:solidFill>
                        </a:rPr>
                        <a:t>What condition can lead to permanent damage to a solid-state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drive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input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Shorting the input signal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Excessive drive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G4A07</a:t>
                      </a:r>
                      <a:r>
                        <a:rPr smtClean="false" dirty="false" sz="2800" lang="en-US">
                          <a:solidFill>
                            <a:schemeClr val="bg1">
                              <a:alpha val="0"/>
                            </a:schemeClr>
                          </a:solidFill>
                        </a:rPr>
                        <a:t> ~ </a:t>
                      </a:r>
                      <a:r>
                        <a:rPr smtClean="false" dirty="false" sz="2800" lang="en-GB">
                          <a:solidFill>
                            <a:schemeClr val="bg1">
                              <a:alpha val="0"/>
                            </a:schemeClr>
                          </a:solidFill>
                        </a:rPr>
                        <a:t>What condition can lead to permanent damage to a solid-state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drive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input SWR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Shorting the input signal to ground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G4A07</a:t>
                      </a:r>
                      <a:r>
                        <a:rPr smtClean="false" dirty="false" sz="2800" lang="en-US">
                          <a:solidFill>
                            <a:srgbClr val="FFFFFF"/>
                          </a:solidFill>
                        </a:rPr>
                        <a:t> ~ </a:t>
                      </a:r>
                      <a:r>
                        <a:rPr smtClean="false" dirty="false" sz="2800" lang="en-GB">
                          <a:solidFill>
                            <a:srgbClr val="FFFFFF"/>
                          </a:solidFill>
                        </a:rPr>
                        <a:t>What condition can lead to permanent damage to a solid-state RF power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Insufficient drive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input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Shorting the input signal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Excessive drive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G4A08</a:t>
                      </a:r>
                      <a:r>
                        <a:rPr smtClean="false" dirty="false" sz="2800" lang="en-US">
                          <a:solidFill>
                            <a:schemeClr val="bg1">
                              <a:alpha val="0"/>
                            </a:schemeClr>
                          </a:solidFill>
                        </a:rPr>
                        <a:t> ~ </a:t>
                      </a:r>
                      <a:r>
                        <a:rPr smtClean="false" dirty="false" sz="2800" lang="en-GB">
                          <a:solidFill>
                            <a:schemeClr val="bg1">
                              <a:alpha val="0"/>
                            </a:schemeClr>
                          </a:solidFill>
                        </a:rPr>
                        <a:t>What is the correct adjustment for the load or coupling control of a vacuum tube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Minimum SWR on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Minimum plate current without exceeding maximum allowable grid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Highest plate voltage while minimizing grid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Maximum power output without exceeding maximum allowable plate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G4A08</a:t>
                      </a:r>
                      <a:r>
                        <a:rPr smtClean="false" dirty="false" sz="2800" lang="en-US">
                          <a:solidFill>
                            <a:schemeClr val="bg1">
                              <a:alpha val="0"/>
                            </a:schemeClr>
                          </a:solidFill>
                        </a:rPr>
                        <a:t> ~ </a:t>
                      </a:r>
                      <a:r>
                        <a:rPr smtClean="false" dirty="false" sz="2800" lang="en-GB">
                          <a:solidFill>
                            <a:schemeClr val="bg1">
                              <a:alpha val="0"/>
                            </a:schemeClr>
                          </a:solidFill>
                        </a:rPr>
                        <a:t>What is the correct adjustment for the load or coupling control of a vacuum tube RF power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Minimum SWR on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Minimum plate current without exceeding maximum allowable grid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Highest plate voltage while minimizing grid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G4A08</a:t>
                      </a:r>
                      <a:r>
                        <a:rPr smtClean="false" dirty="false" sz="2800" lang="en-US">
                          <a:solidFill>
                            <a:srgbClr val="FFFFFF"/>
                          </a:solidFill>
                        </a:rPr>
                        <a:t> ~ </a:t>
                      </a:r>
                      <a:r>
                        <a:rPr smtClean="false" dirty="false" sz="2800" lang="en-GB">
                          <a:solidFill>
                            <a:srgbClr val="FFFFFF"/>
                          </a:solidFill>
                        </a:rPr>
                        <a:t>What is the correct adjustment for the load or coupling control of a vacuum tube RF power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Minimum SWR on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Minimum plate current without exceeding maximum allowable grid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Highest plate voltage while minimizing grid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Maximum power output without exceeding maximum allowable plate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8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G4A09</a:t>
                      </a:r>
                      <a:r>
                        <a:rPr smtClean="false" dirty="false" sz="2800" lang="en-US">
                          <a:solidFill>
                            <a:schemeClr val="bg1">
                              <a:alpha val="0"/>
                            </a:schemeClr>
                          </a:solidFill>
                        </a:rPr>
                        <a:t> ~ </a:t>
                      </a:r>
                      <a:r>
                        <a:rPr smtClean="false" dirty="false" sz="2800" lang="en-GB">
                          <a:solidFill>
                            <a:schemeClr val="bg1">
                              <a:alpha val="0"/>
                            </a:schemeClr>
                          </a:solidFill>
                        </a:rPr>
                        <a:t>Why is a time delay sometimes included in a transmitter keying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stations from interfering with one another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the transmitter power regulators to charge properly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time for transmit-receive changeover operations to complete properly before RF output is allowed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time for a warning signal to be sent to other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G4A09</a:t>
                      </a:r>
                      <a:r>
                        <a:rPr smtClean="false" dirty="false" sz="2800" lang="en-US">
                          <a:solidFill>
                            <a:schemeClr val="bg1">
                              <a:alpha val="0"/>
                            </a:schemeClr>
                          </a:solidFill>
                        </a:rPr>
                        <a:t> ~ </a:t>
                      </a:r>
                      <a:r>
                        <a:rPr smtClean="false" dirty="false" sz="2800" lang="en-GB">
                          <a:solidFill>
                            <a:schemeClr val="bg1">
                              <a:alpha val="0"/>
                            </a:schemeClr>
                          </a:solidFill>
                        </a:rPr>
                        <a:t>Why is a time delay sometimes included in a transmitter keying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stations from interfering with one another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the transmitter power regulators to charge properly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time for a warning signal to be sent to other stations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G4A09</a:t>
                      </a:r>
                      <a:r>
                        <a:rPr smtClean="false" dirty="false" sz="2800" lang="en-US">
                          <a:solidFill>
                            <a:srgbClr val="FFFFFF"/>
                          </a:solidFill>
                        </a:rPr>
                        <a:t> ~ </a:t>
                      </a:r>
                      <a:r>
                        <a:rPr smtClean="false" dirty="false" sz="2800" lang="en-GB">
                          <a:solidFill>
                            <a:srgbClr val="FFFFFF"/>
                          </a:solidFill>
                        </a:rPr>
                        <a:t>Why is a time delay sometimes included in a transmitter keying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prevent stations from interfering with one another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the transmitter power regulators to charge properly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time for transmit-receive changeover operations to complete properly before RF output is allowed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time for a warning signal to be sent to other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G1B01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G1B02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G1B03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G1B04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G1B05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G1B06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G1B07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G1B08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G1B09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G1B10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G1B11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G1B12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Commission's Rules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G1B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Antenna structure limitations; good engineering and good amateur practice; beacon operation; prohibited transmissions; retransmitting radio signals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9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G4A10</a:t>
                      </a:r>
                      <a:r>
                        <a:rPr smtClean="false" dirty="false" sz="2800" lang="en-US">
                          <a:solidFill>
                            <a:schemeClr val="bg1">
                              <a:alpha val="0"/>
                            </a:schemeClr>
                          </a:solidFill>
                        </a:rPr>
                        <a:t> ~ </a:t>
                      </a:r>
                      <a:r>
                        <a:rPr smtClean="false" dirty="false" sz="2800" lang="en-GB">
                          <a:solidFill>
                            <a:schemeClr val="bg1">
                              <a:alpha val="0"/>
                            </a:schemeClr>
                          </a:solidFill>
                        </a:rPr>
                        <a:t>What is the purpose of an electronic keyer?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transmit/receive switching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generation of strings of dots and dashes for CW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VOX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Computer interface for PSK and RTTY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G4A10</a:t>
                      </a:r>
                      <a:r>
                        <a:rPr smtClean="false" dirty="false" sz="2800" lang="en-US">
                          <a:solidFill>
                            <a:schemeClr val="bg1">
                              <a:alpha val="0"/>
                            </a:schemeClr>
                          </a:solidFill>
                        </a:rPr>
                        <a:t> ~ </a:t>
                      </a:r>
                      <a:r>
                        <a:rPr smtClean="false" dirty="false" sz="2800" lang="en-GB">
                          <a:solidFill>
                            <a:schemeClr val="bg1">
                              <a:alpha val="0"/>
                            </a:schemeClr>
                          </a:solidFill>
                        </a:rPr>
                        <a:t>What is the purpose of an electronic keyer?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transmit/receive switching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VOX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Computer interface for PSK and RTTY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G4A10</a:t>
                      </a:r>
                      <a:r>
                        <a:rPr smtClean="false" dirty="false" sz="2800" lang="en-US">
                          <a:solidFill>
                            <a:srgbClr val="FFFFFF"/>
                          </a:solidFill>
                        </a:rPr>
                        <a:t> ~ </a:t>
                      </a:r>
                      <a:r>
                        <a:rPr smtClean="false" dirty="false" sz="2800" lang="en-GB">
                          <a:solidFill>
                            <a:srgbClr val="FFFFFF"/>
                          </a:solidFill>
                        </a:rPr>
                        <a:t>What is the purpose of an electronic keyer?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Automatic transmit/receive switching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Automatic generation of strings of dots and dashes for CW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VOX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Computer interface for PSK and RTTY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use for the IF shift control on a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avoid interference from stations very close to the receive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change frequency rapidly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listening on a different frequency from that on which you are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tune in stations that are slightly off frequency without changing your transmit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use for the IF shift control on a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change frequency rapidly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listening on a different frequency from that on which you are transmitting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tune in stations that are slightly off frequency without changing your transmit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G4A11</a:t>
                      </a:r>
                      <a:r>
                        <a:rPr smtClean="false" dirty="false" sz="2800" lang="en-US">
                          <a:solidFill>
                            <a:srgbClr val="FFFFFF"/>
                          </a:solidFill>
                        </a:rPr>
                        <a:t> ~ </a:t>
                      </a:r>
                      <a:r>
                        <a:rPr smtClean="false" dirty="false" sz="2800" lang="en-GB">
                          <a:solidFill>
                            <a:srgbClr val="FFFFFF"/>
                          </a:solidFill>
                        </a:rPr>
                        <a:t>Which of the following is a use for the IF shift control on a receiver?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avoid interference from stations very close to the receive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change frequency rapidly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permit listening on a different frequency from that on which you are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tune in stations that are slightly off frequency without changing your transmit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common use for the dual VFO feature on a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transmitting on two frequencies at once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full duplex operation, that is transmitting and receiving at the same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monitoring of two different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facilitate computer interface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common use for the dual VFO feature on a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transmitting on two frequencies at once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full duplex operation, that is transmitting and receiving at the same time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facilitate computer interface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G4A12</a:t>
                      </a:r>
                      <a:r>
                        <a:rPr smtClean="false" dirty="false" sz="2800" lang="en-US">
                          <a:solidFill>
                            <a:srgbClr val="FFFFFF"/>
                          </a:solidFill>
                        </a:rPr>
                        <a:t> ~ </a:t>
                      </a:r>
                      <a:r>
                        <a:rPr smtClean="false" dirty="false" sz="2800" lang="en-GB">
                          <a:solidFill>
                            <a:srgbClr val="FFFFFF"/>
                          </a:solidFill>
                        </a:rPr>
                        <a:t>Which of the following is a common use for the dual VFO feature on a transceiver?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transmitting on two frequencies at once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permit full duplex operation, that is transmitting and receiving at the same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permit monitoring of two different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facilitate computer interface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G4A13</a:t>
                      </a:r>
                      <a:r>
                        <a:rPr smtClean="false" dirty="false" sz="2800" lang="en-US">
                          <a:solidFill>
                            <a:schemeClr val="bg1">
                              <a:alpha val="0"/>
                            </a:schemeClr>
                          </a:solidFill>
                        </a:rPr>
                        <a:t> ~ </a:t>
                      </a:r>
                      <a:r>
                        <a:rPr smtClean="false" dirty="false" sz="2800" lang="en-GB">
                          <a:solidFill>
                            <a:schemeClr val="bg1">
                              <a:alpha val="0"/>
                            </a:schemeClr>
                          </a:solidFill>
                        </a:rPr>
                        <a:t>What is one reason to use the attenuator function that is present on many HF transceivers?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signal overload due to strong incoming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the transmitter power when driving a linear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power consumption when operating from batteries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slow down received CW signals for better copy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G4A13</a:t>
                      </a:r>
                      <a:r>
                        <a:rPr smtClean="false" dirty="false" sz="2800" lang="en-US">
                          <a:solidFill>
                            <a:schemeClr val="bg1">
                              <a:alpha val="0"/>
                            </a:schemeClr>
                          </a:solidFill>
                        </a:rPr>
                        <a:t> ~ </a:t>
                      </a:r>
                      <a:r>
                        <a:rPr smtClean="false" dirty="false" sz="2800" lang="en-GB">
                          <a:solidFill>
                            <a:schemeClr val="bg1">
                              <a:alpha val="0"/>
                            </a:schemeClr>
                          </a:solidFill>
                        </a:rPr>
                        <a:t>What is one reason to use the attenuator function that is present on many HF transceivers?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the transmitter power when driving a linear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power consumption when operating from batteries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slow down received CW signals for better copy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G4A13</a:t>
                      </a:r>
                      <a:r>
                        <a:rPr smtClean="false" dirty="false" sz="2800" lang="en-US">
                          <a:solidFill>
                            <a:srgbClr val="FFFFFF"/>
                          </a:solidFill>
                        </a:rPr>
                        <a:t> ~ </a:t>
                      </a:r>
                      <a:r>
                        <a:rPr smtClean="false" dirty="false" sz="2800" lang="en-GB">
                          <a:solidFill>
                            <a:srgbClr val="FFFFFF"/>
                          </a:solidFill>
                        </a:rPr>
                        <a:t>What is one reason to use the attenuator function that is present on many HF transceivers?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signal overload due to strong incoming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the transmitter power when driving a linear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power consumption when operating from batteries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slow down received CW signals for better copy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G4A14</a:t>
                      </a:r>
                      <a:r>
                        <a:rPr smtClean="false" dirty="false" sz="2800" lang="en-US">
                          <a:solidFill>
                            <a:schemeClr val="bg1">
                              <a:alpha val="0"/>
                            </a:schemeClr>
                          </a:solidFill>
                        </a:rPr>
                        <a:t> ~ </a:t>
                      </a:r>
                      <a:r>
                        <a:rPr smtClean="false" dirty="false" sz="2800" lang="en-GB">
                          <a:solidFill>
                            <a:schemeClr val="bg1">
                              <a:alpha val="0"/>
                            </a:schemeClr>
                          </a:solidFill>
                        </a:rPr>
                        <a:t>What is likely to happen if a transceiver's ALC system is not set properly when transmitting AFSK signals with the radio using single sideband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ALC will invert the modulation of the AFSK mode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Improper action of ALC distorts the signal and can cause spurious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using digital modes, too much ALC activity can cause the transmitter to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G4A14</a:t>
                      </a:r>
                      <a:r>
                        <a:rPr smtClean="false" dirty="false" sz="2800" lang="en-US">
                          <a:solidFill>
                            <a:schemeClr val="bg1">
                              <a:alpha val="0"/>
                            </a:schemeClr>
                          </a:solidFill>
                        </a:rPr>
                        <a:t> ~ </a:t>
                      </a:r>
                      <a:r>
                        <a:rPr smtClean="false" dirty="false" sz="2800" lang="en-GB">
                          <a:solidFill>
                            <a:schemeClr val="bg1">
                              <a:alpha val="0"/>
                            </a:schemeClr>
                          </a:solidFill>
                        </a:rPr>
                        <a:t>What is likely to happen if a transceiver's ALC system is not set properly when transmitting AFSK signals with the radio using single sideband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ALC will invert the modulation of the AFSK mode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using digital modes, too much ALC activity can cause the transmitter to overheat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G4A14</a:t>
                      </a:r>
                      <a:r>
                        <a:rPr smtClean="false" dirty="false" sz="2800" lang="en-US">
                          <a:solidFill>
                            <a:srgbClr val="FFFFFF"/>
                          </a:solidFill>
                        </a:rPr>
                        <a:t> ~ </a:t>
                      </a:r>
                      <a:r>
                        <a:rPr smtClean="false" dirty="false" sz="2800" lang="en-GB">
                          <a:solidFill>
                            <a:srgbClr val="FFFFFF"/>
                          </a:solidFill>
                        </a:rPr>
                        <a:t>What is likely to happen if a transceiver's ALC system is not set properly when transmitting AFSK signals with the radio using single sideband mode?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ALC will invert the modulation of the AFSK mode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Improper action of ALC distorts the signal and can cause spurious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using digital modes, too much ALC activity can cause the transmitter to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G4A15</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a symptom of transmitted RF being picked up by an audio cable carrying AFSK data signals between a computer and a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VOX circuit does not un-key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signal is distorted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Frequent connection timeouts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G4A15</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a symptom of transmitted RF being picked up by an audio cable carrying AFSK data signals between a computer and a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VOX circuit does not un-key the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signal is distorted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Frequent connection timeouts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G4A15</a:t>
                      </a:r>
                      <a:r>
                        <a:rPr smtClean="false" dirty="false" sz="2800" lang="en-US">
                          <a:solidFill>
                            <a:srgbClr val="FFFFFF"/>
                          </a:solidFill>
                        </a:rPr>
                        <a:t> ~ </a:t>
                      </a:r>
                      <a:r>
                        <a:rPr smtClean="false" dirty="false" sz="2800" lang="en-GB">
                          <a:solidFill>
                            <a:srgbClr val="FFFFFF"/>
                          </a:solidFill>
                        </a:rPr>
                        <a:t>Which of the following can be a symptom of transmitted RF being picked up by an audio cable carrying AFSK data signals between a computer and a transceiver?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VOX circuit does not un-key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transmitter signal is distorted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Frequent connection timeouts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G4B01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G4B15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G4B02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G4B03</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G4B04</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G4B05</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G4B06</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G4B07</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G4B08</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G4B09</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G4B10</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G4B11</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G4B12</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G4B13</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G4B14</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4"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5"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Amateur Radio Practices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G4B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15</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Test and monitoring equipment; two-tone test</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19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G4B01</a:t>
                      </a:r>
                      <a:r>
                        <a:rPr smtClean="false" dirty="false" sz="2800" lang="en-US">
                          <a:solidFill>
                            <a:schemeClr val="bg1">
                              <a:alpha val="0"/>
                            </a:schemeClr>
                          </a:solidFill>
                        </a:rPr>
                        <a:t> ~ </a:t>
                      </a:r>
                      <a:r>
                        <a:rPr smtClean="false" dirty="false" sz="2800" lang="en-GB">
                          <a:solidFill>
                            <a:schemeClr val="bg1">
                              <a:alpha val="0"/>
                            </a:schemeClr>
                          </a:solidFill>
                        </a:rPr>
                        <a:t>What item of test equipment contains horizontal and vertical channel amplifiers?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ohmmeter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signal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G4B01</a:t>
                      </a:r>
                      <a:r>
                        <a:rPr smtClean="false" dirty="false" sz="2800" lang="en-US">
                          <a:solidFill>
                            <a:schemeClr val="bg1">
                              <a:alpha val="0"/>
                            </a:schemeClr>
                          </a:solidFill>
                        </a:rPr>
                        <a:t> ~ </a:t>
                      </a:r>
                      <a:r>
                        <a:rPr smtClean="false" dirty="false" sz="2800" lang="en-GB">
                          <a:solidFill>
                            <a:schemeClr val="bg1">
                              <a:alpha val="0"/>
                            </a:schemeClr>
                          </a:solidFill>
                        </a:rPr>
                        <a:t>What item of test equipment contains horizontal and vertical channel amplifiers?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ohmmeter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signal generator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G4B01</a:t>
                      </a:r>
                      <a:r>
                        <a:rPr smtClean="false" dirty="false" sz="2800" lang="en-US">
                          <a:solidFill>
                            <a:srgbClr val="FFFFFF"/>
                          </a:solidFill>
                        </a:rPr>
                        <a:t> ~ </a:t>
                      </a:r>
                      <a:r>
                        <a:rPr smtClean="false" dirty="false" sz="2800" lang="en-GB">
                          <a:solidFill>
                            <a:srgbClr val="FFFFFF"/>
                          </a:solidFill>
                        </a:rPr>
                        <a:t>What item of test equipment contains horizontal and vertical channel amplifiers?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ohmmeter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signal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ammeter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oscilloscope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oscilloscope versus a digital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 uses less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Complex impedances can be easily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Input impedance is much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Complex waveforms can be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oscilloscope versus a digital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 uses less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Complex impedances can be easily measured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Input impedance is much lower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G4B02</a:t>
                      </a:r>
                      <a:r>
                        <a:rPr smtClean="false" dirty="false" sz="2800" lang="en-US">
                          <a:solidFill>
                            <a:srgbClr val="FFFFFF"/>
                          </a:solidFill>
                        </a:rPr>
                        <a:t> ~ </a:t>
                      </a:r>
                      <a:r>
                        <a:rPr smtClean="false" dirty="false" sz="2800" lang="en-GB">
                          <a:solidFill>
                            <a:srgbClr val="FFFFFF"/>
                          </a:solidFill>
                        </a:rPr>
                        <a:t>Which of the following is an advantage of an oscilloscope versus a digital voltmeter?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oscilloscope uses less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Complex impedances can be easily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Input impedance is much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Complex waveforms can be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19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the best instrument to use when checking the keying waveform of a CW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field strength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sidetone monitor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wavemeter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the best instrument to use when checking the keying waveform of a CW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field strength 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sidetone monitor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wavemeter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G4B03</a:t>
                      </a:r>
                      <a:r>
                        <a:rPr smtClean="false" dirty="false" sz="2800" lang="en-US">
                          <a:solidFill>
                            <a:srgbClr val="FFFFFF"/>
                          </a:solidFill>
                        </a:rPr>
                        <a:t> ~ </a:t>
                      </a:r>
                      <a:r>
                        <a:rPr smtClean="false" dirty="false" sz="2800" lang="en-GB">
                          <a:solidFill>
                            <a:srgbClr val="FFFFFF"/>
                          </a:solidFill>
                        </a:rPr>
                        <a:t>Which of the following is the best instrument to use when checking the keying waveform of a CW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oscilloscope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field strength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sidetone monitor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wavemeter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Subelements, SINGLE_SLIDE}" name="Table 1" id="2"/>
          <p:cNvGraphicFramePr>
            <a:graphicFrameLocks noGrp="true"/>
          </p:cNvGraphicFramePr>
          <p:nvPr>
            <p:extLst>
              <p:ext uri="{D42A27DB-BD31-4B8C-83A1-F6EECF244321}">
                <p14:modId xmlns:p14="http://schemas.microsoft.com/office/powerpoint/2010/main" xmlns="" val="830485415"/>
              </p:ext>
            </p:extLst>
          </p:nvPr>
        </p:nvGraphicFramePr>
        <p:xfrm>
          <a:off y="719666" x="1066799"/>
          <a:ext cy="5681137" cx="10591800"/>
        </p:xfrm>
        <a:graphic>
          <a:graphicData uri="http://schemas.openxmlformats.org/drawingml/2006/table">
            <a:tbl>
              <a:tblPr bandRow="true" firstRow="true">
                <a:tableStyleId>{5C22544A-7EE6-4342-B048-85BDC9FD1C3A}</a:tableStyleId>
              </a:tblPr>
              <a:tblGrid>
                <a:gridCol w="1066801"/>
                <a:gridCol w="5222080"/>
                <a:gridCol w="2482453"/>
                <a:gridCol w="1820466"/>
              </a:tblGrid>
              <a:tr h="516467">
                <a:tc gridSpan="2">
                  <a:txBody>
                    <a:bodyPr/>
                    <a:lstStyle/>
                    <a:p>
                      <a:r>
                        <a:rPr smtClean="false" err="true" dirty="false" lang="en-US"/>
                        <a:t>Subelement</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Groups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a:txBody>
                    <a:bodyPr/>
                    <a:lstStyle/>
                    <a:p>
                      <a:r>
                        <a:rPr smtClean="false" lang="en-US"/>
                        <a:t>Question</a:t>
                      </a:r>
                      <a:r>
                        <a:rPr smtClean="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516467">
                <a:tc>
                  <a:txBody>
                    <a:bodyPr/>
                    <a:lstStyle/>
                    <a:p>
                      <a:r>
                        <a:rPr smtClean="false" dirty="false" lang="en-US">
                          <a:hlinkClick r:id="rId5" action="ppaction://hlinksldjump"/>
                        </a:rPr>
                        <a:t>G1</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Commission's Rules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5</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60</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8" action="ppaction://hlinksldjump"/>
                        </a:rPr>
                        <a:t>G2</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Operating Procedures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5</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59</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11" action="ppaction://hlinksldjump"/>
                        </a:rPr>
                        <a:t>G3</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Radio Wave Propagation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41</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14" action="ppaction://hlinksldjump"/>
                        </a:rPr>
                        <a:t>G4</a:t>
                      </a:r>
                      <a:r>
                        <a:rPr smtClean="false" dirty="false" lang="en-US">
                          <a:hlinkClick r:id="rId16"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Amateur Radio Practices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5</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65</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17" action="ppaction://hlinksldjump"/>
                        </a:rPr>
                        <a:t>G5</a:t>
                      </a:r>
                      <a:r>
                        <a:rPr smtClean="false" dirty="false" lang="en-US">
                          <a:hlinkClick r:id="rId19"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Electrical Principles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44</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20" action="ppaction://hlinksldjump"/>
                        </a:rPr>
                        <a:t>G6</a:t>
                      </a:r>
                      <a:r>
                        <a:rPr smtClean="false" dirty="false" lang="en-US">
                          <a:hlinkClick r:id="rId22"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Circuit Components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2</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36</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23" action="ppaction://hlinksldjump"/>
                        </a:rPr>
                        <a:t>G7</a:t>
                      </a:r>
                      <a:r>
                        <a:rPr smtClean="false" dirty="false" lang="en-US">
                          <a:hlinkClick r:id="rId25"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Practical Circuits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37</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26" action="ppaction://hlinksldjump"/>
                        </a:rPr>
                        <a:t>G8</a:t>
                      </a:r>
                      <a:r>
                        <a:rPr smtClean="false" dirty="false" lang="en-US">
                          <a:hlinkClick r:id="rId28"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Signals and Emissions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32</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29" action="ppaction://hlinksldjump"/>
                        </a:rPr>
                        <a:t>G9</a:t>
                      </a:r>
                      <a:r>
                        <a:rPr smtClean="false" dirty="false" lang="en-US">
                          <a:hlinkClick r:id="rId31"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Antennas and Feed Lines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4</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58</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r h="516467">
                <a:tc>
                  <a:txBody>
                    <a:bodyPr/>
                    <a:lstStyle/>
                    <a:p>
                      <a:r>
                        <a:rPr smtClean="false" dirty="false" lang="en-US">
                          <a:hlinkClick r:id="rId32" action="ppaction://hlinksldjump"/>
                        </a:rPr>
                        <a:t>G0</a:t>
                      </a:r>
                      <a:r>
                        <a:rPr smtClean="false" dirty="false" lang="en-US">
                          <a:hlinkClick r:id="rId34"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Electrical and RF Safety</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2</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400" lang="en-US">
                          <a:solidFill>
                            <a:schemeClr val="dk1"/>
                          </a:solidFill>
                          <a:effectLst/>
                          <a:latin pitchFamily="00" typeface="+mn-lt"/>
                          <a:ea pitchFamily="00" typeface="+mn-ea"/>
                          <a:cs pitchFamily="00" typeface="+mn-cs"/>
                        </a:rPr>
                        <a:t>27</a:t>
                      </a:r>
                      <a:r>
                        <a:rPr smtClean="false" dirty="false" kern="1200" i="false" b="false" sz="2400" lang="en-US">
                          <a:solidFill>
                            <a:schemeClr val="dk1"/>
                          </a:solidFill>
                          <a:effectLst/>
                          <a:latin pitchFamily="00" typeface="+mn-lt"/>
                          <a:ea pitchFamily="00" typeface="+mn-ea"/>
                          <a:cs pitchFamily="00" typeface="+mn-cs"/>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r>
            </a:tbl>
          </a:graphicData>
        </a:graphic>
      </p:graphicFrame>
      <p:sp>
        <p:nvSpPr>
          <p:cNvPr name="Actieknop: Terug 12" id="3">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4">
            <a:hlinkClick r:id="rId35"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Tree>
    <p:extLst>
      <p:ext uri="{BB962C8B-B14F-4D97-AF65-F5344CB8AC3E}">
        <p14:creationId xmlns:p14="http://schemas.microsoft.com/office/powerpoint/2010/main" xmlns="" val="638508381"/>
      </p:ext>
    </p:extLst>
  </p:cSld>
  <p:clrMapOvr>
    <a:masterClrMapping/>
  </p:clrMapOvr>
  <p:timing>
    <p:tnLst>
      <p:par>
        <p:cTn nodeType="tmRoot" restart="never" dur="indefinite" id="1"/>
      </p:par>
    </p:tnLst>
  </p:timing>
</p:sld>
</file>

<file path=ppt/slides/slide2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G1B01</a:t>
                      </a:r>
                      <a:r>
                        <a:rPr smtClean="false" dirty="false" sz="2800" lang="en-US">
                          <a:solidFill>
                            <a:schemeClr val="bg1">
                              <a:alpha val="0"/>
                            </a:schemeClr>
                          </a:solidFill>
                        </a:rPr>
                        <a:t> ~ </a:t>
                      </a:r>
                      <a:r>
                        <a:rPr smtClean="false" dirty="false" sz="2800" lang="en-GB">
                          <a:solidFill>
                            <a:schemeClr val="bg1">
                              <a:alpha val="0"/>
                            </a:schemeClr>
                          </a:solidFill>
                        </a:rPr>
                        <a:t>What is the maximum height above ground to which an antenna structure may be erected without requiring notification to the FAA and registration with the FCC, provided it is not at or near a public use airport?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97.15(a)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G1B01</a:t>
                      </a:r>
                      <a:r>
                        <a:rPr smtClean="false" dirty="false" sz="2800" lang="en-US">
                          <a:solidFill>
                            <a:schemeClr val="bg1">
                              <a:alpha val="0"/>
                            </a:schemeClr>
                          </a:solidFill>
                        </a:rPr>
                        <a:t> ~ </a:t>
                      </a:r>
                      <a:r>
                        <a:rPr smtClean="false" dirty="false" sz="2800" lang="en-GB">
                          <a:solidFill>
                            <a:schemeClr val="bg1">
                              <a:alpha val="0"/>
                            </a:schemeClr>
                          </a:solidFill>
                        </a:rPr>
                        <a:t>What is the maximum height above ground to which an antenna structure may be erected without requiring notification to the FAA and registration with the FCC, provided it is not at or near a public use airport?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G1B01</a:t>
                      </a:r>
                      <a:r>
                        <a:rPr smtClean="false" dirty="false" sz="2800" lang="en-US">
                          <a:solidFill>
                            <a:srgbClr val="FFFFFF"/>
                          </a:solidFill>
                        </a:rPr>
                        <a:t> ~ </a:t>
                      </a:r>
                      <a:r>
                        <a:rPr smtClean="false" dirty="false" sz="2800" lang="en-GB">
                          <a:solidFill>
                            <a:srgbClr val="FFFFFF"/>
                          </a:solidFill>
                        </a:rPr>
                        <a:t>What is the maximum height above ground to which an antenna structure may be erected without requiring notification to the FAA and registration with the FCC, provided it is not at or near a public use airport?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G4B04</a:t>
                      </a:r>
                      <a:r>
                        <a:rPr smtClean="false" dirty="false" sz="2800" lang="en-US">
                          <a:solidFill>
                            <a:schemeClr val="bg1">
                              <a:alpha val="0"/>
                            </a:schemeClr>
                          </a:solidFill>
                        </a:rPr>
                        <a:t> ~ </a:t>
                      </a:r>
                      <a:r>
                        <a:rPr smtClean="false" dirty="false" sz="2800" lang="en-GB">
                          <a:solidFill>
                            <a:schemeClr val="bg1">
                              <a:alpha val="0"/>
                            </a:schemeClr>
                          </a:solidFill>
                        </a:rPr>
                        <a:t>What signal source is connected to the vertical input of an oscilloscope when checking the RF envelope pattern of a transmitted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local oscillator of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external RF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balanced mixer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attenuated RF output of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G4B04</a:t>
                      </a:r>
                      <a:r>
                        <a:rPr smtClean="false" dirty="false" sz="2800" lang="en-US">
                          <a:solidFill>
                            <a:schemeClr val="bg1">
                              <a:alpha val="0"/>
                            </a:schemeClr>
                          </a:solidFill>
                        </a:rPr>
                        <a:t> ~ </a:t>
                      </a:r>
                      <a:r>
                        <a:rPr smtClean="false" dirty="false" sz="2800" lang="en-GB">
                          <a:solidFill>
                            <a:schemeClr val="bg1">
                              <a:alpha val="0"/>
                            </a:schemeClr>
                          </a:solidFill>
                        </a:rPr>
                        <a:t>What signal source is connected to the vertical input of an oscilloscope when checking the RF envelope pattern of a transmitted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local oscillator of the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external RF oscillator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 balanced mixer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G4B04</a:t>
                      </a:r>
                      <a:r>
                        <a:rPr smtClean="false" dirty="false" sz="2800" lang="en-US">
                          <a:solidFill>
                            <a:srgbClr val="FFFFFF"/>
                          </a:solidFill>
                        </a:rPr>
                        <a:t> ~ </a:t>
                      </a:r>
                      <a:r>
                        <a:rPr smtClean="false" dirty="false" sz="2800" lang="en-GB">
                          <a:solidFill>
                            <a:srgbClr val="FFFFFF"/>
                          </a:solidFill>
                        </a:rPr>
                        <a:t>What signal source is connected to the vertical input of an oscilloscope when checking the RF envelope pattern of a transmitted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local oscillator of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external RF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transmitter balanced mixer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attenuated RF output of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G4B05</a:t>
                      </a:r>
                      <a:r>
                        <a:rPr smtClean="false" dirty="false" sz="2800" lang="en-US">
                          <a:solidFill>
                            <a:schemeClr val="bg1">
                              <a:alpha val="0"/>
                            </a:schemeClr>
                          </a:solidFill>
                        </a:rPr>
                        <a:t> ~ </a:t>
                      </a:r>
                      <a:r>
                        <a:rPr smtClean="false" dirty="false" sz="2800" lang="en-GB">
                          <a:solidFill>
                            <a:schemeClr val="bg1">
                              <a:alpha val="0"/>
                            </a:schemeClr>
                          </a:solidFill>
                        </a:rPr>
                        <a:t>Why is high input impedance desirable for a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the frequency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 battery consumption in the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the resolution of the readings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 the loading on circuits being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G4B05</a:t>
                      </a:r>
                      <a:r>
                        <a:rPr smtClean="false" dirty="false" sz="2800" lang="en-US">
                          <a:solidFill>
                            <a:schemeClr val="bg1">
                              <a:alpha val="0"/>
                            </a:schemeClr>
                          </a:solidFill>
                        </a:rPr>
                        <a:t> ~ </a:t>
                      </a:r>
                      <a:r>
                        <a:rPr smtClean="false" dirty="false" sz="2800" lang="en-GB">
                          <a:solidFill>
                            <a:schemeClr val="bg1">
                              <a:alpha val="0"/>
                            </a:schemeClr>
                          </a:solidFill>
                        </a:rPr>
                        <a:t>Why is high input impedance desirable for a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the frequency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 battery consumption in the 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the resolution of the readings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G4B05</a:t>
                      </a:r>
                      <a:r>
                        <a:rPr smtClean="false" dirty="false" sz="2800" lang="en-US">
                          <a:solidFill>
                            <a:srgbClr val="FFFFFF"/>
                          </a:solidFill>
                        </a:rPr>
                        <a:t> ~ </a:t>
                      </a:r>
                      <a:r>
                        <a:rPr smtClean="false" dirty="false" sz="2800" lang="en-GB">
                          <a:solidFill>
                            <a:srgbClr val="FFFFFF"/>
                          </a:solidFill>
                        </a:rPr>
                        <a:t>Why is high input impedance desirable for a voltmeter?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improves the frequency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decreases battery consumption in the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improves the resolution of the readings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decreases the loading on circuits being measured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G4B06</a:t>
                      </a:r>
                      <a:r>
                        <a:rPr smtClean="false" dirty="false" sz="2800" lang="en-US">
                          <a:solidFill>
                            <a:schemeClr val="bg1">
                              <a:alpha val="0"/>
                            </a:schemeClr>
                          </a:solidFill>
                        </a:rPr>
                        <a:t> ~ </a:t>
                      </a:r>
                      <a:r>
                        <a:rPr smtClean="false" dirty="false" sz="2800" lang="en-GB">
                          <a:solidFill>
                            <a:schemeClr val="bg1">
                              <a:alpha val="0"/>
                            </a:schemeClr>
                          </a:solidFill>
                        </a:rPr>
                        <a:t>What is an advantage of a digital voltmeter as compared to an analog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for measuring computer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for RF measurements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precision for most uses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Faster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G4B06</a:t>
                      </a:r>
                      <a:r>
                        <a:rPr smtClean="false" dirty="false" sz="2800" lang="en-US">
                          <a:solidFill>
                            <a:schemeClr val="bg1">
                              <a:alpha val="0"/>
                            </a:schemeClr>
                          </a:solidFill>
                        </a:rPr>
                        <a:t> ~ </a:t>
                      </a:r>
                      <a:r>
                        <a:rPr smtClean="false" dirty="false" sz="2800" lang="en-GB">
                          <a:solidFill>
                            <a:schemeClr val="bg1">
                              <a:alpha val="0"/>
                            </a:schemeClr>
                          </a:solidFill>
                        </a:rPr>
                        <a:t>What is an advantage of a digital voltmeter as compared to an analog voltmeter?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for measuring computer circuits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for RF measurements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Faster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G4B06</a:t>
                      </a:r>
                      <a:r>
                        <a:rPr smtClean="false" dirty="false" sz="2800" lang="en-US">
                          <a:solidFill>
                            <a:srgbClr val="FFFFFF"/>
                          </a:solidFill>
                        </a:rPr>
                        <a:t> ~ </a:t>
                      </a:r>
                      <a:r>
                        <a:rPr smtClean="false" dirty="false" sz="2800" lang="en-GB">
                          <a:solidFill>
                            <a:srgbClr val="FFFFFF"/>
                          </a:solidFill>
                        </a:rPr>
                        <a:t>What is an advantage of a digital voltmeter as compared to an analog voltmeter?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Better for measuring computer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Better for RF measurements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Better precision for most uses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Faster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G4B07</a:t>
                      </a:r>
                      <a:r>
                        <a:rPr smtClean="false" dirty="false" sz="2800" lang="en-US">
                          <a:solidFill>
                            <a:schemeClr val="bg1">
                              <a:alpha val="0"/>
                            </a:schemeClr>
                          </a:solidFill>
                        </a:rPr>
                        <a:t> ~ </a:t>
                      </a:r>
                      <a:r>
                        <a:rPr smtClean="false" dirty="false" sz="2800" lang="en-GB">
                          <a:solidFill>
                            <a:schemeClr val="bg1">
                              <a:alpha val="0"/>
                            </a:schemeClr>
                          </a:solidFill>
                        </a:rPr>
                        <a:t>What signals are used to conduct a two-tone test?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audio signals of the same frequency shifted 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non-harmonically related audio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swept frequency tones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audio frequency range square wave signals of equal amplitude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G4B07</a:t>
                      </a:r>
                      <a:r>
                        <a:rPr smtClean="false" dirty="false" sz="2800" lang="en-US">
                          <a:solidFill>
                            <a:schemeClr val="bg1">
                              <a:alpha val="0"/>
                            </a:schemeClr>
                          </a:solidFill>
                        </a:rPr>
                        <a:t> ~ </a:t>
                      </a:r>
                      <a:r>
                        <a:rPr smtClean="false" dirty="false" sz="2800" lang="en-GB">
                          <a:solidFill>
                            <a:schemeClr val="bg1">
                              <a:alpha val="0"/>
                            </a:schemeClr>
                          </a:solidFill>
                        </a:rPr>
                        <a:t>What signals are used to conduct a two-tone test?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audio signals of the same frequency shifted 90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swept frequency tones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audio frequency range square wave signals of equal amplitude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G4B07</a:t>
                      </a:r>
                      <a:r>
                        <a:rPr smtClean="false" dirty="false" sz="2800" lang="en-US">
                          <a:solidFill>
                            <a:srgbClr val="FFFFFF"/>
                          </a:solidFill>
                        </a:rPr>
                        <a:t> ~ </a:t>
                      </a:r>
                      <a:r>
                        <a:rPr smtClean="false" dirty="false" sz="2800" lang="en-GB">
                          <a:solidFill>
                            <a:srgbClr val="FFFFFF"/>
                          </a:solidFill>
                        </a:rPr>
                        <a:t>What signals are used to conduct a two-tone test?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Two audio signals of the same frequency shifted 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Two non-harmonically related audio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Two swept frequency tones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Two audio frequency range square wave signals of equal amplitude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G4B08</a:t>
                      </a:r>
                      <a:r>
                        <a:rPr smtClean="false" dirty="false" sz="2800" lang="en-US">
                          <a:solidFill>
                            <a:schemeClr val="bg1">
                              <a:alpha val="0"/>
                            </a:schemeClr>
                          </a:solidFill>
                        </a:rPr>
                        <a:t> ~ </a:t>
                      </a:r>
                      <a:r>
                        <a:rPr smtClean="false" dirty="false" sz="2800" lang="en-GB">
                          <a:solidFill>
                            <a:schemeClr val="bg1">
                              <a:alpha val="0"/>
                            </a:schemeClr>
                          </a:solidFill>
                        </a:rPr>
                        <a:t>Which of the following instruments may be used to monitor relative RF output when making antenna and transmitter adjustments?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field strength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antenna noise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multimeter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Q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G4B08</a:t>
                      </a:r>
                      <a:r>
                        <a:rPr smtClean="false" dirty="false" sz="2800" lang="en-US">
                          <a:solidFill>
                            <a:schemeClr val="bg1">
                              <a:alpha val="0"/>
                            </a:schemeClr>
                          </a:solidFill>
                        </a:rPr>
                        <a:t> ~ </a:t>
                      </a:r>
                      <a:r>
                        <a:rPr smtClean="false" dirty="false" sz="2800" lang="en-GB">
                          <a:solidFill>
                            <a:schemeClr val="bg1">
                              <a:alpha val="0"/>
                            </a:schemeClr>
                          </a:solidFill>
                        </a:rPr>
                        <a:t>Which of the following instruments may be used to monitor relative RF output when making antenna and transmitter adjustments?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antenna noise bridge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multimeter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Q 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G4B08</a:t>
                      </a:r>
                      <a:r>
                        <a:rPr smtClean="false" dirty="false" sz="2800" lang="en-US">
                          <a:solidFill>
                            <a:srgbClr val="FFFFFF"/>
                          </a:solidFill>
                        </a:rPr>
                        <a:t> ~ </a:t>
                      </a:r>
                      <a:r>
                        <a:rPr smtClean="false" dirty="false" sz="2800" lang="en-GB">
                          <a:solidFill>
                            <a:srgbClr val="FFFFFF"/>
                          </a:solidFill>
                        </a:rPr>
                        <a:t>Which of the following instruments may be used to monitor relative RF output when making antenna and transmitter adjustments?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field strength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antenna noise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multimeter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Q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G4B09</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determined with a field strength 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radiation resistance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radiation pattern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presence and amount of phase distortion of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presence and amount of amplitude distortion of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G4B09</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determined with a field strength 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radiation resistance of an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presence and amount of phase distortion of a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presence and amount of amplitude distortion of a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G4B09</a:t>
                      </a:r>
                      <a:r>
                        <a:rPr smtClean="false" dirty="false" sz="2800" lang="en-US">
                          <a:solidFill>
                            <a:srgbClr val="FFFFFF"/>
                          </a:solidFill>
                        </a:rPr>
                        <a:t> ~ </a:t>
                      </a:r>
                      <a:r>
                        <a:rPr smtClean="false" dirty="false" sz="2800" lang="en-GB">
                          <a:solidFill>
                            <a:srgbClr val="FFFFFF"/>
                          </a:solidFill>
                        </a:rPr>
                        <a:t>Which of the following can be determined with a field strength 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radiation resistance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radiation pattern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presence and amount of phase distortion of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presence and amount of amplitude distortion of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G4B10</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determined with a directional wattmeter?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Standing wave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Radio wave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G4B10</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determined with a directional wattmeter?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front-to-back ratio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Radio wave propagation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G4B10</a:t>
                      </a:r>
                      <a:r>
                        <a:rPr smtClean="false" dirty="false" sz="2800" lang="en-US">
                          <a:solidFill>
                            <a:srgbClr val="FFFFFF"/>
                          </a:solidFill>
                        </a:rPr>
                        <a:t> ~ </a:t>
                      </a:r>
                      <a:r>
                        <a:rPr smtClean="false" dirty="false" sz="2800" lang="en-GB">
                          <a:solidFill>
                            <a:srgbClr val="FFFFFF"/>
                          </a:solidFill>
                        </a:rPr>
                        <a:t>Which of the following can be determined with a directional wattmeter?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Standing wave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Antenna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Radio wave propagation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G4B11</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be connected to an antenna analyzer when it is being used for SWR measurements?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and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G4B11</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be connected to an antenna analyzer when it is being used for SWR measurements?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Receiver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G4B11</a:t>
                      </a:r>
                      <a:r>
                        <a:rPr smtClean="false" dirty="false" sz="2800" lang="en-US">
                          <a:solidFill>
                            <a:srgbClr val="FFFFFF"/>
                          </a:solidFill>
                        </a:rPr>
                        <a:t> ~ </a:t>
                      </a:r>
                      <a:r>
                        <a:rPr smtClean="false" dirty="false" sz="2800" lang="en-GB">
                          <a:solidFill>
                            <a:srgbClr val="FFFFFF"/>
                          </a:solidFill>
                        </a:rPr>
                        <a:t>Which of the following must be connected to an antenna analyzer when it is being used for SWR measurements?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Antenna and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G4B12</a:t>
                      </a:r>
                      <a:r>
                        <a:rPr smtClean="false" dirty="false" sz="2800" lang="en-US">
                          <a:solidFill>
                            <a:schemeClr val="bg1">
                              <a:alpha val="0"/>
                            </a:schemeClr>
                          </a:solidFill>
                        </a:rPr>
                        <a:t> ~ </a:t>
                      </a:r>
                      <a:r>
                        <a:rPr smtClean="false" dirty="false" sz="2800" lang="en-GB">
                          <a:solidFill>
                            <a:schemeClr val="bg1">
                              <a:alpha val="0"/>
                            </a:schemeClr>
                          </a:solidFill>
                        </a:rPr>
                        <a:t>What problem can occur when making measurements on an antenna system with an antenna analyzer?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Permanent damage to the analyzer may occur if it is operated into a high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Strong signals from nearby transmitters can affect the accuracy of measurements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analyzer can be damaged if measurements outside the ham bands are attempted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Connecting the analyzer to an antenna can cause it to absorb harmonics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G4B12</a:t>
                      </a:r>
                      <a:r>
                        <a:rPr smtClean="false" dirty="false" sz="2800" lang="en-US">
                          <a:solidFill>
                            <a:schemeClr val="bg1">
                              <a:alpha val="0"/>
                            </a:schemeClr>
                          </a:solidFill>
                        </a:rPr>
                        <a:t> ~ </a:t>
                      </a:r>
                      <a:r>
                        <a:rPr smtClean="false" dirty="false" sz="2800" lang="en-GB">
                          <a:solidFill>
                            <a:schemeClr val="bg1">
                              <a:alpha val="0"/>
                            </a:schemeClr>
                          </a:solidFill>
                        </a:rPr>
                        <a:t>What problem can occur when making measurements on an antenna system with an antenna analyzer?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Permanent damage to the analyzer may occur if it is operated into a high SWR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analyzer can be damaged if measurements outside the ham bands are attempted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Connecting the analyzer to an antenna can cause it to absorb harmonics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G4B12</a:t>
                      </a:r>
                      <a:r>
                        <a:rPr smtClean="false" dirty="false" sz="2800" lang="en-US">
                          <a:solidFill>
                            <a:srgbClr val="FFFFFF"/>
                          </a:solidFill>
                        </a:rPr>
                        <a:t> ~ </a:t>
                      </a:r>
                      <a:r>
                        <a:rPr smtClean="false" dirty="false" sz="2800" lang="en-GB">
                          <a:solidFill>
                            <a:srgbClr val="FFFFFF"/>
                          </a:solidFill>
                        </a:rPr>
                        <a:t>What problem can occur when making measurements on an antenna system with an antenna analyzer?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Permanent damage to the analyzer may occur if it is operated into a high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Strong signals from nearby transmitters can affect the accuracy of measurements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analyzer can be damaged if measurements outside the ham bands are attempted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Connecting the analyzer to an antenna can cause it to absorb harmonics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0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G4B13</a:t>
                      </a:r>
                      <a:r>
                        <a:rPr smtClean="false" dirty="false" sz="2800" lang="en-US">
                          <a:solidFill>
                            <a:schemeClr val="bg1">
                              <a:alpha val="0"/>
                            </a:schemeClr>
                          </a:solidFill>
                        </a:rPr>
                        <a:t> ~ </a:t>
                      </a:r>
                      <a:r>
                        <a:rPr smtClean="false" dirty="false" sz="2800" lang="en-GB">
                          <a:solidFill>
                            <a:schemeClr val="bg1">
                              <a:alpha val="0"/>
                            </a:schemeClr>
                          </a:solidFill>
                        </a:rPr>
                        <a:t>What is a use for an antenna analyzer other than measuring the SWR of an antenna system?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Measuring the front to back ratio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Measuring the turns ratio of a power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Determining the impedance of an unknown or unmarked coaxial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Determining the gain of a 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G4B13</a:t>
                      </a:r>
                      <a:r>
                        <a:rPr smtClean="false" dirty="false" sz="2800" lang="en-US">
                          <a:solidFill>
                            <a:schemeClr val="bg1">
                              <a:alpha val="0"/>
                            </a:schemeClr>
                          </a:solidFill>
                        </a:rPr>
                        <a:t> ~ </a:t>
                      </a:r>
                      <a:r>
                        <a:rPr smtClean="false" dirty="false" sz="2800" lang="en-GB">
                          <a:solidFill>
                            <a:schemeClr val="bg1">
                              <a:alpha val="0"/>
                            </a:schemeClr>
                          </a:solidFill>
                        </a:rPr>
                        <a:t>What is a use for an antenna analyzer other than measuring the SWR of an antenna system?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Measuring the front to back ratio of an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Measuring the turns ratio of a power transformer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Determining the gain of a directional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G4B13</a:t>
                      </a:r>
                      <a:r>
                        <a:rPr smtClean="false" dirty="false" sz="2800" lang="en-US">
                          <a:solidFill>
                            <a:srgbClr val="FFFFFF"/>
                          </a:solidFill>
                        </a:rPr>
                        <a:t> ~ </a:t>
                      </a:r>
                      <a:r>
                        <a:rPr smtClean="false" dirty="false" sz="2800" lang="en-GB">
                          <a:solidFill>
                            <a:srgbClr val="FFFFFF"/>
                          </a:solidFill>
                        </a:rPr>
                        <a:t>What is a use for an antenna analyzer other than measuring the SWR of an antenna system?</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Measuring the front to back ratio of an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Measuring the turns ratio of a power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Determining the impedance of an unknown or unmarked coaxial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Determining the gain of a directional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G1B02</a:t>
                      </a:r>
                      <a:r>
                        <a:rPr smtClean="false" dirty="false" sz="2800" lang="en-US">
                          <a:solidFill>
                            <a:schemeClr val="bg1">
                              <a:alpha val="0"/>
                            </a:schemeClr>
                          </a:solidFill>
                        </a:rPr>
                        <a:t> ~ </a:t>
                      </a:r>
                      <a:r>
                        <a:rPr smtClean="false" dirty="false" sz="2800" lang="en-GB">
                          <a:solidFill>
                            <a:schemeClr val="bg1">
                              <a:alpha val="0"/>
                            </a:schemeClr>
                          </a:solidFill>
                        </a:rPr>
                        <a:t>With which of the following conditions must beacon stations comply?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beacon station may not use automatic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must be coordinated with the National Beacon Organization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must be posted on the Internet or published in a national periodical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must be no more than one beacon signal transmitting in the same band from the same station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97.203(b)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G1B02</a:t>
                      </a:r>
                      <a:r>
                        <a:rPr smtClean="false" dirty="false" sz="2800" lang="en-US">
                          <a:solidFill>
                            <a:schemeClr val="bg1">
                              <a:alpha val="0"/>
                            </a:schemeClr>
                          </a:solidFill>
                        </a:rPr>
                        <a:t> ~ </a:t>
                      </a:r>
                      <a:r>
                        <a:rPr smtClean="false" dirty="false" sz="2800" lang="en-GB">
                          <a:solidFill>
                            <a:schemeClr val="bg1">
                              <a:alpha val="0"/>
                            </a:schemeClr>
                          </a:solidFill>
                        </a:rPr>
                        <a:t>With which of the following conditions must beacon stations comply?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beacon station may not use automatic control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must be coordinated with the National Beacon Organization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must be posted on the Internet or published in a national periodical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G1B02</a:t>
                      </a:r>
                      <a:r>
                        <a:rPr smtClean="false" dirty="false" sz="2800" lang="en-US">
                          <a:solidFill>
                            <a:srgbClr val="FFFFFF"/>
                          </a:solidFill>
                        </a:rPr>
                        <a:t> ~ </a:t>
                      </a:r>
                      <a:r>
                        <a:rPr smtClean="false" dirty="false" sz="2800" lang="en-GB">
                          <a:solidFill>
                            <a:srgbClr val="FFFFFF"/>
                          </a:solidFill>
                        </a:rPr>
                        <a:t>With which of the following conditions must beacon stations comply?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beacon station may not use automatic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frequency must be coordinated with the National Beacon Organization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frequency must be posted on the Internet or published in a national periodical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must be no more than one beacon signal transmitting in the same band from the same station location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G4B14</a:t>
                      </a:r>
                      <a:r>
                        <a:rPr smtClean="false" dirty="false" sz="2800" lang="en-US">
                          <a:solidFill>
                            <a:schemeClr val="bg1">
                              <a:alpha val="0"/>
                            </a:schemeClr>
                          </a:solidFill>
                        </a:rPr>
                        <a:t> ~ </a:t>
                      </a:r>
                      <a:r>
                        <a:rPr smtClean="false" dirty="false" sz="2800" lang="en-GB">
                          <a:solidFill>
                            <a:schemeClr val="bg1">
                              <a:alpha val="0"/>
                            </a:schemeClr>
                          </a:solidFill>
                        </a:rPr>
                        <a:t>What is an instance in which the use of an instrument with analog readout may be preferred over an instrument with a digital readout?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testing logic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high precision is desired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measuring the frequency of an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adjusting tuned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G4B14</a:t>
                      </a:r>
                      <a:r>
                        <a:rPr smtClean="false" dirty="false" sz="2800" lang="en-US">
                          <a:solidFill>
                            <a:schemeClr val="bg1">
                              <a:alpha val="0"/>
                            </a:schemeClr>
                          </a:solidFill>
                        </a:rPr>
                        <a:t> ~ </a:t>
                      </a:r>
                      <a:r>
                        <a:rPr smtClean="false" dirty="false" sz="2800" lang="en-GB">
                          <a:solidFill>
                            <a:schemeClr val="bg1">
                              <a:alpha val="0"/>
                            </a:schemeClr>
                          </a:solidFill>
                        </a:rPr>
                        <a:t>What is an instance in which the use of an instrument with analog readout may be preferred over an instrument with a digital readout?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testing logic circuits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high precision is desired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measuring the frequency of an oscillator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G4B14</a:t>
                      </a:r>
                      <a:r>
                        <a:rPr smtClean="false" dirty="false" sz="2800" lang="en-US">
                          <a:solidFill>
                            <a:srgbClr val="FFFFFF"/>
                          </a:solidFill>
                        </a:rPr>
                        <a:t> ~ </a:t>
                      </a:r>
                      <a:r>
                        <a:rPr smtClean="false" dirty="false" sz="2800" lang="en-GB">
                          <a:solidFill>
                            <a:srgbClr val="FFFFFF"/>
                          </a:solidFill>
                        </a:rPr>
                        <a:t>What is an instance in which the use of an instrument with analog readout may be preferred over an instrument with a digital readout?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testing logic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high precision is desired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measuring the frequency of an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adjusting tuned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G4B15</a:t>
                      </a:r>
                      <a:r>
                        <a:rPr smtClean="false" dirty="false" sz="2800" lang="en-US">
                          <a:solidFill>
                            <a:schemeClr val="bg1">
                              <a:alpha val="0"/>
                            </a:schemeClr>
                          </a:solidFill>
                        </a:rPr>
                        <a:t> ~ </a:t>
                      </a:r>
                      <a:r>
                        <a:rPr smtClean="false" dirty="false" sz="2800" lang="en-GB">
                          <a:solidFill>
                            <a:schemeClr val="bg1">
                              <a:alpha val="0"/>
                            </a:schemeClr>
                          </a:solidFill>
                        </a:rPr>
                        <a:t>What type of transmitter performance does a two-tone test analyze?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Linearity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suppression of carrier and undesired sideband for 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carrier phase shift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G4B15</a:t>
                      </a:r>
                      <a:r>
                        <a:rPr smtClean="false" dirty="false" sz="2800" lang="en-US">
                          <a:solidFill>
                            <a:schemeClr val="bg1">
                              <a:alpha val="0"/>
                            </a:schemeClr>
                          </a:solidFill>
                        </a:rPr>
                        <a:t> ~ </a:t>
                      </a:r>
                      <a:r>
                        <a:rPr smtClean="false" dirty="false" sz="2800" lang="en-GB">
                          <a:solidFill>
                            <a:schemeClr val="bg1">
                              <a:alpha val="0"/>
                            </a:schemeClr>
                          </a:solidFill>
                        </a:rPr>
                        <a:t>What type of transmitter performance does a two-tone test analyze?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suppression of carrier and undesired sideband for SSB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frequency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Percentage of carrier phase shift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G4B15</a:t>
                      </a:r>
                      <a:r>
                        <a:rPr smtClean="false" dirty="false" sz="2800" lang="en-US">
                          <a:solidFill>
                            <a:srgbClr val="FFFFFF"/>
                          </a:solidFill>
                        </a:rPr>
                        <a:t> ~ </a:t>
                      </a:r>
                      <a:r>
                        <a:rPr smtClean="false" dirty="false" sz="2800" lang="en-GB">
                          <a:solidFill>
                            <a:srgbClr val="FFFFFF"/>
                          </a:solidFill>
                        </a:rPr>
                        <a:t>What type of transmitter performance does a two-tone test analyze?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Linearity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Percentage of suppression of carrier and undesired sideband for 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Percentage of 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Percentage of carrier phase shift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G4C01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G4C02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G4C03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G4C04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G4C05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G4C06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G4C07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G4C08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G4C09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G4C10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G4C11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G4C12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G4C13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8"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9"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Amateur Radio Practices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G4C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13</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Interference with consumer electronics; grounding; DSP</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1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G4C01</a:t>
                      </a:r>
                      <a:r>
                        <a:rPr smtClean="false" dirty="false" sz="2800" lang="en-US">
                          <a:solidFill>
                            <a:schemeClr val="bg1">
                              <a:alpha val="0"/>
                            </a:schemeClr>
                          </a:solidFill>
                        </a:rPr>
                        <a:t> ~ </a:t>
                      </a:r>
                      <a:r>
                        <a:rPr smtClean="false" dirty="false" sz="2800" lang="en-GB">
                          <a:solidFill>
                            <a:schemeClr val="bg1">
                              <a:alpha val="0"/>
                            </a:schemeClr>
                          </a:solidFill>
                        </a:rPr>
                        <a:t>Which of the following might be useful in reducing RF interference to audio frequency devices?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Bypass inductor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Bypass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Forward-biased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Reverse-biased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G4C01</a:t>
                      </a:r>
                      <a:r>
                        <a:rPr smtClean="false" dirty="false" sz="2800" lang="en-US">
                          <a:solidFill>
                            <a:schemeClr val="bg1">
                              <a:alpha val="0"/>
                            </a:schemeClr>
                          </a:solidFill>
                        </a:rPr>
                        <a:t> ~ </a:t>
                      </a:r>
                      <a:r>
                        <a:rPr smtClean="false" dirty="false" sz="2800" lang="en-GB">
                          <a:solidFill>
                            <a:schemeClr val="bg1">
                              <a:alpha val="0"/>
                            </a:schemeClr>
                          </a:solidFill>
                        </a:rPr>
                        <a:t>Which of the following might be useful in reducing RF interference to audio frequency devices?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Bypass inductor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Forward-biased diode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Reverse-biased diode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G4C01</a:t>
                      </a:r>
                      <a:r>
                        <a:rPr smtClean="false" dirty="false" sz="2800" lang="en-US">
                          <a:solidFill>
                            <a:srgbClr val="FFFFFF"/>
                          </a:solidFill>
                        </a:rPr>
                        <a:t> ~ </a:t>
                      </a:r>
                      <a:r>
                        <a:rPr smtClean="false" dirty="false" sz="2800" lang="en-GB">
                          <a:solidFill>
                            <a:srgbClr val="FFFFFF"/>
                          </a:solidFill>
                        </a:rPr>
                        <a:t>Which of the following might be useful in reducing RF interference to audio frequency devices?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Bypass inductor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Bypass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Forward-biased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Reverse-biased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G4C02</a:t>
                      </a:r>
                      <a:r>
                        <a:rPr smtClean="false" dirty="false" sz="2800" lang="en-US">
                          <a:solidFill>
                            <a:schemeClr val="bg1">
                              <a:alpha val="0"/>
                            </a:schemeClr>
                          </a:solidFill>
                        </a:rPr>
                        <a:t> ~ </a:t>
                      </a:r>
                      <a:r>
                        <a:rPr smtClean="false" dirty="false" sz="2800" lang="en-GB">
                          <a:solidFill>
                            <a:schemeClr val="bg1">
                              <a:alpha val="0"/>
                            </a:schemeClr>
                          </a:solidFill>
                        </a:rPr>
                        <a:t>Which of the following could be a cause of interference covering a wide range of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 using a balun or line isolator to feed balanced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rectification of the transmitter's signal in power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Arcing at a poor electrical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Using a balun to feed an unbalanced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G4C02</a:t>
                      </a:r>
                      <a:r>
                        <a:rPr smtClean="false" dirty="false" sz="2800" lang="en-US">
                          <a:solidFill>
                            <a:schemeClr val="bg1">
                              <a:alpha val="0"/>
                            </a:schemeClr>
                          </a:solidFill>
                        </a:rPr>
                        <a:t> ~ </a:t>
                      </a:r>
                      <a:r>
                        <a:rPr smtClean="false" dirty="false" sz="2800" lang="en-GB">
                          <a:solidFill>
                            <a:schemeClr val="bg1">
                              <a:alpha val="0"/>
                            </a:schemeClr>
                          </a:solidFill>
                        </a:rPr>
                        <a:t>Which of the following could be a cause of interference covering a wide range of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 using a balun or line isolator to feed balanced antennas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rectification of the transmitter's signal in power conductors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Using a balun to feed an unbalanced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G4C02</a:t>
                      </a:r>
                      <a:r>
                        <a:rPr smtClean="false" dirty="false" sz="2800" lang="en-US">
                          <a:solidFill>
                            <a:srgbClr val="FFFFFF"/>
                          </a:solidFill>
                        </a:rPr>
                        <a:t> ~ </a:t>
                      </a:r>
                      <a:r>
                        <a:rPr smtClean="false" dirty="false" sz="2800" lang="en-GB">
                          <a:solidFill>
                            <a:srgbClr val="FFFFFF"/>
                          </a:solidFill>
                        </a:rPr>
                        <a:t>Which of the following could be a cause of interference covering a wide range of frequencies?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Not using a balun or line isolator to feed balanced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Lack of rectification of the transmitter's signal in power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Arcing at a poor electrical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Using a balun to feed an unbalanced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G4C03</a:t>
                      </a:r>
                      <a:r>
                        <a:rPr smtClean="false" dirty="false" sz="2800" lang="en-US">
                          <a:solidFill>
                            <a:schemeClr val="bg1">
                              <a:alpha val="0"/>
                            </a:schemeClr>
                          </a:solidFill>
                        </a:rPr>
                        <a:t> ~ </a:t>
                      </a:r>
                      <a:r>
                        <a:rPr smtClean="false" dirty="false" sz="2800" lang="en-GB">
                          <a:solidFill>
                            <a:schemeClr val="bg1">
                              <a:alpha val="0"/>
                            </a:schemeClr>
                          </a:solidFill>
                        </a:rPr>
                        <a:t>What sound is heard from an audio device or telephone if there is interference from a nearby single sideband phone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steady hum whenever the transmitter is on the air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On-and-off humming or clicking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Distorted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Clearly audible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G4C03</a:t>
                      </a:r>
                      <a:r>
                        <a:rPr smtClean="false" dirty="false" sz="2800" lang="en-US">
                          <a:solidFill>
                            <a:schemeClr val="bg1">
                              <a:alpha val="0"/>
                            </a:schemeClr>
                          </a:solidFill>
                        </a:rPr>
                        <a:t> ~ </a:t>
                      </a:r>
                      <a:r>
                        <a:rPr smtClean="false" dirty="false" sz="2800" lang="en-GB">
                          <a:solidFill>
                            <a:schemeClr val="bg1">
                              <a:alpha val="0"/>
                            </a:schemeClr>
                          </a:solidFill>
                        </a:rPr>
                        <a:t>What sound is heard from an audio device or telephone if there is interference from a nearby single sideband phone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steady hum whenever the transmitter is on the air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On-and-off humming or clicking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Clearly audible speech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G4C03</a:t>
                      </a:r>
                      <a:r>
                        <a:rPr smtClean="false" dirty="false" sz="2800" lang="en-US">
                          <a:solidFill>
                            <a:srgbClr val="FFFFFF"/>
                          </a:solidFill>
                        </a:rPr>
                        <a:t> ~ </a:t>
                      </a:r>
                      <a:r>
                        <a:rPr smtClean="false" dirty="false" sz="2800" lang="en-GB">
                          <a:solidFill>
                            <a:srgbClr val="FFFFFF"/>
                          </a:solidFill>
                        </a:rPr>
                        <a:t>What sound is heard from an audio device or telephone if there is interference from a nearby single sideband phone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steady hum whenever the transmitter is on the air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On-and-off humming or clicking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Distorted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Clearly audible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G4C04</a:t>
                      </a:r>
                      <a:r>
                        <a:rPr smtClean="false" dirty="false" sz="2800" lang="en-US">
                          <a:solidFill>
                            <a:schemeClr val="bg1">
                              <a:alpha val="0"/>
                            </a:schemeClr>
                          </a:solidFill>
                        </a:rPr>
                        <a:t> ~ </a:t>
                      </a:r>
                      <a:r>
                        <a:rPr smtClean="false" dirty="false" sz="2800" lang="en-GB">
                          <a:solidFill>
                            <a:schemeClr val="bg1">
                              <a:alpha val="0"/>
                            </a:schemeClr>
                          </a:solidFill>
                        </a:rPr>
                        <a:t>What is the effect on an audio device or telephone system if there is interference from a nearby CW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On-and-off humming or clicking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CW signal at a nearly pure audio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chirpy CW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Severely distorted audio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G4C04</a:t>
                      </a:r>
                      <a:r>
                        <a:rPr smtClean="false" dirty="false" sz="2800" lang="en-US">
                          <a:solidFill>
                            <a:schemeClr val="bg1">
                              <a:alpha val="0"/>
                            </a:schemeClr>
                          </a:solidFill>
                        </a:rPr>
                        <a:t> ~ </a:t>
                      </a:r>
                      <a:r>
                        <a:rPr smtClean="false" dirty="false" sz="2800" lang="en-GB">
                          <a:solidFill>
                            <a:schemeClr val="bg1">
                              <a:alpha val="0"/>
                            </a:schemeClr>
                          </a:solidFill>
                        </a:rPr>
                        <a:t>What is the effect on an audio device or telephone system if there is interference from a nearby CW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CW signal at a nearly pure audio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chirpy CW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Severely distorted audio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G4C04</a:t>
                      </a:r>
                      <a:r>
                        <a:rPr smtClean="false" dirty="false" sz="2800" lang="en-US">
                          <a:solidFill>
                            <a:srgbClr val="FFFFFF"/>
                          </a:solidFill>
                        </a:rPr>
                        <a:t> ~ </a:t>
                      </a:r>
                      <a:r>
                        <a:rPr smtClean="false" dirty="false" sz="2800" lang="en-GB">
                          <a:solidFill>
                            <a:srgbClr val="FFFFFF"/>
                          </a:solidFill>
                        </a:rPr>
                        <a:t>What is the effect on an audio device or telephone system if there is interference from a nearby CW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On-and-off humming or clicking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CW signal at a nearly pure audio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chirpy CW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Severely distorted audio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G4C05</a:t>
                      </a:r>
                      <a:r>
                        <a:rPr smtClean="false" dirty="false" sz="2800" lang="en-US">
                          <a:solidFill>
                            <a:schemeClr val="bg1">
                              <a:alpha val="0"/>
                            </a:schemeClr>
                          </a:solidFill>
                        </a:rPr>
                        <a:t> ~ </a:t>
                      </a:r>
                      <a:r>
                        <a:rPr smtClean="false" dirty="false" sz="2800" lang="en-GB">
                          <a:solidFill>
                            <a:schemeClr val="bg1">
                              <a:alpha val="0"/>
                            </a:schemeClr>
                          </a:solidFill>
                        </a:rPr>
                        <a:t>What might be the problem if you receive an RF burn when touching your equipment while transmitting on an HF band, assuming the equipment is connected to a ground rod?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Flat braid rather than round wire has been used for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Insulated wire has been used for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ground rod is resonant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ground wire has high impedance on that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G4C05</a:t>
                      </a:r>
                      <a:r>
                        <a:rPr smtClean="false" dirty="false" sz="2800" lang="en-US">
                          <a:solidFill>
                            <a:schemeClr val="bg1">
                              <a:alpha val="0"/>
                            </a:schemeClr>
                          </a:solidFill>
                        </a:rPr>
                        <a:t> ~ </a:t>
                      </a:r>
                      <a:r>
                        <a:rPr smtClean="false" dirty="false" sz="2800" lang="en-GB">
                          <a:solidFill>
                            <a:schemeClr val="bg1">
                              <a:alpha val="0"/>
                            </a:schemeClr>
                          </a:solidFill>
                        </a:rPr>
                        <a:t>What might be the problem if you receive an RF burn when touching your equipment while transmitting on an HF band, assuming the equipment is connected to a ground rod?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Flat braid rather than round wire has been used for the ground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Insulated wire has been used for the ground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ground rod is resonant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G4C05</a:t>
                      </a:r>
                      <a:r>
                        <a:rPr smtClean="false" dirty="false" sz="2800" lang="en-US">
                          <a:solidFill>
                            <a:srgbClr val="FFFFFF"/>
                          </a:solidFill>
                        </a:rPr>
                        <a:t> ~ </a:t>
                      </a:r>
                      <a:r>
                        <a:rPr smtClean="false" dirty="false" sz="2800" lang="en-GB">
                          <a:solidFill>
                            <a:srgbClr val="FFFFFF"/>
                          </a:solidFill>
                        </a:rPr>
                        <a:t>What might be the problem if you receive an RF burn when touching your equipment while transmitting on an HF band, assuming the equipment is connected to a ground rod?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Flat braid rather than round wire has been used for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Insulated wire has been used for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ground rod is resonant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ground wire has high impedance on that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G4C06</a:t>
                      </a:r>
                      <a:r>
                        <a:rPr smtClean="false" dirty="false" sz="2800" lang="en-US">
                          <a:solidFill>
                            <a:schemeClr val="bg1">
                              <a:alpha val="0"/>
                            </a:schemeClr>
                          </a:solidFill>
                        </a:rPr>
                        <a:t> ~ </a:t>
                      </a:r>
                      <a:r>
                        <a:rPr smtClean="false" dirty="false" sz="2800" lang="en-GB">
                          <a:solidFill>
                            <a:schemeClr val="bg1">
                              <a:alpha val="0"/>
                            </a:schemeClr>
                          </a:solidFill>
                        </a:rPr>
                        <a:t>What effect can be caused by a resonant ground connection?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Overheating of ground straps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Corrosion of the ground rod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RF voltages on the enclosures of station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ground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G4C06</a:t>
                      </a:r>
                      <a:r>
                        <a:rPr smtClean="false" dirty="false" sz="2800" lang="en-US">
                          <a:solidFill>
                            <a:schemeClr val="bg1">
                              <a:alpha val="0"/>
                            </a:schemeClr>
                          </a:solidFill>
                        </a:rPr>
                        <a:t> ~ </a:t>
                      </a:r>
                      <a:r>
                        <a:rPr smtClean="false" dirty="false" sz="2800" lang="en-GB">
                          <a:solidFill>
                            <a:schemeClr val="bg1">
                              <a:alpha val="0"/>
                            </a:schemeClr>
                          </a:solidFill>
                        </a:rPr>
                        <a:t>What effect can be caused by a resonant ground connection?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Overheating of ground straps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Corrosion of the ground rod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ground loop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G4C06</a:t>
                      </a:r>
                      <a:r>
                        <a:rPr smtClean="false" dirty="false" sz="2800" lang="en-US">
                          <a:solidFill>
                            <a:srgbClr val="FFFFFF"/>
                          </a:solidFill>
                        </a:rPr>
                        <a:t> ~ </a:t>
                      </a:r>
                      <a:r>
                        <a:rPr smtClean="false" dirty="false" sz="2800" lang="en-GB">
                          <a:solidFill>
                            <a:srgbClr val="FFFFFF"/>
                          </a:solidFill>
                        </a:rPr>
                        <a:t>What effect can be caused by a resonant ground connection?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Overheating of ground straps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Corrosion of the ground rod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RF voltages on the enclosures of station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ground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1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G4C07</a:t>
                      </a:r>
                      <a:r>
                        <a:rPr smtClean="false" dirty="false" sz="2800" lang="en-US">
                          <a:solidFill>
                            <a:schemeClr val="bg1">
                              <a:alpha val="0"/>
                            </a:schemeClr>
                          </a:solidFill>
                        </a:rPr>
                        <a:t> ~ </a:t>
                      </a:r>
                      <a:r>
                        <a:rPr smtClean="false" dirty="false" sz="2800" lang="en-GB">
                          <a:solidFill>
                            <a:schemeClr val="bg1">
                              <a:alpha val="0"/>
                            </a:schemeClr>
                          </a:solidFill>
                        </a:rPr>
                        <a:t>What is one good way to avoid unwanted effects of stray RF energy in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all equipment grounds together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Install an RF filter in series with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Use a ground loop for best conductivity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Install a few ferrite beads on the ground wire where it connects to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G4C07</a:t>
                      </a:r>
                      <a:r>
                        <a:rPr smtClean="false" dirty="false" sz="2800" lang="en-US">
                          <a:solidFill>
                            <a:schemeClr val="bg1">
                              <a:alpha val="0"/>
                            </a:schemeClr>
                          </a:solidFill>
                        </a:rPr>
                        <a:t> ~ </a:t>
                      </a:r>
                      <a:r>
                        <a:rPr smtClean="false" dirty="false" sz="2800" lang="en-GB">
                          <a:solidFill>
                            <a:schemeClr val="bg1">
                              <a:alpha val="0"/>
                            </a:schemeClr>
                          </a:solidFill>
                        </a:rPr>
                        <a:t>What is one good way to avoid unwanted effects of stray RF energy in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Install an RF filter in series with the ground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Use a ground loop for best conductivity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Install a few ferrite beads on the ground wire where it connects to your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G4C07</a:t>
                      </a:r>
                      <a:r>
                        <a:rPr smtClean="false" dirty="false" sz="2800" lang="en-US">
                          <a:solidFill>
                            <a:srgbClr val="FFFFFF"/>
                          </a:solidFill>
                        </a:rPr>
                        <a:t> ~ </a:t>
                      </a:r>
                      <a:r>
                        <a:rPr smtClean="false" dirty="false" sz="2800" lang="en-GB">
                          <a:solidFill>
                            <a:srgbClr val="FFFFFF"/>
                          </a:solidFill>
                        </a:rPr>
                        <a:t>What is one good way to avoid unwanted effects of stray RF energy in an amateur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Connect all equipment grounds together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Install an RF filter in series with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Use a ground loop for best conductivity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Install a few ferrite beads on the ground wire where it connects to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purpose of a beacon station as identified in the FCC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Observation of propagation and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identification of repeaters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of bulletins of general interest to Amateur Radio licensees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Identifying net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97.3(a)(9)</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purpose of a beacon station as identified in the FCC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identification of repeaters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of bulletins of general interest to Amateur Radio licensees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Identifying net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G1B03</a:t>
                      </a:r>
                      <a:r>
                        <a:rPr smtClean="false" dirty="false" sz="2800" lang="en-US">
                          <a:solidFill>
                            <a:srgbClr val="FFFFFF"/>
                          </a:solidFill>
                        </a:rPr>
                        <a:t> ~ </a:t>
                      </a:r>
                      <a:r>
                        <a:rPr smtClean="false" dirty="false" sz="2800" lang="en-GB">
                          <a:solidFill>
                            <a:srgbClr val="FFFFFF"/>
                          </a:solidFill>
                        </a:rPr>
                        <a:t>Which of the following is a purpose of a beacon station as identified in the FCC rules?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Observation of propagation and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Automatic identification of repeaters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Transmission of bulletins of general interest to Amateur Radio licensees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Identifying net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G4C08</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reduce RF interference caused by common-mode current on an audio cable?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Placing a ferrite choke around the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series capacitors to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shunt inductors to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an additional insulating jacket to the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G4C08</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reduce RF interference caused by common-mode current on an audio cable?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series capacitors to the conductors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shunt inductors to the conductors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Adding an additional insulating jacket to the cable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G4C08</a:t>
                      </a:r>
                      <a:r>
                        <a:rPr smtClean="false" dirty="false" sz="2800" lang="en-US">
                          <a:solidFill>
                            <a:srgbClr val="FFFFFF"/>
                          </a:solidFill>
                        </a:rPr>
                        <a:t> ~ </a:t>
                      </a:r>
                      <a:r>
                        <a:rPr smtClean="false" dirty="false" sz="2800" lang="en-GB">
                          <a:solidFill>
                            <a:srgbClr val="FFFFFF"/>
                          </a:solidFill>
                        </a:rPr>
                        <a:t>Which of the following would reduce RF interference caused by common-mode current on an audio cable?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Placing a ferrite choke around the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Adding series capacitors to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Adding shunt inductors to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Adding an additional insulating jacket to the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G4C09</a:t>
                      </a:r>
                      <a:r>
                        <a:rPr smtClean="false" dirty="false" sz="2800" lang="en-US">
                          <a:solidFill>
                            <a:schemeClr val="bg1">
                              <a:alpha val="0"/>
                            </a:schemeClr>
                          </a:solidFill>
                        </a:rPr>
                        <a:t> ~ </a:t>
                      </a:r>
                      <a:r>
                        <a:rPr smtClean="false" dirty="false" sz="2800" lang="en-GB">
                          <a:solidFill>
                            <a:schemeClr val="bg1">
                              <a:alpha val="0"/>
                            </a:schemeClr>
                          </a:solidFill>
                        </a:rPr>
                        <a:t>How can a ground loop be avoided?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all ground conductors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the AC neutral conductor to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Avoid using lock washers and star washers when making ground connections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all ground conductors to a single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G4C09</a:t>
                      </a:r>
                      <a:r>
                        <a:rPr smtClean="false" dirty="false" sz="2800" lang="en-US">
                          <a:solidFill>
                            <a:schemeClr val="bg1">
                              <a:alpha val="0"/>
                            </a:schemeClr>
                          </a:solidFill>
                        </a:rPr>
                        <a:t> ~ </a:t>
                      </a:r>
                      <a:r>
                        <a:rPr smtClean="false" dirty="false" sz="2800" lang="en-GB">
                          <a:solidFill>
                            <a:schemeClr val="bg1">
                              <a:alpha val="0"/>
                            </a:schemeClr>
                          </a:solidFill>
                        </a:rPr>
                        <a:t>How can a ground loop be avoided?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all ground conductors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Connect the AC neutral conductor to the ground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Avoid using lock washers and star washers when making ground connections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G4C09</a:t>
                      </a:r>
                      <a:r>
                        <a:rPr smtClean="false" dirty="false" sz="2800" lang="en-US">
                          <a:solidFill>
                            <a:srgbClr val="FFFFFF"/>
                          </a:solidFill>
                        </a:rPr>
                        <a:t> ~ </a:t>
                      </a:r>
                      <a:r>
                        <a:rPr smtClean="false" dirty="false" sz="2800" lang="en-GB">
                          <a:solidFill>
                            <a:srgbClr val="FFFFFF"/>
                          </a:solidFill>
                        </a:rPr>
                        <a:t>How can a ground loop be avoided?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Connect all ground conductors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Connect the AC neutral conductor to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Avoid using lock washers and star washers when making ground connections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Connect all ground conductors to a single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G4C10</a:t>
                      </a:r>
                      <a:r>
                        <a:rPr smtClean="false" dirty="false" sz="2800" lang="en-US">
                          <a:solidFill>
                            <a:schemeClr val="bg1">
                              <a:alpha val="0"/>
                            </a:schemeClr>
                          </a:solidFill>
                        </a:rPr>
                        <a:t> ~ </a:t>
                      </a:r>
                      <a:r>
                        <a:rPr smtClean="false" dirty="false" sz="2800" lang="en-GB">
                          <a:solidFill>
                            <a:schemeClr val="bg1">
                              <a:alpha val="0"/>
                            </a:schemeClr>
                          </a:solidFill>
                        </a:rPr>
                        <a:t>What could be a symptom of a ground loop somewhere in your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receive reports of "hum" on your station's transmitted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SWR reading for one or more antennas is suddenly very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item of station equipment starts to draw excessive amounts of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receive reports of harmonic interference from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G4C10</a:t>
                      </a:r>
                      <a:r>
                        <a:rPr smtClean="false" dirty="false" sz="2800" lang="en-US">
                          <a:solidFill>
                            <a:schemeClr val="bg1">
                              <a:alpha val="0"/>
                            </a:schemeClr>
                          </a:solidFill>
                        </a:rPr>
                        <a:t> ~ </a:t>
                      </a:r>
                      <a:r>
                        <a:rPr smtClean="false" dirty="false" sz="2800" lang="en-GB">
                          <a:solidFill>
                            <a:schemeClr val="bg1">
                              <a:alpha val="0"/>
                            </a:schemeClr>
                          </a:solidFill>
                        </a:rPr>
                        <a:t>What could be a symptom of a ground loop somewhere in your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SWR reading for one or more antennas is suddenly very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item of station equipment starts to draw excessive amounts of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receive reports of harmonic interference from your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G4C10</a:t>
                      </a:r>
                      <a:r>
                        <a:rPr smtClean="false" dirty="false" sz="2800" lang="en-US">
                          <a:solidFill>
                            <a:srgbClr val="FFFFFF"/>
                          </a:solidFill>
                        </a:rPr>
                        <a:t> ~ </a:t>
                      </a:r>
                      <a:r>
                        <a:rPr smtClean="false" dirty="false" sz="2800" lang="en-GB">
                          <a:solidFill>
                            <a:srgbClr val="FFFFFF"/>
                          </a:solidFill>
                        </a:rPr>
                        <a:t>What could be a symptom of a ground loop somewhere in your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receive reports of "hum" on your station's transmitted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SWR reading for one or more antennas is suddenly very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item of station equipment starts to draw excessive amounts of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receive reports of harmonic interference from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function of a digital signal 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adequate grounding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remove noise from received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antenna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antenna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function of a digital signal 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adequate grounding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antenna gain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antenna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G4C11</a:t>
                      </a:r>
                      <a:r>
                        <a:rPr smtClean="false" dirty="false" sz="2800" lang="en-US">
                          <a:solidFill>
                            <a:srgbClr val="FFFFFF"/>
                          </a:solidFill>
                        </a:rPr>
                        <a:t> ~ </a:t>
                      </a:r>
                      <a:r>
                        <a:rPr smtClean="false" dirty="false" sz="2800" lang="en-GB">
                          <a:solidFill>
                            <a:srgbClr val="FFFFFF"/>
                          </a:solidFill>
                        </a:rPr>
                        <a:t>Which of the following is a function of a digital signal processor?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provide adequate grounding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remove noise from received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antenna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antenna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receiver DSP IF filter as compared to an analog filter?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wide range of filter bandwidths and shapes can be created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Fewer digital components are required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Mixing products are greatly reduced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DSP filter is much more effective at VHF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receiver DSP IF filter as compared to an analog filter?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Fewer digital components are required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Mixing products are greatly reduced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DSP filter is much more effective at VHF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G4C12</a:t>
                      </a:r>
                      <a:r>
                        <a:rPr smtClean="false" dirty="false" sz="2800" lang="en-US">
                          <a:solidFill>
                            <a:srgbClr val="FFFFFF"/>
                          </a:solidFill>
                        </a:rPr>
                        <a:t> ~ </a:t>
                      </a:r>
                      <a:r>
                        <a:rPr smtClean="false" dirty="false" sz="2800" lang="en-GB">
                          <a:solidFill>
                            <a:srgbClr val="FFFFFF"/>
                          </a:solidFill>
                        </a:rPr>
                        <a:t>Which of the following is an advantage of a receiver DSP IF filter as compared to an analog filter?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wide range of filter bandwidths and shapes can be created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Fewer digital components are required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Mixing products are greatly reduced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DSP filter is much more effective at VHF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G4C13</a:t>
                      </a:r>
                      <a:r>
                        <a:rPr smtClean="false" dirty="false" sz="2800" lang="en-US">
                          <a:solidFill>
                            <a:schemeClr val="bg1">
                              <a:alpha val="0"/>
                            </a:schemeClr>
                          </a:solidFill>
                        </a:rPr>
                        <a:t> ~ </a:t>
                      </a:r>
                      <a:r>
                        <a:rPr smtClean="false" dirty="false" sz="2800" lang="en-GB">
                          <a:solidFill>
                            <a:schemeClr val="bg1">
                              <a:alpha val="0"/>
                            </a:schemeClr>
                          </a:solidFill>
                        </a:rPr>
                        <a:t>Which of the following can perform automatic notching of interfering carriers?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Bandpass tuning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Signal Processor (DSP) 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mixing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noise limiter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G4C13</a:t>
                      </a:r>
                      <a:r>
                        <a:rPr smtClean="false" dirty="false" sz="2800" lang="en-US">
                          <a:solidFill>
                            <a:schemeClr val="bg1">
                              <a:alpha val="0"/>
                            </a:schemeClr>
                          </a:solidFill>
                        </a:rPr>
                        <a:t> ~ </a:t>
                      </a:r>
                      <a:r>
                        <a:rPr smtClean="false" dirty="false" sz="2800" lang="en-GB">
                          <a:solidFill>
                            <a:schemeClr val="bg1">
                              <a:alpha val="0"/>
                            </a:schemeClr>
                          </a:solidFill>
                        </a:rPr>
                        <a:t>Which of the following can perform automatic notching of interfering carriers?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Bandpass tuning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mixing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noise limiter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G4C13</a:t>
                      </a:r>
                      <a:r>
                        <a:rPr smtClean="false" dirty="false" sz="2800" lang="en-US">
                          <a:solidFill>
                            <a:srgbClr val="FFFFFF"/>
                          </a:solidFill>
                        </a:rPr>
                        <a:t> ~ </a:t>
                      </a:r>
                      <a:r>
                        <a:rPr smtClean="false" dirty="false" sz="2800" lang="en-GB">
                          <a:solidFill>
                            <a:srgbClr val="FFFFFF"/>
                          </a:solidFill>
                        </a:rPr>
                        <a:t>Which of the following can perform automatic notching of interfering carriers?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Bandpass tuning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Digital Signal Processor (DSP) 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Balanced mixing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noise limiter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G4D01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G4D02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G4D03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G4D04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G4D05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G4D06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G4D07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G4D08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G4D09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G4D10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G4D11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Amateur Radio Practices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G4D</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Speech processors; S meters; sideband operation near band edges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2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G4D01</a:t>
                      </a:r>
                      <a:r>
                        <a:rPr smtClean="false" dirty="false" sz="2800" lang="en-US">
                          <a:solidFill>
                            <a:schemeClr val="bg1">
                              <a:alpha val="0"/>
                            </a:schemeClr>
                          </a:solidFill>
                        </a:rPr>
                        <a:t> ~ </a:t>
                      </a:r>
                      <a:r>
                        <a:rPr smtClean="false" dirty="false" sz="2800" lang="en-GB">
                          <a:solidFill>
                            <a:schemeClr val="bg1">
                              <a:alpha val="0"/>
                            </a:schemeClr>
                          </a:solidFill>
                        </a:rPr>
                        <a:t>What is the purpose of a speech processor as used in a modern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the intelligibility of transmitted phone signals during poor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transmitter bass response for more natural sounding SSB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Prevent distortion of voice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Decrease high-frequency voice output to prevent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G4D01</a:t>
                      </a:r>
                      <a:r>
                        <a:rPr smtClean="false" dirty="false" sz="2800" lang="en-US">
                          <a:solidFill>
                            <a:schemeClr val="bg1">
                              <a:alpha val="0"/>
                            </a:schemeClr>
                          </a:solidFill>
                        </a:rPr>
                        <a:t> ~ </a:t>
                      </a:r>
                      <a:r>
                        <a:rPr smtClean="false" dirty="false" sz="2800" lang="en-GB">
                          <a:solidFill>
                            <a:schemeClr val="bg1">
                              <a:alpha val="0"/>
                            </a:schemeClr>
                          </a:solidFill>
                        </a:rPr>
                        <a:t>What is the purpose of a speech processor as used in a modern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transmitter bass response for more natural sounding SSB signals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Prevent distortion of voice signals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Decrease high-frequency voice output to prevent out of band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G4D01</a:t>
                      </a:r>
                      <a:r>
                        <a:rPr smtClean="false" dirty="false" sz="2800" lang="en-US">
                          <a:solidFill>
                            <a:srgbClr val="FFFFFF"/>
                          </a:solidFill>
                        </a:rPr>
                        <a:t> ~ </a:t>
                      </a:r>
                      <a:r>
                        <a:rPr smtClean="false" dirty="false" sz="2800" lang="en-GB">
                          <a:solidFill>
                            <a:srgbClr val="FFFFFF"/>
                          </a:solidFill>
                        </a:rPr>
                        <a:t>What is the purpose of a speech processor as used in a modern transceiver?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the intelligibility of transmitted phone signals during poor conditions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transmitter bass response for more natural sounding SSB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Prevent distortion of voice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Decrease high-frequency voice output to prevent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G4D02</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how a speech processor affects a transmitted single sideband phone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increases peak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increases average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reduces harmonic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reduces intermodulation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G4D02</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how a speech processor affects a transmitted single sideband phone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increases peak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reduces harmonic distortion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reduces intermodulation distortion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G4D02</a:t>
                      </a:r>
                      <a:r>
                        <a:rPr smtClean="false" dirty="false" sz="2800" lang="en-US">
                          <a:solidFill>
                            <a:srgbClr val="FFFFFF"/>
                          </a:solidFill>
                        </a:rPr>
                        <a:t> ~ </a:t>
                      </a:r>
                      <a:r>
                        <a:rPr smtClean="false" dirty="false" sz="2800" lang="en-GB">
                          <a:solidFill>
                            <a:srgbClr val="FFFFFF"/>
                          </a:solidFill>
                        </a:rPr>
                        <a:t>Which of the following describes how a speech processor affects a transmitted single sideband phone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increases peak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increases average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reduces harmonic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reduces intermodulation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2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G4D03</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the result of an incorrectly adjusted speech 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Distorted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Splatter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Excessive background pickup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G4D03</a:t>
                      </a:r>
                      <a:r>
                        <a:rPr smtClean="false" dirty="false" sz="2800" lang="en-US">
                          <a:solidFill>
                            <a:schemeClr val="bg1">
                              <a:alpha val="0"/>
                            </a:schemeClr>
                          </a:solidFill>
                        </a:rPr>
                        <a:t> ~ </a:t>
                      </a:r>
                      <a:r>
                        <a:rPr smtClean="false" dirty="false" sz="2800" lang="en-GB">
                          <a:solidFill>
                            <a:schemeClr val="bg1">
                              <a:alpha val="0"/>
                            </a:schemeClr>
                          </a:solidFill>
                        </a:rPr>
                        <a:t>Which of the following can be the result of an incorrectly adjusted speech 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Distorted speech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Splatter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Excessive background pickup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G4D03</a:t>
                      </a:r>
                      <a:r>
                        <a:rPr smtClean="false" dirty="false" sz="2800" lang="en-US">
                          <a:solidFill>
                            <a:srgbClr val="FFFFFF"/>
                          </a:solidFill>
                        </a:rPr>
                        <a:t> ~ </a:t>
                      </a:r>
                      <a:r>
                        <a:rPr smtClean="false" dirty="false" sz="2800" lang="en-GB">
                          <a:solidFill>
                            <a:srgbClr val="FFFFFF"/>
                          </a:solidFill>
                        </a:rPr>
                        <a:t>Which of the following can be the result of an incorrectly adjusted speech processor?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Distorted speech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Splatter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Excessive background pickup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G1B04</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be true before amateur stations may provide communications to broadcasters for dissemination to the public?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communications must directly relate to the immediate safety of human life or protection of property and there must be no other means of communication reasonably available before or at the time of the event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communications must be approved by a local emergency preparedness official and conducted on officially designated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FCC must have declared a state of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97.113(b)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G1B04</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be true before amateur stations may provide communications to broadcasters for dissemination to the public?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communications must be approved by a local emergency preparedness official and conducted on officially designated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FCC must have declared a state of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G1B04</a:t>
                      </a:r>
                      <a:r>
                        <a:rPr smtClean="false" dirty="false" sz="2800" lang="en-US">
                          <a:solidFill>
                            <a:srgbClr val="FFFFFF"/>
                          </a:solidFill>
                        </a:rPr>
                        <a:t> ~ </a:t>
                      </a:r>
                      <a:r>
                        <a:rPr smtClean="false" dirty="false" sz="2800" lang="en-GB">
                          <a:solidFill>
                            <a:srgbClr val="FFFFFF"/>
                          </a:solidFill>
                        </a:rPr>
                        <a:t>Which of the following must be true before amateur stations may provide communications to broadcasters for dissemination to the public?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communications must directly relate to the immediate safety of human life or protection of property and there must be no other means of communication reasonably available before or at the time of the event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communications must be approved by a local emergency preparedness official and conducted on officially designated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FCC must have declared a state of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G4D04</a:t>
                      </a:r>
                      <a:r>
                        <a:rPr smtClean="false" dirty="false" sz="2800" lang="en-US">
                          <a:solidFill>
                            <a:schemeClr val="bg1">
                              <a:alpha val="0"/>
                            </a:schemeClr>
                          </a:solidFill>
                        </a:rPr>
                        <a:t> ~ </a:t>
                      </a:r>
                      <a:r>
                        <a:rPr smtClean="false" dirty="false" sz="2800" lang="en-GB">
                          <a:solidFill>
                            <a:schemeClr val="bg1">
                              <a:alpha val="0"/>
                            </a:schemeClr>
                          </a:solidFill>
                        </a:rPr>
                        <a:t>What does an S meter measure?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Received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Transmitter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G4D04</a:t>
                      </a:r>
                      <a:r>
                        <a:rPr smtClean="false" dirty="false" sz="2800" lang="en-US">
                          <a:solidFill>
                            <a:schemeClr val="bg1">
                              <a:alpha val="0"/>
                            </a:schemeClr>
                          </a:solidFill>
                        </a:rPr>
                        <a:t> ~ </a:t>
                      </a:r>
                      <a:r>
                        <a:rPr smtClean="false" dirty="false" sz="2800" lang="en-GB">
                          <a:solidFill>
                            <a:schemeClr val="bg1">
                              <a:alpha val="0"/>
                            </a:schemeClr>
                          </a:solidFill>
                        </a:rPr>
                        <a:t>What does an S meter measure?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Impedance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Transmitter power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G4D04</a:t>
                      </a:r>
                      <a:r>
                        <a:rPr smtClean="false" dirty="false" sz="2800" lang="en-US">
                          <a:solidFill>
                            <a:srgbClr val="FFFFFF"/>
                          </a:solidFill>
                        </a:rPr>
                        <a:t> ~ </a:t>
                      </a:r>
                      <a:r>
                        <a:rPr smtClean="false" dirty="false" sz="2800" lang="en-GB">
                          <a:solidFill>
                            <a:srgbClr val="FFFFFF"/>
                          </a:solidFill>
                        </a:rPr>
                        <a:t>What does an S meter measure?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Received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Transmitter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G4D05</a:t>
                      </a:r>
                      <a:r>
                        <a:rPr smtClean="false" dirty="false" sz="2800" lang="en-US">
                          <a:solidFill>
                            <a:schemeClr val="bg1">
                              <a:alpha val="0"/>
                            </a:schemeClr>
                          </a:solidFill>
                        </a:rPr>
                        <a:t> ~ </a:t>
                      </a:r>
                      <a:r>
                        <a:rPr smtClean="false" dirty="false" sz="2800" lang="en-GB">
                          <a:solidFill>
                            <a:schemeClr val="bg1">
                              <a:alpha val="0"/>
                            </a:schemeClr>
                          </a:solidFill>
                        </a:rPr>
                        <a:t>How does a signal that reads 20 dB over S9 compare to one that reads S9 on a receiver, assuming a properly calibrated S 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10 times less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20 times less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20 times more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100 times more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G4D05</a:t>
                      </a:r>
                      <a:r>
                        <a:rPr smtClean="false" dirty="false" sz="2800" lang="en-US">
                          <a:solidFill>
                            <a:schemeClr val="bg1">
                              <a:alpha val="0"/>
                            </a:schemeClr>
                          </a:solidFill>
                        </a:rPr>
                        <a:t> ~ </a:t>
                      </a:r>
                      <a:r>
                        <a:rPr smtClean="false" dirty="false" sz="2800" lang="en-GB">
                          <a:solidFill>
                            <a:schemeClr val="bg1">
                              <a:alpha val="0"/>
                            </a:schemeClr>
                          </a:solidFill>
                        </a:rPr>
                        <a:t>How does a signal that reads 20 dB over S9 compare to one that reads S9 on a receiver, assuming a properly calibrated S meter?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10 times less powerful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20 times less powerful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20 times more powerful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G4D05</a:t>
                      </a:r>
                      <a:r>
                        <a:rPr smtClean="false" dirty="false" sz="2800" lang="en-US">
                          <a:solidFill>
                            <a:srgbClr val="FFFFFF"/>
                          </a:solidFill>
                        </a:rPr>
                        <a:t> ~ </a:t>
                      </a:r>
                      <a:r>
                        <a:rPr smtClean="false" dirty="false" sz="2800" lang="en-GB">
                          <a:solidFill>
                            <a:srgbClr val="FFFFFF"/>
                          </a:solidFill>
                        </a:rPr>
                        <a:t>How does a signal that reads 20 dB over S9 compare to one that reads S9 on a receiver, assuming a properly calibrated S meter?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10 times less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20 times less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20 times more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100 times more powerful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G4D06</a:t>
                      </a:r>
                      <a:r>
                        <a:rPr smtClean="false" dirty="false" sz="2800" lang="en-US">
                          <a:solidFill>
                            <a:schemeClr val="bg1">
                              <a:alpha val="0"/>
                            </a:schemeClr>
                          </a:solidFill>
                        </a:rPr>
                        <a:t> ~ </a:t>
                      </a:r>
                      <a:r>
                        <a:rPr smtClean="false" dirty="false" sz="2800" lang="en-GB">
                          <a:solidFill>
                            <a:schemeClr val="bg1">
                              <a:alpha val="0"/>
                            </a:schemeClr>
                          </a:solidFill>
                        </a:rPr>
                        <a:t>Where is an S meter found?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 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an SWR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 conductance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G4D06</a:t>
                      </a:r>
                      <a:r>
                        <a:rPr smtClean="false" dirty="false" sz="2800" lang="en-US">
                          <a:solidFill>
                            <a:schemeClr val="bg1">
                              <a:alpha val="0"/>
                            </a:schemeClr>
                          </a:solidFill>
                        </a:rPr>
                        <a:t> ~ </a:t>
                      </a:r>
                      <a:r>
                        <a:rPr smtClean="false" dirty="false" sz="2800" lang="en-GB">
                          <a:solidFill>
                            <a:schemeClr val="bg1">
                              <a:alpha val="0"/>
                            </a:schemeClr>
                          </a:solidFill>
                        </a:rPr>
                        <a:t>Where is an S meter found?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an SWR bridge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a conductance bridge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G4D06</a:t>
                      </a:r>
                      <a:r>
                        <a:rPr smtClean="false" dirty="false" sz="2800" lang="en-US">
                          <a:solidFill>
                            <a:srgbClr val="FFFFFF"/>
                          </a:solidFill>
                        </a:rPr>
                        <a:t> ~ </a:t>
                      </a:r>
                      <a:r>
                        <a:rPr smtClean="false" dirty="false" sz="2800" lang="en-GB">
                          <a:solidFill>
                            <a:srgbClr val="FFFFFF"/>
                          </a:solidFill>
                        </a:rPr>
                        <a:t>Where is an S meter found?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a 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an SWR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a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a conductance bridge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G4D07</a:t>
                      </a:r>
                      <a:r>
                        <a:rPr smtClean="false" dirty="false" sz="2800" lang="en-US">
                          <a:solidFill>
                            <a:schemeClr val="bg1">
                              <a:alpha val="0"/>
                            </a:schemeClr>
                          </a:solidFill>
                        </a:rPr>
                        <a:t> ~ </a:t>
                      </a:r>
                      <a:r>
                        <a:rPr smtClean="false" dirty="false" sz="2800" lang="en-GB">
                          <a:solidFill>
                            <a:schemeClr val="bg1">
                              <a:alpha val="0"/>
                            </a:schemeClr>
                          </a:solidFill>
                        </a:rPr>
                        <a:t>How much must the power output of a transmitter be raised to change the S meter reading on a distant receiver from S8 to S9?</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1.5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2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4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8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G4D07</a:t>
                      </a:r>
                      <a:r>
                        <a:rPr smtClean="false" dirty="false" sz="2800" lang="en-US">
                          <a:solidFill>
                            <a:schemeClr val="bg1">
                              <a:alpha val="0"/>
                            </a:schemeClr>
                          </a:solidFill>
                        </a:rPr>
                        <a:t> ~ </a:t>
                      </a:r>
                      <a:r>
                        <a:rPr smtClean="false" dirty="false" sz="2800" lang="en-GB">
                          <a:solidFill>
                            <a:schemeClr val="bg1">
                              <a:alpha val="0"/>
                            </a:schemeClr>
                          </a:solidFill>
                        </a:rPr>
                        <a:t>How much must the power output of a transmitter be raised to change the S meter reading on a distant receiver from S8 to S9?</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1.5 times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2 times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8 times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G4D07</a:t>
                      </a:r>
                      <a:r>
                        <a:rPr smtClean="false" dirty="false" sz="2800" lang="en-US">
                          <a:solidFill>
                            <a:srgbClr val="FFFFFF"/>
                          </a:solidFill>
                        </a:rPr>
                        <a:t> ~ </a:t>
                      </a:r>
                      <a:r>
                        <a:rPr smtClean="false" dirty="false" sz="2800" lang="en-GB">
                          <a:solidFill>
                            <a:srgbClr val="FFFFFF"/>
                          </a:solidFill>
                        </a:rPr>
                        <a:t>How much must the power output of a transmitter be raised to change the S meter reading on a distant receiver from S8 to S9?</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1.5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2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4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8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G4D08</a:t>
                      </a:r>
                      <a:r>
                        <a:rPr smtClean="false" dirty="false" sz="2800" lang="en-US">
                          <a:solidFill>
                            <a:schemeClr val="bg1">
                              <a:alpha val="0"/>
                            </a:schemeClr>
                          </a:solidFill>
                        </a:rPr>
                        <a:t> ~ </a:t>
                      </a:r>
                      <a:r>
                        <a:rPr smtClean="false" dirty="false" sz="2800" lang="en-GB">
                          <a:solidFill>
                            <a:schemeClr val="bg1">
                              <a:alpha val="0"/>
                            </a:schemeClr>
                          </a:solidFill>
                        </a:rPr>
                        <a:t>What frequency range is occupied by a 3 kHz LSB signal when the displayed carrier frequency is set to 7.178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7.178 to 7.181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7.178 to 7.184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7.175 to 7.178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7.1765 to 7.1795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G4D08</a:t>
                      </a:r>
                      <a:r>
                        <a:rPr smtClean="false" dirty="false" sz="2800" lang="en-US">
                          <a:solidFill>
                            <a:schemeClr val="bg1">
                              <a:alpha val="0"/>
                            </a:schemeClr>
                          </a:solidFill>
                        </a:rPr>
                        <a:t> ~ </a:t>
                      </a:r>
                      <a:r>
                        <a:rPr smtClean="false" dirty="false" sz="2800" lang="en-GB">
                          <a:solidFill>
                            <a:schemeClr val="bg1">
                              <a:alpha val="0"/>
                            </a:schemeClr>
                          </a:solidFill>
                        </a:rPr>
                        <a:t>What frequency range is occupied by a 3 kHz LSB signal when the displayed carrier frequency is set to 7.178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7.178 to 7.181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7.178 to 7.184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7.1765 to 7.1795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G4D08</a:t>
                      </a:r>
                      <a:r>
                        <a:rPr smtClean="false" dirty="false" sz="2800" lang="en-US">
                          <a:solidFill>
                            <a:srgbClr val="FFFFFF"/>
                          </a:solidFill>
                        </a:rPr>
                        <a:t> ~ </a:t>
                      </a:r>
                      <a:r>
                        <a:rPr smtClean="false" dirty="false" sz="2800" lang="en-GB">
                          <a:solidFill>
                            <a:srgbClr val="FFFFFF"/>
                          </a:solidFill>
                        </a:rPr>
                        <a:t>What frequency range is occupied by a 3 kHz LSB signal when the displayed carrier frequency is set to 7.178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7.178 to 7.181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7.178 to 7.184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7.175 to 7.178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7.1765 to 7.1795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G4D09</a:t>
                      </a:r>
                      <a:r>
                        <a:rPr smtClean="false" dirty="false" sz="2800" lang="en-US">
                          <a:solidFill>
                            <a:schemeClr val="bg1">
                              <a:alpha val="0"/>
                            </a:schemeClr>
                          </a:solidFill>
                        </a:rPr>
                        <a:t> ~ </a:t>
                      </a:r>
                      <a:r>
                        <a:rPr smtClean="false" dirty="false" sz="2800" lang="en-GB">
                          <a:solidFill>
                            <a:schemeClr val="bg1">
                              <a:alpha val="0"/>
                            </a:schemeClr>
                          </a:solidFill>
                        </a:rPr>
                        <a:t>What frequency range is occupied by a 3 kHz USB signal with the displayed carrier frequency set to 14.347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14.347 to 14.647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14.347 to 14.350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14.344 to 14.347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14.3455 to 14.3485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G4D09</a:t>
                      </a:r>
                      <a:r>
                        <a:rPr smtClean="false" dirty="false" sz="2800" lang="en-US">
                          <a:solidFill>
                            <a:schemeClr val="bg1">
                              <a:alpha val="0"/>
                            </a:schemeClr>
                          </a:solidFill>
                        </a:rPr>
                        <a:t> ~ </a:t>
                      </a:r>
                      <a:r>
                        <a:rPr smtClean="false" dirty="false" sz="2800" lang="en-GB">
                          <a:solidFill>
                            <a:schemeClr val="bg1">
                              <a:alpha val="0"/>
                            </a:schemeClr>
                          </a:solidFill>
                        </a:rPr>
                        <a:t>What frequency range is occupied by a 3 kHz USB signal with the displayed carrier frequency set to 14.347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14.347 to 14.647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14.344 to 14.347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14.3455 to 14.3485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G4D09</a:t>
                      </a:r>
                      <a:r>
                        <a:rPr smtClean="false" dirty="false" sz="2800" lang="en-US">
                          <a:solidFill>
                            <a:srgbClr val="FFFFFF"/>
                          </a:solidFill>
                        </a:rPr>
                        <a:t> ~ </a:t>
                      </a:r>
                      <a:r>
                        <a:rPr smtClean="false" dirty="false" sz="2800" lang="en-GB">
                          <a:solidFill>
                            <a:srgbClr val="FFFFFF"/>
                          </a:solidFill>
                        </a:rPr>
                        <a:t>What frequency range is occupied by a 3 kHz USB signal with the displayed carrier frequency set to 14.347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14.347 to 14.647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14.347 to 14.350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14.344 to 14.347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14.3455 to 14.3485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G4D10</a:t>
                      </a:r>
                      <a:r>
                        <a:rPr smtClean="false" dirty="false" sz="2800" lang="en-US">
                          <a:solidFill>
                            <a:schemeClr val="bg1">
                              <a:alpha val="0"/>
                            </a:schemeClr>
                          </a:solidFill>
                        </a:rPr>
                        <a:t> ~ </a:t>
                      </a:r>
                      <a:r>
                        <a:rPr smtClean="false" dirty="false" sz="2800" lang="en-GB">
                          <a:solidFill>
                            <a:schemeClr val="bg1">
                              <a:alpha val="0"/>
                            </a:schemeClr>
                          </a:solidFill>
                        </a:rPr>
                        <a:t>How close to the lower edge of the 40-meter General Class phone segment should your displayed carrier frequency be when using 3 kHz wide LSB?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above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below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Your displayed carrier frequency may be set at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1 kHz above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G4D10</a:t>
                      </a:r>
                      <a:r>
                        <a:rPr smtClean="false" dirty="false" sz="2800" lang="en-US">
                          <a:solidFill>
                            <a:schemeClr val="bg1">
                              <a:alpha val="0"/>
                            </a:schemeClr>
                          </a:solidFill>
                        </a:rPr>
                        <a:t> ~ </a:t>
                      </a:r>
                      <a:r>
                        <a:rPr smtClean="false" dirty="false" sz="2800" lang="en-GB">
                          <a:solidFill>
                            <a:schemeClr val="bg1">
                              <a:alpha val="0"/>
                            </a:schemeClr>
                          </a:solidFill>
                        </a:rPr>
                        <a:t>How close to the lower edge of the 40-meter General Class phone segment should your displayed carrier frequency be when using 3 kHz wide LSB?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below the edge of the segment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Your displayed carrier frequency may be set at the edge of the segment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1 kHz above the edge of the segment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G4D10</a:t>
                      </a:r>
                      <a:r>
                        <a:rPr smtClean="false" dirty="false" sz="2800" lang="en-US">
                          <a:solidFill>
                            <a:srgbClr val="FFFFFF"/>
                          </a:solidFill>
                        </a:rPr>
                        <a:t> ~ </a:t>
                      </a:r>
                      <a:r>
                        <a:rPr smtClean="false" dirty="false" sz="2800" lang="en-GB">
                          <a:solidFill>
                            <a:srgbClr val="FFFFFF"/>
                          </a:solidFill>
                        </a:rPr>
                        <a:t>How close to the lower edge of the 40-meter General Class phone segment should your displayed carrier frequency be when using 3 kHz wide LSB?</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3 kHz above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3 kHz below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Your displayed carrier frequency may be set at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1 kHz above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G4D11</a:t>
                      </a:r>
                      <a:r>
                        <a:rPr smtClean="false" dirty="false" sz="2800" lang="en-US">
                          <a:solidFill>
                            <a:schemeClr val="bg1">
                              <a:alpha val="0"/>
                            </a:schemeClr>
                          </a:solidFill>
                        </a:rPr>
                        <a:t> ~ </a:t>
                      </a:r>
                      <a:r>
                        <a:rPr smtClean="false" dirty="false" sz="2800" lang="en-GB">
                          <a:solidFill>
                            <a:schemeClr val="bg1">
                              <a:alpha val="0"/>
                            </a:schemeClr>
                          </a:solidFill>
                        </a:rPr>
                        <a:t>How close to the upper edge of the 20-meter General Class band should your displayed carrier frequency be when using 3 kHz wide USB?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above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below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Your displayed carrier frequency may be set at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1 kHz below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G4D11</a:t>
                      </a:r>
                      <a:r>
                        <a:rPr smtClean="false" dirty="false" sz="2800" lang="en-US">
                          <a:solidFill>
                            <a:schemeClr val="bg1">
                              <a:alpha val="0"/>
                            </a:schemeClr>
                          </a:solidFill>
                        </a:rPr>
                        <a:t> ~ </a:t>
                      </a:r>
                      <a:r>
                        <a:rPr smtClean="false" dirty="false" sz="2800" lang="en-GB">
                          <a:solidFill>
                            <a:schemeClr val="bg1">
                              <a:alpha val="0"/>
                            </a:schemeClr>
                          </a:solidFill>
                        </a:rPr>
                        <a:t>How close to the upper edge of the 20-meter General Class band should your displayed carrier frequency be when using 3 kHz wide USB?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3 kHz above the edge of the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Your displayed carrier frequency may be set at the edge of the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1 kHz below the edge of the segment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G4D11</a:t>
                      </a:r>
                      <a:r>
                        <a:rPr smtClean="false" dirty="false" sz="2800" lang="en-US">
                          <a:solidFill>
                            <a:srgbClr val="FFFFFF"/>
                          </a:solidFill>
                        </a:rPr>
                        <a:t> ~ </a:t>
                      </a:r>
                      <a:r>
                        <a:rPr smtClean="false" dirty="false" sz="2800" lang="en-GB">
                          <a:solidFill>
                            <a:srgbClr val="FFFFFF"/>
                          </a:solidFill>
                        </a:rPr>
                        <a:t>How close to the upper edge of the 20-meter General Class band should your displayed carrier frequency be when using 3 kHz wide USB?</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3 kHz above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3 kHz below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Your displayed carrier frequency may be set at the edge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1 kHz below the edge of the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3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G4E01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G4E02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G4E03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G4E04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G4E05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G4E06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G4E07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G4E08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G4E09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G4E10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G4E11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Amateur Radio Practices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G4E</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HF mobile radio installations; emergency and battery powered operation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3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G4E01</a:t>
                      </a:r>
                      <a:r>
                        <a:rPr smtClean="false" dirty="false" sz="2800" lang="en-US">
                          <a:solidFill>
                            <a:schemeClr val="bg1">
                              <a:alpha val="0"/>
                            </a:schemeClr>
                          </a:solidFill>
                        </a:rPr>
                        <a:t> ~ </a:t>
                      </a:r>
                      <a:r>
                        <a:rPr smtClean="false" dirty="false" sz="2800" lang="en-GB">
                          <a:solidFill>
                            <a:schemeClr val="bg1">
                              <a:alpha val="0"/>
                            </a:schemeClr>
                          </a:solidFill>
                        </a:rPr>
                        <a:t>What is the purpose of a capacitance hat on a mobile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power handling capacity of a whip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automatic band changing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electrically lengthen a physically short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remote tuning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G4E01</a:t>
                      </a:r>
                      <a:r>
                        <a:rPr smtClean="false" dirty="false" sz="2800" lang="en-US">
                          <a:solidFill>
                            <a:schemeClr val="bg1">
                              <a:alpha val="0"/>
                            </a:schemeClr>
                          </a:solidFill>
                        </a:rPr>
                        <a:t> ~ </a:t>
                      </a:r>
                      <a:r>
                        <a:rPr smtClean="false" dirty="false" sz="2800" lang="en-GB">
                          <a:solidFill>
                            <a:schemeClr val="bg1">
                              <a:alpha val="0"/>
                            </a:schemeClr>
                          </a:solidFill>
                        </a:rPr>
                        <a:t>What is the purpose of a capacitance hat on a mobile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power handling capacity of a whip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automatic band changing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remote tuning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G4E01</a:t>
                      </a:r>
                      <a:r>
                        <a:rPr smtClean="false" dirty="false" sz="2800" lang="en-US">
                          <a:solidFill>
                            <a:srgbClr val="FFFFFF"/>
                          </a:solidFill>
                        </a:rPr>
                        <a:t> ~ </a:t>
                      </a:r>
                      <a:r>
                        <a:rPr smtClean="false" dirty="false" sz="2800" lang="en-GB">
                          <a:solidFill>
                            <a:srgbClr val="FFFFFF"/>
                          </a:solidFill>
                        </a:rPr>
                        <a:t>What is the purpose of a capacitance hat on a mobile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power handling capacity of a whip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automatic band changing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electrically lengthen a physically short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remote tuning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G1B05</a:t>
                      </a:r>
                      <a:r>
                        <a:rPr smtClean="false" dirty="false" sz="2800" lang="en-US">
                          <a:solidFill>
                            <a:schemeClr val="bg1">
                              <a:alpha val="0"/>
                            </a:schemeClr>
                          </a:solidFill>
                        </a:rPr>
                        <a:t> ~ </a:t>
                      </a:r>
                      <a:r>
                        <a:rPr smtClean="false" dirty="false" sz="2800" lang="en-GB">
                          <a:solidFill>
                            <a:schemeClr val="bg1">
                              <a:alpha val="0"/>
                            </a:schemeClr>
                          </a:solidFill>
                        </a:rPr>
                        <a:t>When may music be transmitted by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time, as long as it produces no spurious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it is unintentionally transmitted from the background at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it is transmitted on frequencies above 1215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it is an incidental part of a manned space craft retransmission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97.113(c)</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G1B05</a:t>
                      </a:r>
                      <a:r>
                        <a:rPr smtClean="false" dirty="false" sz="2800" lang="en-US">
                          <a:solidFill>
                            <a:schemeClr val="bg1">
                              <a:alpha val="0"/>
                            </a:schemeClr>
                          </a:solidFill>
                        </a:rPr>
                        <a:t> ~ </a:t>
                      </a:r>
                      <a:r>
                        <a:rPr smtClean="false" dirty="false" sz="2800" lang="en-GB">
                          <a:solidFill>
                            <a:schemeClr val="bg1">
                              <a:alpha val="0"/>
                            </a:schemeClr>
                          </a:solidFill>
                        </a:rPr>
                        <a:t>When may music be transmitted by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time, as long as it produces no spurious emissions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it is unintentionally transmitted from the background at the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it is transmitted on frequencies above 1215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G1B05</a:t>
                      </a:r>
                      <a:r>
                        <a:rPr smtClean="false" dirty="false" sz="2800" lang="en-US">
                          <a:solidFill>
                            <a:srgbClr val="FFFFFF"/>
                          </a:solidFill>
                        </a:rPr>
                        <a:t> ~ </a:t>
                      </a:r>
                      <a:r>
                        <a:rPr smtClean="false" dirty="false" sz="2800" lang="en-GB">
                          <a:solidFill>
                            <a:srgbClr val="FFFFFF"/>
                          </a:solidFill>
                        </a:rPr>
                        <a:t>When may music be transmitted by an amateur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any time, as long as it produces no spurious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it is unintentionally transmitted from the background at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it is transmitted on frequencies above 1215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it is an incidental part of a manned space craft retransmission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G4E02</a:t>
                      </a:r>
                      <a:r>
                        <a:rPr smtClean="false" dirty="false" sz="2800" lang="en-US">
                          <a:solidFill>
                            <a:schemeClr val="bg1">
                              <a:alpha val="0"/>
                            </a:schemeClr>
                          </a:solidFill>
                        </a:rPr>
                        <a:t> ~ </a:t>
                      </a:r>
                      <a:r>
                        <a:rPr smtClean="false" dirty="false" sz="2800" lang="en-GB">
                          <a:solidFill>
                            <a:schemeClr val="bg1">
                              <a:alpha val="0"/>
                            </a:schemeClr>
                          </a:solidFill>
                        </a:rPr>
                        <a:t>What is the purpose of a corona ball on a HF mobile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narrow the operating bandwidth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"Q"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the chance of damage if the antenna should strike an object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high voltage discharge from the tip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G4E02</a:t>
                      </a:r>
                      <a:r>
                        <a:rPr smtClean="false" dirty="false" sz="2800" lang="en-US">
                          <a:solidFill>
                            <a:schemeClr val="bg1">
                              <a:alpha val="0"/>
                            </a:schemeClr>
                          </a:solidFill>
                        </a:rPr>
                        <a:t> ~ </a:t>
                      </a:r>
                      <a:r>
                        <a:rPr smtClean="false" dirty="false" sz="2800" lang="en-GB">
                          <a:solidFill>
                            <a:schemeClr val="bg1">
                              <a:alpha val="0"/>
                            </a:schemeClr>
                          </a:solidFill>
                        </a:rPr>
                        <a:t>What is the purpose of a corona ball on a HF mobile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narrow the operating bandwidth of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"Q" of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the chance of damage if the antenna should strike an object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G4E02</a:t>
                      </a:r>
                      <a:r>
                        <a:rPr smtClean="false" dirty="false" sz="2800" lang="en-US">
                          <a:solidFill>
                            <a:srgbClr val="FFFFFF"/>
                          </a:solidFill>
                        </a:rPr>
                        <a:t> ~ </a:t>
                      </a:r>
                      <a:r>
                        <a:rPr smtClean="false" dirty="false" sz="2800" lang="en-GB">
                          <a:solidFill>
                            <a:srgbClr val="FFFFFF"/>
                          </a:solidFill>
                        </a:rPr>
                        <a:t>What is the purpose of a corona ball on a HF mobile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narrow the operating bandwidth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"Q"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the chance of damage if the antenna should strike an object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high voltage discharge from the tip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G4E03</a:t>
                      </a:r>
                      <a:r>
                        <a:rPr smtClean="false" dirty="false" sz="2800" lang="en-US">
                          <a:solidFill>
                            <a:schemeClr val="bg1">
                              <a:alpha val="0"/>
                            </a:schemeClr>
                          </a:solidFill>
                        </a:rPr>
                        <a:t> ~ </a:t>
                      </a:r>
                      <a:r>
                        <a:rPr smtClean="false" dirty="false" sz="2800" lang="en-GB">
                          <a:solidFill>
                            <a:schemeClr val="bg1">
                              <a:alpha val="0"/>
                            </a:schemeClr>
                          </a:solidFill>
                        </a:rPr>
                        <a:t>Which of the following direct, fused power connections would be the best for a 100 watt HF mobile installation?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battery using heavy gauge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alternator or generator using heavy gauge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battery using resistor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alternator or generator using resistor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G4E03</a:t>
                      </a:r>
                      <a:r>
                        <a:rPr smtClean="false" dirty="false" sz="2800" lang="en-US">
                          <a:solidFill>
                            <a:schemeClr val="bg1">
                              <a:alpha val="0"/>
                            </a:schemeClr>
                          </a:solidFill>
                        </a:rPr>
                        <a:t> ~ </a:t>
                      </a:r>
                      <a:r>
                        <a:rPr smtClean="false" dirty="false" sz="2800" lang="en-GB">
                          <a:solidFill>
                            <a:schemeClr val="bg1">
                              <a:alpha val="0"/>
                            </a:schemeClr>
                          </a:solidFill>
                        </a:rPr>
                        <a:t>Which of the following direct, fused power connections would be the best for a 100 watt HF mobile installation?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alternator or generator using heavy gauge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battery using resistor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the alternator or generator using resistor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G4E03</a:t>
                      </a:r>
                      <a:r>
                        <a:rPr smtClean="false" dirty="false" sz="2800" lang="en-US">
                          <a:solidFill>
                            <a:srgbClr val="FFFFFF"/>
                          </a:solidFill>
                        </a:rPr>
                        <a:t> ~ </a:t>
                      </a:r>
                      <a:r>
                        <a:rPr smtClean="false" dirty="false" sz="2800" lang="en-GB">
                          <a:solidFill>
                            <a:srgbClr val="FFFFFF"/>
                          </a:solidFill>
                        </a:rPr>
                        <a:t>Which of the following direct, fused power connections would be the best for a 100 watt HF mobile installation?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the battery using heavy gauge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the alternator or generator using heavy gauge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the battery using resistor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the alternator or generator using resistor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G4E04</a:t>
                      </a:r>
                      <a:r>
                        <a:rPr smtClean="false" dirty="false" sz="2800" lang="en-US">
                          <a:solidFill>
                            <a:schemeClr val="bg1">
                              <a:alpha val="0"/>
                            </a:schemeClr>
                          </a:solidFill>
                        </a:rPr>
                        <a:t> ~ </a:t>
                      </a:r>
                      <a:r>
                        <a:rPr smtClean="false" dirty="false" sz="2800" lang="en-GB">
                          <a:solidFill>
                            <a:schemeClr val="bg1">
                              <a:alpha val="0"/>
                            </a:schemeClr>
                          </a:solidFill>
                        </a:rPr>
                        <a:t>Why is it best NOT to draw the DC power for a 100 watt HF transceiver from a vehicle's auxiliary power socket?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socket is not wired with an RF-shielded power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socket's wiring may be inadequate for the current drawn by the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DC polarity of the socket is reversed from the polarity of modern HF transceivers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Drawing more than 50 watts from this socket could cause the engine to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G4E04</a:t>
                      </a:r>
                      <a:r>
                        <a:rPr smtClean="false" dirty="false" sz="2800" lang="en-US">
                          <a:solidFill>
                            <a:schemeClr val="bg1">
                              <a:alpha val="0"/>
                            </a:schemeClr>
                          </a:solidFill>
                        </a:rPr>
                        <a:t> ~ </a:t>
                      </a:r>
                      <a:r>
                        <a:rPr smtClean="false" dirty="false" sz="2800" lang="en-GB">
                          <a:solidFill>
                            <a:schemeClr val="bg1">
                              <a:alpha val="0"/>
                            </a:schemeClr>
                          </a:solidFill>
                        </a:rPr>
                        <a:t>Why is it best NOT to draw the DC power for a 100 watt HF transceiver from a vehicle's auxiliary power socket?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socket is not wired with an RF-shielded power cable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DC polarity of the socket is reversed from the polarity of modern HF transceivers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Drawing more than 50 watts from this socket could cause the engine to overheat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G4E04</a:t>
                      </a:r>
                      <a:r>
                        <a:rPr smtClean="false" dirty="false" sz="2800" lang="en-US">
                          <a:solidFill>
                            <a:srgbClr val="FFFFFF"/>
                          </a:solidFill>
                        </a:rPr>
                        <a:t> ~ </a:t>
                      </a:r>
                      <a:r>
                        <a:rPr smtClean="false" dirty="false" sz="2800" lang="en-GB">
                          <a:solidFill>
                            <a:srgbClr val="FFFFFF"/>
                          </a:solidFill>
                        </a:rPr>
                        <a:t>Why is it best NOT to draw the DC power for a 100 watt HF transceiver from a vehicle's auxiliary power socket?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socket is not wired with an RF-shielded power cable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socket's wiring may be inadequate for the current drawn by the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DC polarity of the socket is reversed from the polarity of modern HF transceivers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Drawing more than 50 watts from this socket could cause the engine to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G4E05</a:t>
                      </a:r>
                      <a:r>
                        <a:rPr smtClean="false" dirty="false" sz="2800" lang="en-US">
                          <a:solidFill>
                            <a:schemeClr val="bg1">
                              <a:alpha val="0"/>
                            </a:schemeClr>
                          </a:solidFill>
                        </a:rPr>
                        <a:t> ~ </a:t>
                      </a:r>
                      <a:r>
                        <a:rPr smtClean="false" dirty="false" sz="2800" lang="en-GB">
                          <a:solidFill>
                            <a:schemeClr val="bg1">
                              <a:alpha val="0"/>
                            </a:schemeClr>
                          </a:solidFill>
                        </a:rPr>
                        <a:t>Which of the following most limits the effectiveness of an HF mobile transceiver operating in the 75-meter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"Picket Fencing" signal variation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wire gauge of the DC power line to the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antenna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FCC rules limiting mobile output power on the 75-meter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G4E05</a:t>
                      </a:r>
                      <a:r>
                        <a:rPr smtClean="false" dirty="false" sz="2800" lang="en-US">
                          <a:solidFill>
                            <a:schemeClr val="bg1">
                              <a:alpha val="0"/>
                            </a:schemeClr>
                          </a:solidFill>
                        </a:rPr>
                        <a:t> ~ </a:t>
                      </a:r>
                      <a:r>
                        <a:rPr smtClean="false" dirty="false" sz="2800" lang="en-GB">
                          <a:solidFill>
                            <a:schemeClr val="bg1">
                              <a:alpha val="0"/>
                            </a:schemeClr>
                          </a:solidFill>
                        </a:rPr>
                        <a:t>Which of the following most limits the effectiveness of an HF mobile transceiver operating in the 75-meter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"Picket Fencing" signal variation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wire gauge of the DC power line to the transceiver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FCC rules limiting mobile output power on the 75-meter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G4E05</a:t>
                      </a:r>
                      <a:r>
                        <a:rPr smtClean="false" dirty="false" sz="2800" lang="en-US">
                          <a:solidFill>
                            <a:srgbClr val="FFFFFF"/>
                          </a:solidFill>
                        </a:rPr>
                        <a:t> ~ </a:t>
                      </a:r>
                      <a:r>
                        <a:rPr smtClean="false" dirty="false" sz="2800" lang="en-GB">
                          <a:solidFill>
                            <a:srgbClr val="FFFFFF"/>
                          </a:solidFill>
                        </a:rPr>
                        <a:t>Which of the following most limits the effectiveness of an HF mobile transceiver operating in the 75-meter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"Picket Fencing" signal variation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wire gauge of the DC power line to the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antenna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FCC rules limiting mobile output power on the 75-meter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G4E06</a:t>
                      </a:r>
                      <a:r>
                        <a:rPr smtClean="false" dirty="false" sz="2800" lang="en-US">
                          <a:solidFill>
                            <a:schemeClr val="bg1">
                              <a:alpha val="0"/>
                            </a:schemeClr>
                          </a:solidFill>
                        </a:rPr>
                        <a:t> ~ </a:t>
                      </a:r>
                      <a:r>
                        <a:rPr smtClean="false" dirty="false" sz="2800" lang="en-GB">
                          <a:solidFill>
                            <a:schemeClr val="bg1">
                              <a:alpha val="0"/>
                            </a:schemeClr>
                          </a:solidFill>
                        </a:rPr>
                        <a:t>What is one disadvantage of using a shortened mobile antenna as opposed to a full size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antennas are more likely to cause distortion of transmitted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antennas can only receive circularly polarized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bandwidth may be very limited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Harmonic radiation may increase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G4E06</a:t>
                      </a:r>
                      <a:r>
                        <a:rPr smtClean="false" dirty="false" sz="2800" lang="en-US">
                          <a:solidFill>
                            <a:schemeClr val="bg1">
                              <a:alpha val="0"/>
                            </a:schemeClr>
                          </a:solidFill>
                        </a:rPr>
                        <a:t> ~ </a:t>
                      </a:r>
                      <a:r>
                        <a:rPr smtClean="false" dirty="false" sz="2800" lang="en-GB">
                          <a:solidFill>
                            <a:schemeClr val="bg1">
                              <a:alpha val="0"/>
                            </a:schemeClr>
                          </a:solidFill>
                        </a:rPr>
                        <a:t>What is one disadvantage of using a shortened mobile antenna as opposed to a full size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antennas are more likely to cause distortion of transmitted signals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 antennas can only receive circularly polarized signals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Harmonic radiation may increase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G4E06</a:t>
                      </a:r>
                      <a:r>
                        <a:rPr smtClean="false" dirty="false" sz="2800" lang="en-US">
                          <a:solidFill>
                            <a:srgbClr val="FFFFFF"/>
                          </a:solidFill>
                        </a:rPr>
                        <a:t> ~ </a:t>
                      </a:r>
                      <a:r>
                        <a:rPr smtClean="false" dirty="false" sz="2800" lang="en-GB">
                          <a:solidFill>
                            <a:srgbClr val="FFFFFF"/>
                          </a:solidFill>
                        </a:rPr>
                        <a:t>What is one disadvantage of using a shortened mobile antenna as opposed to a full size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 antennas are more likely to cause distortion of transmitted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 antennas can only receive circularly polarized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Operating bandwidth may be very limited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Harmonic radiation may increase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G4E07</a:t>
                      </a:r>
                      <a:r>
                        <a:rPr smtClean="false" dirty="false" sz="2800" lang="en-US">
                          <a:solidFill>
                            <a:schemeClr val="bg1">
                              <a:alpha val="0"/>
                            </a:schemeClr>
                          </a:solidFill>
                        </a:rPr>
                        <a:t> ~ </a:t>
                      </a:r>
                      <a:r>
                        <a:rPr smtClean="false" dirty="false" sz="2800" lang="en-GB">
                          <a:solidFill>
                            <a:schemeClr val="bg1">
                              <a:alpha val="0"/>
                            </a:schemeClr>
                          </a:solidFill>
                        </a:rPr>
                        <a:t>Which of the following may cause interference to be heard in the receiver of an HF radio installed in a recent model vehicle?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battery charging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fuel delivery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vehicle control computer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G4E07</a:t>
                      </a:r>
                      <a:r>
                        <a:rPr smtClean="false" dirty="false" sz="2800" lang="en-US">
                          <a:solidFill>
                            <a:schemeClr val="bg1">
                              <a:alpha val="0"/>
                            </a:schemeClr>
                          </a:solidFill>
                        </a:rPr>
                        <a:t> ~ </a:t>
                      </a:r>
                      <a:r>
                        <a:rPr smtClean="false" dirty="false" sz="2800" lang="en-GB">
                          <a:solidFill>
                            <a:schemeClr val="bg1">
                              <a:alpha val="0"/>
                            </a:schemeClr>
                          </a:solidFill>
                        </a:rPr>
                        <a:t>Which of the following may cause interference to be heard in the receiver of an HF radio installed in a recent model vehicle?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battery charging system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fuel delivery system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vehicle control computer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G4E07</a:t>
                      </a:r>
                      <a:r>
                        <a:rPr smtClean="false" dirty="false" sz="2800" lang="en-US">
                          <a:solidFill>
                            <a:srgbClr val="FFFFFF"/>
                          </a:solidFill>
                        </a:rPr>
                        <a:t> ~ </a:t>
                      </a:r>
                      <a:r>
                        <a:rPr smtClean="false" dirty="false" sz="2800" lang="en-GB">
                          <a:solidFill>
                            <a:srgbClr val="FFFFFF"/>
                          </a:solidFill>
                        </a:rPr>
                        <a:t>Which of the following may cause interference to be heard in the receiver of an HF radio installed in a recent model vehicle?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battery charging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fuel delivery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vehicle control computer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G4E08</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by which sunlight is changed directly into electricity?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Photovoltaic conversion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Photon emission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Photosynthesis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Photon decomposition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G4E08</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by which sunlight is changed directly into electricity?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Photon emission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Photosynthesis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Photon decomposition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G4E08</a:t>
                      </a:r>
                      <a:r>
                        <a:rPr smtClean="false" dirty="false" sz="2800" lang="en-US">
                          <a:solidFill>
                            <a:srgbClr val="FFFFFF"/>
                          </a:solidFill>
                        </a:rPr>
                        <a:t> ~ </a:t>
                      </a:r>
                      <a:r>
                        <a:rPr smtClean="false" dirty="false" sz="2800" lang="en-GB">
                          <a:solidFill>
                            <a:srgbClr val="FFFFFF"/>
                          </a:solidFill>
                        </a:rPr>
                        <a:t>What is the name of the process by which sunlight is changed directly into electricity?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Photovoltaic conversion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Photon emission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Photosynthesis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Photon decomposition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G4E09</a:t>
                      </a:r>
                      <a:r>
                        <a:rPr smtClean="false" dirty="false" sz="2800" lang="en-US">
                          <a:solidFill>
                            <a:schemeClr val="bg1">
                              <a:alpha val="0"/>
                            </a:schemeClr>
                          </a:solidFill>
                        </a:rPr>
                        <a:t> ~ </a:t>
                      </a:r>
                      <a:r>
                        <a:rPr smtClean="false" dirty="false" sz="2800" lang="en-GB">
                          <a:solidFill>
                            <a:schemeClr val="bg1">
                              <a:alpha val="0"/>
                            </a:schemeClr>
                          </a:solidFill>
                        </a:rPr>
                        <a:t>What is the approximate open-circuit voltage from a fully illuminated silicon photovoltaic cell?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0.02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0.5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0.2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1.38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G4E09</a:t>
                      </a:r>
                      <a:r>
                        <a:rPr smtClean="false" dirty="false" sz="2800" lang="en-US">
                          <a:solidFill>
                            <a:schemeClr val="bg1">
                              <a:alpha val="0"/>
                            </a:schemeClr>
                          </a:solidFill>
                        </a:rPr>
                        <a:t> ~ </a:t>
                      </a:r>
                      <a:r>
                        <a:rPr smtClean="false" dirty="false" sz="2800" lang="en-GB">
                          <a:solidFill>
                            <a:schemeClr val="bg1">
                              <a:alpha val="0"/>
                            </a:schemeClr>
                          </a:solidFill>
                        </a:rPr>
                        <a:t>What is the approximate open-circuit voltage from a fully illuminated silicon photovoltaic cell?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0.02 VDC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0.2 VDC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1.38 VDC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G4E09</a:t>
                      </a:r>
                      <a:r>
                        <a:rPr smtClean="false" dirty="false" sz="2800" lang="en-US">
                          <a:solidFill>
                            <a:srgbClr val="FFFFFF"/>
                          </a:solidFill>
                        </a:rPr>
                        <a:t> ~ </a:t>
                      </a:r>
                      <a:r>
                        <a:rPr smtClean="false" dirty="false" sz="2800" lang="en-GB">
                          <a:solidFill>
                            <a:srgbClr val="FFFFFF"/>
                          </a:solidFill>
                        </a:rPr>
                        <a:t>What is the approximate open-circuit voltage from a fully illuminated silicon photovoltaic cell?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0.02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0.5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0.2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1.38 VDC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G4E10</a:t>
                      </a:r>
                      <a:r>
                        <a:rPr smtClean="false" dirty="false" sz="2800" lang="en-US">
                          <a:solidFill>
                            <a:schemeClr val="bg1">
                              <a:alpha val="0"/>
                            </a:schemeClr>
                          </a:solidFill>
                        </a:rPr>
                        <a:t> ~ </a:t>
                      </a:r>
                      <a:r>
                        <a:rPr smtClean="false" dirty="false" sz="2800" lang="en-GB">
                          <a:solidFill>
                            <a:schemeClr val="bg1">
                              <a:alpha val="0"/>
                            </a:schemeClr>
                          </a:solidFill>
                        </a:rPr>
                        <a:t>What is the reason that a series diode is connected between a solar panel and a storage battery that is being charged by the panel?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serves to regulate the charging voltage to prevent overcharge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prevents self-discharge of the battery though the panel during times of low or no illumination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limits the current flowing from the panel to a safe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greatly increases the efficiency during times of high illumination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G4E10</a:t>
                      </a:r>
                      <a:r>
                        <a:rPr smtClean="false" dirty="false" sz="2800" lang="en-US">
                          <a:solidFill>
                            <a:schemeClr val="bg1">
                              <a:alpha val="0"/>
                            </a:schemeClr>
                          </a:solidFill>
                        </a:rPr>
                        <a:t> ~ </a:t>
                      </a:r>
                      <a:r>
                        <a:rPr smtClean="false" dirty="false" sz="2800" lang="en-GB">
                          <a:solidFill>
                            <a:schemeClr val="bg1">
                              <a:alpha val="0"/>
                            </a:schemeClr>
                          </a:solidFill>
                        </a:rPr>
                        <a:t>What is the reason that a series diode is connected between a solar panel and a storage battery that is being charged by the panel?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serves to regulate the charging voltage to prevent overcharge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limits the current flowing from the panel to a safe value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diode greatly increases the efficiency during times of high illumination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G4E10</a:t>
                      </a:r>
                      <a:r>
                        <a:rPr smtClean="false" dirty="false" sz="2800" lang="en-US">
                          <a:solidFill>
                            <a:srgbClr val="FFFFFF"/>
                          </a:solidFill>
                        </a:rPr>
                        <a:t> ~ </a:t>
                      </a:r>
                      <a:r>
                        <a:rPr smtClean="false" dirty="false" sz="2800" lang="en-GB">
                          <a:solidFill>
                            <a:srgbClr val="FFFFFF"/>
                          </a:solidFill>
                        </a:rPr>
                        <a:t>What is the reason that a series diode is connected between a solar panel and a storage battery that is being charged by the panel?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diode serves to regulate the charging voltage to prevent overcharge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diode prevents self-discharge of the battery though the panel during times of low or no illumination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diode limits the current flowing from the panel to a safe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diode greatly increases the efficiency during times of high illumination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4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disadvantage of using wind as the primary source of power for an emergency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conversion efficiency from mechanical energy to electrical energy is less than 2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voltage and current ratings of such systems are not compatible with amateur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large energy storage system is needed to supply power when the wind is not blowing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G4E11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disadvantage of using wind as the primary source of power for an emergency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conversion efficiency from mechanical energy to electrical energy is less than 2 percent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voltage and current ratings of such systems are not compatible with amateur equipment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G4E11</a:t>
                      </a:r>
                      <a:r>
                        <a:rPr smtClean="false" dirty="false" sz="2800" lang="en-US">
                          <a:solidFill>
                            <a:srgbClr val="FFFFFF"/>
                          </a:solidFill>
                        </a:rPr>
                        <a:t> ~ </a:t>
                      </a:r>
                      <a:r>
                        <a:rPr smtClean="false" dirty="false" sz="2800" lang="en-GB">
                          <a:solidFill>
                            <a:srgbClr val="FFFFFF"/>
                          </a:solidFill>
                        </a:rPr>
                        <a:t>Which of the following is a disadvantage of using wind as the primary source of power for an emergency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conversion efficiency from mechanical energy to electrical energy is less than 2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voltage and current ratings of such systems are not compatible with amateur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large energy storage system is needed to supply power when the wind is not blowing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Amateur Radio Practices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G4E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G1B06</a:t>
                      </a:r>
                      <a:r>
                        <a:rPr smtClean="false" dirty="false" sz="2800" lang="en-US">
                          <a:solidFill>
                            <a:schemeClr val="bg1">
                              <a:alpha val="0"/>
                            </a:schemeClr>
                          </a:solidFill>
                        </a:rPr>
                        <a:t> ~ </a:t>
                      </a:r>
                      <a:r>
                        <a:rPr smtClean="false" dirty="false" sz="2800" lang="en-GB">
                          <a:solidFill>
                            <a:schemeClr val="bg1">
                              <a:alpha val="0"/>
                            </a:schemeClr>
                          </a:solidFill>
                        </a:rPr>
                        <a:t>When is an amateur station permitted to transmit secret codes?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During a declared communications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control a space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information is of a routine, personal nature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with Special Temporary Authorization from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97.113(a)(4) and 97.207(f)</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G1B06</a:t>
                      </a:r>
                      <a:r>
                        <a:rPr smtClean="false" dirty="false" sz="2800" lang="en-US">
                          <a:solidFill>
                            <a:schemeClr val="bg1">
                              <a:alpha val="0"/>
                            </a:schemeClr>
                          </a:solidFill>
                        </a:rPr>
                        <a:t> ~ </a:t>
                      </a:r>
                      <a:r>
                        <a:rPr smtClean="false" dirty="false" sz="2800" lang="en-GB">
                          <a:solidFill>
                            <a:schemeClr val="bg1">
                              <a:alpha val="0"/>
                            </a:schemeClr>
                          </a:solidFill>
                        </a:rPr>
                        <a:t>When is an amateur station permitted to transmit secret codes?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During a declared communications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 information is of a routine, personal nature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with Special Temporary Authorization from the FCC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G1B06</a:t>
                      </a:r>
                      <a:r>
                        <a:rPr smtClean="false" dirty="false" sz="2800" lang="en-US">
                          <a:solidFill>
                            <a:srgbClr val="FFFFFF"/>
                          </a:solidFill>
                        </a:rPr>
                        <a:t> ~ </a:t>
                      </a:r>
                      <a:r>
                        <a:rPr smtClean="false" dirty="false" sz="2800" lang="en-GB">
                          <a:solidFill>
                            <a:srgbClr val="FFFFFF"/>
                          </a:solidFill>
                        </a:rPr>
                        <a:t>When is an amateur station permitted to transmit secret codes?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During a declared communications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control a space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the information is of a routine, personal nature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with Special Temporary Authorization from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G5A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Reactance; inductance; capacitance; impedance; impedance matching</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13</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G5B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The Decibel; current and voltage dividers; electrical power calculations; sine wave root-mean-square (RMS) values; PEP calculations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13</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G5C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Resistors, capacitors, and inductors in series and parallel; transformers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18</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3</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44</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4"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G5</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Electrical Principles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25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G5A01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G5A02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G5A03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G5A04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G5A05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G5A06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G5A07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G5A08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G5A09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G5A10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G5A11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G5A12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G5A13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8"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9"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Electrical Principles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G5A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13</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Reactance; inductance; capacitance; impedance; impedance matching</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5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G5A01</a:t>
                      </a:r>
                      <a:r>
                        <a:rPr smtClean="false" dirty="false" sz="2800" lang="en-US">
                          <a:solidFill>
                            <a:schemeClr val="bg1">
                              <a:alpha val="0"/>
                            </a:schemeClr>
                          </a:solidFill>
                        </a:rPr>
                        <a:t> ~ </a:t>
                      </a:r>
                      <a:r>
                        <a:rPr smtClean="false" dirty="false" sz="2800" lang="en-GB">
                          <a:solidFill>
                            <a:schemeClr val="bg1">
                              <a:alpha val="0"/>
                            </a:schemeClr>
                          </a:solidFill>
                        </a:rPr>
                        <a:t>What is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electric charge stored by a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inverse of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opposition to the flow of current in an AC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force of repulsion between two similar electric fields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G5A01</a:t>
                      </a:r>
                      <a:r>
                        <a:rPr smtClean="false" dirty="false" sz="2800" lang="en-US">
                          <a:solidFill>
                            <a:schemeClr val="bg1">
                              <a:alpha val="0"/>
                            </a:schemeClr>
                          </a:solidFill>
                        </a:rPr>
                        <a:t> ~ </a:t>
                      </a:r>
                      <a:r>
                        <a:rPr smtClean="false" dirty="false" sz="2800" lang="en-GB">
                          <a:solidFill>
                            <a:schemeClr val="bg1">
                              <a:alpha val="0"/>
                            </a:schemeClr>
                          </a:solidFill>
                        </a:rPr>
                        <a:t>What is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electric charge stored by a capacitor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inverse of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force of repulsion between two similar electric fields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G5A01</a:t>
                      </a:r>
                      <a:r>
                        <a:rPr smtClean="false" dirty="false" sz="2800" lang="en-US">
                          <a:solidFill>
                            <a:srgbClr val="FFFFFF"/>
                          </a:solidFill>
                        </a:rPr>
                        <a:t> ~ </a:t>
                      </a:r>
                      <a:r>
                        <a:rPr smtClean="false" dirty="false" sz="2800" lang="en-GB">
                          <a:solidFill>
                            <a:srgbClr val="FFFFFF"/>
                          </a:solidFill>
                        </a:rPr>
                        <a:t>What is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electric charge stored by a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inverse of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opposition to the flow of current in an AC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force of repulsion between two similar electric fields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G5A02</a:t>
                      </a:r>
                      <a:r>
                        <a:rPr smtClean="false" dirty="false" sz="2800" lang="en-US">
                          <a:solidFill>
                            <a:schemeClr val="bg1">
                              <a:alpha val="0"/>
                            </a:schemeClr>
                          </a:solidFill>
                        </a:rPr>
                        <a:t> ~ </a:t>
                      </a:r>
                      <a:r>
                        <a:rPr smtClean="false" dirty="false" sz="2800" lang="en-GB">
                          <a:solidFill>
                            <a:schemeClr val="bg1">
                              <a:alpha val="0"/>
                            </a:schemeClr>
                          </a:solidFill>
                        </a:rPr>
                        <a:t>What is reactance?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Opposition to the flow of direct current caused by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Opposition to the flow of alternating current caused by capacitance or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property of ideal resistors in AC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large spark produced at switch contacts when an inductor 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G5A02</a:t>
                      </a:r>
                      <a:r>
                        <a:rPr smtClean="false" dirty="false" sz="2800" lang="en-US">
                          <a:solidFill>
                            <a:schemeClr val="bg1">
                              <a:alpha val="0"/>
                            </a:schemeClr>
                          </a:solidFill>
                        </a:rPr>
                        <a:t> ~ </a:t>
                      </a:r>
                      <a:r>
                        <a:rPr smtClean="false" dirty="false" sz="2800" lang="en-GB">
                          <a:solidFill>
                            <a:schemeClr val="bg1">
                              <a:alpha val="0"/>
                            </a:schemeClr>
                          </a:solidFill>
                        </a:rPr>
                        <a:t>What is reactance?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Opposition to the flow of direct current caused by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property of ideal resistors in AC circuits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large spark produced at switch contacts when an inductor is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G5A02</a:t>
                      </a:r>
                      <a:r>
                        <a:rPr smtClean="false" dirty="false" sz="2800" lang="en-US">
                          <a:solidFill>
                            <a:srgbClr val="FFFFFF"/>
                          </a:solidFill>
                        </a:rPr>
                        <a:t> ~ </a:t>
                      </a:r>
                      <a:r>
                        <a:rPr smtClean="false" dirty="false" sz="2800" lang="en-GB">
                          <a:solidFill>
                            <a:srgbClr val="FFFFFF"/>
                          </a:solidFill>
                        </a:rPr>
                        <a:t>What is reactance?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Opposition to the flow of direct current caused by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Opposition to the flow of alternating current caused by capacitance or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property of ideal resistors in AC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large spark produced at switch contacts when an inductor 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G5A03</a:t>
                      </a:r>
                      <a:r>
                        <a:rPr smtClean="false" dirty="false" sz="2800" lang="en-US">
                          <a:solidFill>
                            <a:schemeClr val="bg1">
                              <a:alpha val="0"/>
                            </a:schemeClr>
                          </a:solidFill>
                        </a:rPr>
                        <a:t> ~ </a:t>
                      </a:r>
                      <a:r>
                        <a:rPr smtClean="false" dirty="false" sz="2800" lang="en-GB">
                          <a:solidFill>
                            <a:schemeClr val="bg1">
                              <a:alpha val="0"/>
                            </a:schemeClr>
                          </a:solidFill>
                        </a:rPr>
                        <a:t>Which of the following causes opposition to the flow of alternating current in an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Admittance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Reactance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G5A03</a:t>
                      </a:r>
                      <a:r>
                        <a:rPr smtClean="false" dirty="false" sz="2800" lang="en-US">
                          <a:solidFill>
                            <a:schemeClr val="bg1">
                              <a:alpha val="0"/>
                            </a:schemeClr>
                          </a:solidFill>
                        </a:rPr>
                        <a:t> ~ </a:t>
                      </a:r>
                      <a:r>
                        <a:rPr smtClean="false" dirty="false" sz="2800" lang="en-GB">
                          <a:solidFill>
                            <a:schemeClr val="bg1">
                              <a:alpha val="0"/>
                            </a:schemeClr>
                          </a:solidFill>
                        </a:rPr>
                        <a:t>Which of the following causes opposition to the flow of alternating current in an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Admittance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G5A03</a:t>
                      </a:r>
                      <a:r>
                        <a:rPr smtClean="false" dirty="false" sz="2800" lang="en-US">
                          <a:solidFill>
                            <a:srgbClr val="FFFFFF"/>
                          </a:solidFill>
                        </a:rPr>
                        <a:t> ~ </a:t>
                      </a:r>
                      <a:r>
                        <a:rPr smtClean="false" dirty="false" sz="2800" lang="en-GB">
                          <a:solidFill>
                            <a:srgbClr val="FFFFFF"/>
                          </a:solidFill>
                        </a:rPr>
                        <a:t>Which of the following causes opposition to the flow of alternating current in an inductor?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Reluctance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Admittance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Reactance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G5A04</a:t>
                      </a:r>
                      <a:r>
                        <a:rPr smtClean="false" dirty="false" sz="2800" lang="en-US">
                          <a:solidFill>
                            <a:schemeClr val="bg1">
                              <a:alpha val="0"/>
                            </a:schemeClr>
                          </a:solidFill>
                        </a:rPr>
                        <a:t> ~ </a:t>
                      </a:r>
                      <a:r>
                        <a:rPr smtClean="false" dirty="false" sz="2800" lang="en-GB">
                          <a:solidFill>
                            <a:schemeClr val="bg1">
                              <a:alpha val="0"/>
                            </a:schemeClr>
                          </a:solidFill>
                        </a:rPr>
                        <a:t>Which of the following causes opposition to the flow of alternating current in a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Reactance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Admittance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G5A04</a:t>
                      </a:r>
                      <a:r>
                        <a:rPr smtClean="false" dirty="false" sz="2800" lang="en-US">
                          <a:solidFill>
                            <a:schemeClr val="bg1">
                              <a:alpha val="0"/>
                            </a:schemeClr>
                          </a:solidFill>
                        </a:rPr>
                        <a:t> ~ </a:t>
                      </a:r>
                      <a:r>
                        <a:rPr smtClean="false" dirty="false" sz="2800" lang="en-GB">
                          <a:solidFill>
                            <a:schemeClr val="bg1">
                              <a:alpha val="0"/>
                            </a:schemeClr>
                          </a:solidFill>
                        </a:rPr>
                        <a:t>Which of the following causes opposition to the flow of alternating current in a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Conductance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Admittance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G5A04</a:t>
                      </a:r>
                      <a:r>
                        <a:rPr smtClean="false" dirty="false" sz="2800" lang="en-US">
                          <a:solidFill>
                            <a:srgbClr val="FFFFFF"/>
                          </a:solidFill>
                        </a:rPr>
                        <a:t> ~ </a:t>
                      </a:r>
                      <a:r>
                        <a:rPr smtClean="false" dirty="false" sz="2800" lang="en-GB">
                          <a:solidFill>
                            <a:srgbClr val="FFFFFF"/>
                          </a:solidFill>
                        </a:rPr>
                        <a:t>Which of the following causes opposition to the flow of alternating current in a capacitor?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Reluctance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Reactance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Admittance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G5A05</a:t>
                      </a:r>
                      <a:r>
                        <a:rPr smtClean="false" dirty="false" sz="2800" lang="en-US">
                          <a:solidFill>
                            <a:schemeClr val="bg1">
                              <a:alpha val="0"/>
                            </a:schemeClr>
                          </a:solidFill>
                        </a:rPr>
                        <a:t> ~ </a:t>
                      </a:r>
                      <a:r>
                        <a:rPr smtClean="false" dirty="false" sz="2800" lang="en-GB">
                          <a:solidFill>
                            <a:schemeClr val="bg1">
                              <a:alpha val="0"/>
                            </a:schemeClr>
                          </a:solidFill>
                        </a:rPr>
                        <a:t>How does an inductor react to 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G5A05</a:t>
                      </a:r>
                      <a:r>
                        <a:rPr smtClean="false" dirty="false" sz="2800" lang="en-US">
                          <a:solidFill>
                            <a:schemeClr val="bg1">
                              <a:alpha val="0"/>
                            </a:schemeClr>
                          </a:solidFill>
                        </a:rPr>
                        <a:t> ~ </a:t>
                      </a:r>
                      <a:r>
                        <a:rPr smtClean="false" dirty="false" sz="2800" lang="en-GB">
                          <a:solidFill>
                            <a:schemeClr val="bg1">
                              <a:alpha val="0"/>
                            </a:schemeClr>
                          </a:solidFill>
                        </a:rPr>
                        <a:t>How does an inductor react to 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increases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G5A05</a:t>
                      </a:r>
                      <a:r>
                        <a:rPr smtClean="false" dirty="false" sz="2800" lang="en-US">
                          <a:solidFill>
                            <a:srgbClr val="FFFFFF"/>
                          </a:solidFill>
                        </a:rPr>
                        <a:t> ~ </a:t>
                      </a:r>
                      <a:r>
                        <a:rPr smtClean="false" dirty="false" sz="2800" lang="en-GB">
                          <a:solidFill>
                            <a:srgbClr val="FFFFFF"/>
                          </a:solidFill>
                        </a:rPr>
                        <a:t>How does an inductor react to AC?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frequency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amplitude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amplitude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frequency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G5A06</a:t>
                      </a:r>
                      <a:r>
                        <a:rPr smtClean="false" dirty="false" sz="2800" lang="en-US">
                          <a:solidFill>
                            <a:schemeClr val="bg1">
                              <a:alpha val="0"/>
                            </a:schemeClr>
                          </a:solidFill>
                        </a:rPr>
                        <a:t> ~ </a:t>
                      </a:r>
                      <a:r>
                        <a:rPr smtClean="false" dirty="false" sz="2800" lang="en-GB">
                          <a:solidFill>
                            <a:schemeClr val="bg1">
                              <a:alpha val="0"/>
                            </a:schemeClr>
                          </a:solidFill>
                        </a:rPr>
                        <a:t>How does a capacitor react to 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G5A06</a:t>
                      </a:r>
                      <a:r>
                        <a:rPr smtClean="false" dirty="false" sz="2800" lang="en-US">
                          <a:solidFill>
                            <a:schemeClr val="bg1">
                              <a:alpha val="0"/>
                            </a:schemeClr>
                          </a:solidFill>
                        </a:rPr>
                        <a:t> ~ </a:t>
                      </a:r>
                      <a:r>
                        <a:rPr smtClean="false" dirty="false" sz="2800" lang="en-GB">
                          <a:solidFill>
                            <a:schemeClr val="bg1">
                              <a:alpha val="0"/>
                            </a:schemeClr>
                          </a:solidFill>
                        </a:rPr>
                        <a:t>How does a capacitor react to 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frequency of the applied AC increases, the reactance increases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increases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the amplitude of the applied AC increases, the reactance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G5A06</a:t>
                      </a:r>
                      <a:r>
                        <a:rPr smtClean="false" dirty="false" sz="2800" lang="en-US">
                          <a:solidFill>
                            <a:srgbClr val="FFFFFF"/>
                          </a:solidFill>
                        </a:rPr>
                        <a:t> ~ </a:t>
                      </a:r>
                      <a:r>
                        <a:rPr smtClean="false" dirty="false" sz="2800" lang="en-GB">
                          <a:solidFill>
                            <a:srgbClr val="FFFFFF"/>
                          </a:solidFill>
                        </a:rPr>
                        <a:t>How does a capacitor react to AC?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frequency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frequency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amplitude of the applied AC increases, the reactance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the amplitude of the applied AC increases, the reactance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G5A07</a:t>
                      </a:r>
                      <a:r>
                        <a:rPr smtClean="false" dirty="false" sz="2800" lang="en-US">
                          <a:solidFill>
                            <a:schemeClr val="bg1">
                              <a:alpha val="0"/>
                            </a:schemeClr>
                          </a:solidFill>
                        </a:rPr>
                        <a:t> ~ </a:t>
                      </a:r>
                      <a:r>
                        <a:rPr smtClean="false" dirty="false" sz="2800" lang="en-GB">
                          <a:solidFill>
                            <a:schemeClr val="bg1">
                              <a:alpha val="0"/>
                            </a:schemeClr>
                          </a:solidFill>
                        </a:rPr>
                        <a:t>What happens when the impedance of an electrical load is equal to the output impedance of a power source, assuming both impedances are resistive?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delivers minimum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electrical load is shorted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current can flow through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can deliver maximum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G5A07</a:t>
                      </a:r>
                      <a:r>
                        <a:rPr smtClean="false" dirty="false" sz="2800" lang="en-US">
                          <a:solidFill>
                            <a:schemeClr val="bg1">
                              <a:alpha val="0"/>
                            </a:schemeClr>
                          </a:solidFill>
                        </a:rPr>
                        <a:t> ~ </a:t>
                      </a:r>
                      <a:r>
                        <a:rPr smtClean="false" dirty="false" sz="2800" lang="en-GB">
                          <a:solidFill>
                            <a:schemeClr val="bg1">
                              <a:alpha val="0"/>
                            </a:schemeClr>
                          </a:solidFill>
                        </a:rPr>
                        <a:t>What happens when the impedance of an electrical load is equal to the output impedance of a power source, assuming both impedances are resistive?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delivers minimum power to the load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electrical load is shorted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current can flow through the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G5A07</a:t>
                      </a:r>
                      <a:r>
                        <a:rPr smtClean="false" dirty="false" sz="2800" lang="en-US">
                          <a:solidFill>
                            <a:srgbClr val="FFFFFF"/>
                          </a:solidFill>
                        </a:rPr>
                        <a:t> ~ </a:t>
                      </a:r>
                      <a:r>
                        <a:rPr smtClean="false" dirty="false" sz="2800" lang="en-GB">
                          <a:solidFill>
                            <a:srgbClr val="FFFFFF"/>
                          </a:solidFill>
                        </a:rPr>
                        <a:t>What happens when the impedance of an electrical load is equal to the output impedance of a power source, assuming both impedances are resistive?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source delivers minimum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electrical load is shorted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 current can flow through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source can deliver maximum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5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G5A08</a:t>
                      </a:r>
                      <a:r>
                        <a:rPr smtClean="false" dirty="false" sz="2800" lang="en-US">
                          <a:solidFill>
                            <a:schemeClr val="bg1">
                              <a:alpha val="0"/>
                            </a:schemeClr>
                          </a:solidFill>
                        </a:rPr>
                        <a:t> ~ </a:t>
                      </a:r>
                      <a:r>
                        <a:rPr smtClean="false" dirty="false" sz="2800" lang="en-GB">
                          <a:solidFill>
                            <a:schemeClr val="bg1">
                              <a:alpha val="0"/>
                            </a:schemeClr>
                          </a:solidFill>
                        </a:rPr>
                        <a:t>Why is impedance matching important?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 the source can deliver maximum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 the load will draw minimum power from the source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ensure that there is less resistance than reactance in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ensure that the resistance and reactance in the circuit are equal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G5A08</a:t>
                      </a:r>
                      <a:r>
                        <a:rPr smtClean="false" dirty="false" sz="2800" lang="en-US">
                          <a:solidFill>
                            <a:schemeClr val="bg1">
                              <a:alpha val="0"/>
                            </a:schemeClr>
                          </a:solidFill>
                        </a:rPr>
                        <a:t> ~ </a:t>
                      </a:r>
                      <a:r>
                        <a:rPr smtClean="false" dirty="false" sz="2800" lang="en-GB">
                          <a:solidFill>
                            <a:schemeClr val="bg1">
                              <a:alpha val="0"/>
                            </a:schemeClr>
                          </a:solidFill>
                        </a:rPr>
                        <a:t>Why is impedance matching important?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 the load will draw minimum power from the source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ensure that there is less resistance than reactance in the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ensure that the resistance and reactance in the circuit are equal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G5A08</a:t>
                      </a:r>
                      <a:r>
                        <a:rPr smtClean="false" dirty="false" sz="2800" lang="en-US">
                          <a:solidFill>
                            <a:srgbClr val="FFFFFF"/>
                          </a:solidFill>
                        </a:rPr>
                        <a:t> ~ </a:t>
                      </a:r>
                      <a:r>
                        <a:rPr smtClean="false" dirty="false" sz="2800" lang="en-GB">
                          <a:solidFill>
                            <a:srgbClr val="FFFFFF"/>
                          </a:solidFill>
                        </a:rPr>
                        <a:t>Why is impedance matching important?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 the source can deliver maximum power to the 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 the load will draw minimum power from the source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ensure that there is less resistance than reactance in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ensure that the resistance and reactance in the circuit are equal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G1B07</a:t>
                      </a:r>
                      <a:r>
                        <a:rPr smtClean="false" dirty="false" sz="2800" lang="en-US">
                          <a:solidFill>
                            <a:schemeClr val="bg1">
                              <a:alpha val="0"/>
                            </a:schemeClr>
                          </a:solidFill>
                        </a:rPr>
                        <a:t> ~ </a:t>
                      </a:r>
                      <a:r>
                        <a:rPr smtClean="false" dirty="false" sz="2800" lang="en-GB">
                          <a:solidFill>
                            <a:schemeClr val="bg1">
                              <a:alpha val="0"/>
                            </a:schemeClr>
                          </a:solidFill>
                        </a:rPr>
                        <a:t>What are the restrictions on the use of abbreviations or procedural signals in the Amateur Service?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"Q" signals are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may be used if they do not obscure the meaning of a message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not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"10 codes" are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97.113(a)(4)</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G1B07</a:t>
                      </a:r>
                      <a:r>
                        <a:rPr smtClean="false" dirty="false" sz="2800" lang="en-US">
                          <a:solidFill>
                            <a:schemeClr val="bg1">
                              <a:alpha val="0"/>
                            </a:schemeClr>
                          </a:solidFill>
                        </a:rPr>
                        <a:t> ~ </a:t>
                      </a:r>
                      <a:r>
                        <a:rPr smtClean="false" dirty="false" sz="2800" lang="en-GB">
                          <a:solidFill>
                            <a:schemeClr val="bg1">
                              <a:alpha val="0"/>
                            </a:schemeClr>
                          </a:solidFill>
                        </a:rPr>
                        <a:t>What are the restrictions on the use of abbreviations or procedural signals in the Amateur Service?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"Q" signals are permitted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are not permitted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"10 codes" are permitted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G1B07</a:t>
                      </a:r>
                      <a:r>
                        <a:rPr smtClean="false" dirty="false" sz="2800" lang="en-US">
                          <a:solidFill>
                            <a:srgbClr val="FFFFFF"/>
                          </a:solidFill>
                        </a:rPr>
                        <a:t> ~ </a:t>
                      </a:r>
                      <a:r>
                        <a:rPr smtClean="false" dirty="false" sz="2800" lang="en-GB">
                          <a:solidFill>
                            <a:srgbClr val="FFFFFF"/>
                          </a:solidFill>
                        </a:rPr>
                        <a:t>What are the restrictions on the use of abbreviations or procedural signals in the Amateur Service?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"Q" signals are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may be used if they do not obscure the meaning of a message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are not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"10 codes" are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G5A09</a:t>
                      </a:r>
                      <a:r>
                        <a:rPr smtClean="false" dirty="false" sz="2800" lang="en-US">
                          <a:solidFill>
                            <a:schemeClr val="bg1">
                              <a:alpha val="0"/>
                            </a:schemeClr>
                          </a:solidFill>
                        </a:rPr>
                        <a:t> ~ </a:t>
                      </a:r>
                      <a:r>
                        <a:rPr smtClean="false" dirty="false" sz="2800" lang="en-GB">
                          <a:solidFill>
                            <a:schemeClr val="bg1">
                              <a:alpha val="0"/>
                            </a:schemeClr>
                          </a:solidFill>
                        </a:rPr>
                        <a:t>What unit is used to measure reactance?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Farad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Siemens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G5A09</a:t>
                      </a:r>
                      <a:r>
                        <a:rPr smtClean="false" dirty="false" sz="2800" lang="en-US">
                          <a:solidFill>
                            <a:schemeClr val="bg1">
                              <a:alpha val="0"/>
                            </a:schemeClr>
                          </a:solidFill>
                        </a:rPr>
                        <a:t> ~ </a:t>
                      </a:r>
                      <a:r>
                        <a:rPr smtClean="false" dirty="false" sz="2800" lang="en-GB">
                          <a:solidFill>
                            <a:schemeClr val="bg1">
                              <a:alpha val="0"/>
                            </a:schemeClr>
                          </a:solidFill>
                        </a:rPr>
                        <a:t>What unit is used to measure reactance?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Farad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Siemens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G5A09</a:t>
                      </a:r>
                      <a:r>
                        <a:rPr smtClean="false" dirty="false" sz="2800" lang="en-US">
                          <a:solidFill>
                            <a:srgbClr val="FFFFFF"/>
                          </a:solidFill>
                        </a:rPr>
                        <a:t> ~ </a:t>
                      </a:r>
                      <a:r>
                        <a:rPr smtClean="false" dirty="false" sz="2800" lang="en-GB">
                          <a:solidFill>
                            <a:srgbClr val="FFFFFF"/>
                          </a:solidFill>
                        </a:rPr>
                        <a:t>What unit is used to measure reactance?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Farad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Ohm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Ampere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Siemens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G5A10</a:t>
                      </a:r>
                      <a:r>
                        <a:rPr smtClean="false" dirty="false" sz="2800" lang="en-US">
                          <a:solidFill>
                            <a:schemeClr val="bg1">
                              <a:alpha val="0"/>
                            </a:schemeClr>
                          </a:solidFill>
                        </a:rPr>
                        <a:t> ~ </a:t>
                      </a:r>
                      <a:r>
                        <a:rPr smtClean="false" dirty="false" sz="2800" lang="en-GB">
                          <a:solidFill>
                            <a:schemeClr val="bg1">
                              <a:alpha val="0"/>
                            </a:schemeClr>
                          </a:solidFill>
                        </a:rPr>
                        <a:t>What unit is used to measure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Watt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G5A10</a:t>
                      </a:r>
                      <a:r>
                        <a:rPr smtClean="false" dirty="false" sz="2800" lang="en-US">
                          <a:solidFill>
                            <a:schemeClr val="bg1">
                              <a:alpha val="0"/>
                            </a:schemeClr>
                          </a:solidFill>
                        </a:rPr>
                        <a:t> ~ </a:t>
                      </a:r>
                      <a:r>
                        <a:rPr smtClean="false" dirty="false" sz="2800" lang="en-GB">
                          <a:solidFill>
                            <a:schemeClr val="bg1">
                              <a:alpha val="0"/>
                            </a:schemeClr>
                          </a:solidFill>
                        </a:rPr>
                        <a:t>What unit is used to measure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Volt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Ampere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Watt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G5A10</a:t>
                      </a:r>
                      <a:r>
                        <a:rPr smtClean="false" dirty="false" sz="2800" lang="en-US">
                          <a:solidFill>
                            <a:srgbClr val="FFFFFF"/>
                          </a:solidFill>
                        </a:rPr>
                        <a:t> ~ </a:t>
                      </a:r>
                      <a:r>
                        <a:rPr smtClean="false" dirty="false" sz="2800" lang="en-GB">
                          <a:solidFill>
                            <a:srgbClr val="FFFFFF"/>
                          </a:solidFill>
                        </a:rPr>
                        <a:t>What unit is used to measure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Ohm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Ampere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Watt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G5A11</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one method of impedance matching between two AC circuits?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Insert an LC network between the two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Reduce the power output of the first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the power output of the first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Insert a circulator between the two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G5A11</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one method of impedance matching between two AC circuits?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Reduce the power output of the first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the power output of the first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Insert a circulator between the two circuits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G5A11</a:t>
                      </a:r>
                      <a:r>
                        <a:rPr smtClean="false" dirty="false" sz="2800" lang="en-US">
                          <a:solidFill>
                            <a:srgbClr val="FFFFFF"/>
                          </a:solidFill>
                        </a:rPr>
                        <a:t> ~ </a:t>
                      </a:r>
                      <a:r>
                        <a:rPr smtClean="false" dirty="false" sz="2800" lang="en-GB">
                          <a:solidFill>
                            <a:srgbClr val="FFFFFF"/>
                          </a:solidFill>
                        </a:rPr>
                        <a:t>Which of the following describes one method of impedance matching between two AC circuits?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Insert an LC network between the two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Reduce the power output of the first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the power output of the first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Insert a circulator between the two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G5A12</a:t>
                      </a:r>
                      <a:r>
                        <a:rPr smtClean="false" dirty="false" sz="2800" lang="en-US">
                          <a:solidFill>
                            <a:schemeClr val="bg1">
                              <a:alpha val="0"/>
                            </a:schemeClr>
                          </a:solidFill>
                        </a:rPr>
                        <a:t> ~ </a:t>
                      </a:r>
                      <a:r>
                        <a:rPr smtClean="false" dirty="false" sz="2800" lang="en-GB">
                          <a:solidFill>
                            <a:schemeClr val="bg1">
                              <a:alpha val="0"/>
                            </a:schemeClr>
                          </a:solidFill>
                        </a:rPr>
                        <a:t>What is one reason to use an impedance matching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minimize transmitter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maximize the transfer of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power supply ripple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minimize radiation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G5A12</a:t>
                      </a:r>
                      <a:r>
                        <a:rPr smtClean="false" dirty="false" sz="2800" lang="en-US">
                          <a:solidFill>
                            <a:schemeClr val="bg1">
                              <a:alpha val="0"/>
                            </a:schemeClr>
                          </a:solidFill>
                        </a:rPr>
                        <a:t> ~ </a:t>
                      </a:r>
                      <a:r>
                        <a:rPr smtClean="false" dirty="false" sz="2800" lang="en-GB">
                          <a:solidFill>
                            <a:schemeClr val="bg1">
                              <a:alpha val="0"/>
                            </a:schemeClr>
                          </a:solidFill>
                        </a:rPr>
                        <a:t>What is one reason to use an impedance matching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minimize transmitter power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power supply ripple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minimize radiation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G5A12</a:t>
                      </a:r>
                      <a:r>
                        <a:rPr smtClean="false" dirty="false" sz="2800" lang="en-US">
                          <a:solidFill>
                            <a:srgbClr val="FFFFFF"/>
                          </a:solidFill>
                        </a:rPr>
                        <a:t> ~ </a:t>
                      </a:r>
                      <a:r>
                        <a:rPr smtClean="false" dirty="false" sz="2800" lang="en-GB">
                          <a:solidFill>
                            <a:srgbClr val="FFFFFF"/>
                          </a:solidFill>
                        </a:rPr>
                        <a:t>What is one reason to use an impedance matching transformer?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minimize transmitter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maximize the transfer of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power supply ripple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minimize radiation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G5A13</a:t>
                      </a:r>
                      <a:r>
                        <a:rPr smtClean="false" dirty="false" sz="2800" lang="en-US">
                          <a:solidFill>
                            <a:schemeClr val="bg1">
                              <a:alpha val="0"/>
                            </a:schemeClr>
                          </a:solidFill>
                        </a:rPr>
                        <a:t> ~ </a:t>
                      </a:r>
                      <a:r>
                        <a:rPr smtClean="false" dirty="false" sz="2800" lang="en-GB">
                          <a:solidFill>
                            <a:schemeClr val="bg1">
                              <a:alpha val="0"/>
                            </a:schemeClr>
                          </a:solidFill>
                        </a:rPr>
                        <a:t>Which of the following devices can be used for impedance matching at radio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Pi-network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length of transmission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G5A13</a:t>
                      </a:r>
                      <a:r>
                        <a:rPr smtClean="false" dirty="false" sz="2800" lang="en-US">
                          <a:solidFill>
                            <a:schemeClr val="bg1">
                              <a:alpha val="0"/>
                            </a:schemeClr>
                          </a:solidFill>
                        </a:rPr>
                        <a:t> ~ </a:t>
                      </a:r>
                      <a:r>
                        <a:rPr smtClean="false" dirty="false" sz="2800" lang="en-GB">
                          <a:solidFill>
                            <a:schemeClr val="bg1">
                              <a:alpha val="0"/>
                            </a:schemeClr>
                          </a:solidFill>
                        </a:rPr>
                        <a:t>Which of the following devices can be used for impedance matching at radio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transformer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Pi-network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length of transmission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G5A13</a:t>
                      </a:r>
                      <a:r>
                        <a:rPr smtClean="false" dirty="false" sz="2800" lang="en-US">
                          <a:solidFill>
                            <a:srgbClr val="FFFFFF"/>
                          </a:solidFill>
                        </a:rPr>
                        <a:t> ~ </a:t>
                      </a:r>
                      <a:r>
                        <a:rPr smtClean="false" dirty="false" sz="2800" lang="en-GB">
                          <a:solidFill>
                            <a:srgbClr val="FFFFFF"/>
                          </a:solidFill>
                        </a:rPr>
                        <a:t>Which of the following devices can be used for impedance matching at radio frequencies?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Pi-network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length of transmission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G5B01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G5B02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G5B03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G5B04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G5B05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G5B06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G5B07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G5B09</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G5B10</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G5B11</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G5B12</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G5B13</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G5B14</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8"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9"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Electrical Principles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G5B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13</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The Decibel; current and voltage dividers; electrical power calculations; sine wave root-mean-square (RMS) values; PEP calculations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6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G5B01</a:t>
                      </a:r>
                      <a:r>
                        <a:rPr smtClean="false" dirty="false" sz="2800" lang="en-US">
                          <a:solidFill>
                            <a:schemeClr val="bg1">
                              <a:alpha val="0"/>
                            </a:schemeClr>
                          </a:solidFill>
                        </a:rPr>
                        <a:t> ~ </a:t>
                      </a:r>
                      <a:r>
                        <a:rPr smtClean="false" dirty="false" sz="2800" lang="en-GB">
                          <a:solidFill>
                            <a:schemeClr val="bg1">
                              <a:alpha val="0"/>
                            </a:schemeClr>
                          </a:solidFill>
                        </a:rPr>
                        <a:t>What dB change represents a two-times increase or decrease in power?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2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3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12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G5B01</a:t>
                      </a:r>
                      <a:r>
                        <a:rPr smtClean="false" dirty="false" sz="2800" lang="en-US">
                          <a:solidFill>
                            <a:schemeClr val="bg1">
                              <a:alpha val="0"/>
                            </a:schemeClr>
                          </a:solidFill>
                        </a:rPr>
                        <a:t> ~ </a:t>
                      </a:r>
                      <a:r>
                        <a:rPr smtClean="false" dirty="false" sz="2800" lang="en-GB">
                          <a:solidFill>
                            <a:schemeClr val="bg1">
                              <a:alpha val="0"/>
                            </a:schemeClr>
                          </a:solidFill>
                        </a:rPr>
                        <a:t>What dB change represents a two-times increase or decrease in power?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2 dB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dB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12 dB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G5B01</a:t>
                      </a:r>
                      <a:r>
                        <a:rPr smtClean="false" dirty="false" sz="2800" lang="en-US">
                          <a:solidFill>
                            <a:srgbClr val="FFFFFF"/>
                          </a:solidFill>
                        </a:rPr>
                        <a:t> ~ </a:t>
                      </a:r>
                      <a:r>
                        <a:rPr smtClean="false" dirty="false" sz="2800" lang="en-GB">
                          <a:solidFill>
                            <a:srgbClr val="FFFFFF"/>
                          </a:solidFill>
                        </a:rPr>
                        <a:t>What dB change represents a two-times increase or decrease in power?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2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3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6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12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G5B02</a:t>
                      </a:r>
                      <a:r>
                        <a:rPr smtClean="false" dirty="false" sz="2800" lang="en-US">
                          <a:solidFill>
                            <a:schemeClr val="bg1">
                              <a:alpha val="0"/>
                            </a:schemeClr>
                          </a:solidFill>
                        </a:rPr>
                        <a:t> ~ </a:t>
                      </a:r>
                      <a:r>
                        <a:rPr smtClean="false" dirty="false" sz="2800" lang="en-GB">
                          <a:solidFill>
                            <a:schemeClr val="bg1">
                              <a:alpha val="0"/>
                            </a:schemeClr>
                          </a:solidFill>
                        </a:rPr>
                        <a:t>How does the total current relate to the individual currents in each branch of a purely resistive parallel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equals the average of each branch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 as more parallel branches are added to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equals the sum of the currents through each branch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the sum of the reciprocal of each individual voltage drop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G5B02</a:t>
                      </a:r>
                      <a:r>
                        <a:rPr smtClean="false" dirty="false" sz="2800" lang="en-US">
                          <a:solidFill>
                            <a:schemeClr val="bg1">
                              <a:alpha val="0"/>
                            </a:schemeClr>
                          </a:solidFill>
                        </a:rPr>
                        <a:t> ~ </a:t>
                      </a:r>
                      <a:r>
                        <a:rPr smtClean="false" dirty="false" sz="2800" lang="en-GB">
                          <a:solidFill>
                            <a:schemeClr val="bg1">
                              <a:alpha val="0"/>
                            </a:schemeClr>
                          </a:solidFill>
                        </a:rPr>
                        <a:t>How does the total current relate to the individual currents in each branch of a purely resistive parallel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equals the average of each branch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 as more parallel branches are added to the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the sum of the reciprocal of each individual voltage drop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G5B02</a:t>
                      </a:r>
                      <a:r>
                        <a:rPr smtClean="false" dirty="false" sz="2800" lang="en-US">
                          <a:solidFill>
                            <a:srgbClr val="FFFFFF"/>
                          </a:solidFill>
                        </a:rPr>
                        <a:t> ~ </a:t>
                      </a:r>
                      <a:r>
                        <a:rPr smtClean="false" dirty="false" sz="2800" lang="en-GB">
                          <a:solidFill>
                            <a:srgbClr val="FFFFFF"/>
                          </a:solidFill>
                        </a:rPr>
                        <a:t>How does the total current relate to the individual currents in each branch of a purely resistive parallel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equals the average of each branch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decreases as more parallel branches are added to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equals the sum of the currents through each branch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the sum of the reciprocal of each individual voltage drop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G5B03</a:t>
                      </a:r>
                      <a:r>
                        <a:rPr smtClean="false" dirty="false" sz="2800" lang="en-US">
                          <a:solidFill>
                            <a:schemeClr val="bg1">
                              <a:alpha val="0"/>
                            </a:schemeClr>
                          </a:solidFill>
                        </a:rPr>
                        <a:t> ~ </a:t>
                      </a:r>
                      <a:r>
                        <a:rPr smtClean="false" dirty="false" sz="2800" lang="en-GB">
                          <a:solidFill>
                            <a:schemeClr val="bg1">
                              <a:alpha val="0"/>
                            </a:schemeClr>
                          </a:solidFill>
                        </a:rPr>
                        <a:t>How many watts of electrical power are used if 400 VDC is supplied to an 800 ohm load?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3200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G5B03</a:t>
                      </a:r>
                      <a:r>
                        <a:rPr smtClean="false" dirty="false" sz="2800" lang="en-US">
                          <a:solidFill>
                            <a:schemeClr val="bg1">
                              <a:alpha val="0"/>
                            </a:schemeClr>
                          </a:solidFill>
                        </a:rPr>
                        <a:t> ~ </a:t>
                      </a:r>
                      <a:r>
                        <a:rPr smtClean="false" dirty="false" sz="2800" lang="en-GB">
                          <a:solidFill>
                            <a:schemeClr val="bg1">
                              <a:alpha val="0"/>
                            </a:schemeClr>
                          </a:solidFill>
                        </a:rPr>
                        <a:t>How many watts of electrical power are used if 400 VDC is supplied to an 800 ohm load?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0.5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3200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G5B03</a:t>
                      </a:r>
                      <a:r>
                        <a:rPr smtClean="false" dirty="false" sz="2800" lang="en-US">
                          <a:solidFill>
                            <a:srgbClr val="FFFFFF"/>
                          </a:solidFill>
                        </a:rPr>
                        <a:t> ~ </a:t>
                      </a:r>
                      <a:r>
                        <a:rPr smtClean="false" dirty="false" sz="2800" lang="en-GB">
                          <a:solidFill>
                            <a:srgbClr val="FFFFFF"/>
                          </a:solidFill>
                        </a:rPr>
                        <a:t>How many watts of electrical power are used if 400 VDC is supplied to an 800 ohm load?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3200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6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G5B04</a:t>
                      </a:r>
                      <a:r>
                        <a:rPr smtClean="false" dirty="false" sz="2800" lang="en-US">
                          <a:solidFill>
                            <a:schemeClr val="bg1">
                              <a:alpha val="0"/>
                            </a:schemeClr>
                          </a:solidFill>
                        </a:rPr>
                        <a:t> ~ </a:t>
                      </a:r>
                      <a:r>
                        <a:rPr smtClean="false" dirty="false" sz="2800" lang="en-GB">
                          <a:solidFill>
                            <a:schemeClr val="bg1">
                              <a:alpha val="0"/>
                            </a:schemeClr>
                          </a:solidFill>
                        </a:rPr>
                        <a:t>How many watts of electrical power are used by a 12 VDC light bulb that draws 0.2 amperes?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G5B04</a:t>
                      </a:r>
                      <a:r>
                        <a:rPr smtClean="false" dirty="false" sz="2800" lang="en-US">
                          <a:solidFill>
                            <a:schemeClr val="bg1">
                              <a:alpha val="0"/>
                            </a:schemeClr>
                          </a:solidFill>
                        </a:rPr>
                        <a:t> ~ </a:t>
                      </a:r>
                      <a:r>
                        <a:rPr smtClean="false" dirty="false" sz="2800" lang="en-GB">
                          <a:solidFill>
                            <a:schemeClr val="bg1">
                              <a:alpha val="0"/>
                            </a:schemeClr>
                          </a:solidFill>
                        </a:rPr>
                        <a:t>How many watts of electrical power are used by a 12 VDC light bulb that draws 0.2 amperes?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G5B04</a:t>
                      </a:r>
                      <a:r>
                        <a:rPr smtClean="false" dirty="false" sz="2800" lang="en-US">
                          <a:solidFill>
                            <a:srgbClr val="FFFFFF"/>
                          </a:solidFill>
                        </a:rPr>
                        <a:t> ~ </a:t>
                      </a:r>
                      <a:r>
                        <a:rPr smtClean="false" dirty="false" sz="2800" lang="en-GB">
                          <a:solidFill>
                            <a:srgbClr val="FFFFFF"/>
                          </a:solidFill>
                        </a:rPr>
                        <a:t>How many watts of electrical power are used by a 12 VDC light bulb that draws 0.2 amperes?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G1B08</a:t>
                      </a:r>
                      <a:r>
                        <a:rPr smtClean="false" dirty="false" sz="2800" lang="en-US">
                          <a:solidFill>
                            <a:schemeClr val="bg1">
                              <a:alpha val="0"/>
                            </a:schemeClr>
                          </a:solidFill>
                        </a:rPr>
                        <a:t> ~ </a:t>
                      </a:r>
                      <a:r>
                        <a:rPr smtClean="false" dirty="false" sz="2800" lang="en-GB">
                          <a:solidFill>
                            <a:schemeClr val="bg1">
                              <a:alpha val="0"/>
                            </a:schemeClr>
                          </a:solidFill>
                        </a:rPr>
                        <a:t>When choosing a transmitting frequency, what should you do to comply with good amateur practice?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the frequency and mode selected are within your license class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Follow generally accepted band plans agreed to by the Amateur Radio community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Monitor the frequency before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97.101(a)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G1B08</a:t>
                      </a:r>
                      <a:r>
                        <a:rPr smtClean="false" dirty="false" sz="2800" lang="en-US">
                          <a:solidFill>
                            <a:schemeClr val="bg1">
                              <a:alpha val="0"/>
                            </a:schemeClr>
                          </a:solidFill>
                        </a:rPr>
                        <a:t> ~ </a:t>
                      </a:r>
                      <a:r>
                        <a:rPr smtClean="false" dirty="false" sz="2800" lang="en-GB">
                          <a:solidFill>
                            <a:schemeClr val="bg1">
                              <a:alpha val="0"/>
                            </a:schemeClr>
                          </a:solidFill>
                        </a:rPr>
                        <a:t>When choosing a transmitting frequency, what should you do to comply with good amateur practice?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the frequency and mode selected are within your license class privileges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Follow generally accepted band plans agreed to by the Amateur Radio community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Monitor the frequency before transmitting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G1B08</a:t>
                      </a:r>
                      <a:r>
                        <a:rPr smtClean="false" dirty="false" sz="2800" lang="en-US">
                          <a:solidFill>
                            <a:srgbClr val="FFFFFF"/>
                          </a:solidFill>
                        </a:rPr>
                        <a:t> ~ </a:t>
                      </a:r>
                      <a:r>
                        <a:rPr smtClean="false" dirty="false" sz="2800" lang="en-GB">
                          <a:solidFill>
                            <a:srgbClr val="FFFFFF"/>
                          </a:solidFill>
                        </a:rPr>
                        <a:t>When choosing a transmitting frequency, what should you do to comply with good amateur practice?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Insure that the frequency and mode selected are within your license class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Follow generally accepted band plans agreed to by the Amateur Radio community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Monitor the frequency before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G5B05</a:t>
                      </a:r>
                      <a:r>
                        <a:rPr smtClean="false" dirty="false" sz="2800" lang="en-US">
                          <a:solidFill>
                            <a:schemeClr val="bg1">
                              <a:alpha val="0"/>
                            </a:schemeClr>
                          </a:solidFill>
                        </a:rPr>
                        <a:t> ~ </a:t>
                      </a:r>
                      <a:r>
                        <a:rPr smtClean="false" dirty="false" sz="2800" lang="en-GB">
                          <a:solidFill>
                            <a:schemeClr val="bg1">
                              <a:alpha val="0"/>
                            </a:schemeClr>
                          </a:solidFill>
                        </a:rPr>
                        <a:t>How many watts are dissipated when a current of 7.0 milliamperes flows through 1.25 kilohms resistance?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61 milliwatts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61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11 milliwatts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11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G5B05</a:t>
                      </a:r>
                      <a:r>
                        <a:rPr smtClean="false" dirty="false" sz="2800" lang="en-US">
                          <a:solidFill>
                            <a:schemeClr val="bg1">
                              <a:alpha val="0"/>
                            </a:schemeClr>
                          </a:solidFill>
                        </a:rPr>
                        <a:t> ~ </a:t>
                      </a:r>
                      <a:r>
                        <a:rPr smtClean="false" dirty="false" sz="2800" lang="en-GB">
                          <a:solidFill>
                            <a:schemeClr val="bg1">
                              <a:alpha val="0"/>
                            </a:schemeClr>
                          </a:solidFill>
                        </a:rPr>
                        <a:t>How many watts are dissipated when a current of 7.0 milliamperes flows through 1.25 kilohms resistance?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61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11 milliwatts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11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G5B05</a:t>
                      </a:r>
                      <a:r>
                        <a:rPr smtClean="false" dirty="false" sz="2800" lang="en-US">
                          <a:solidFill>
                            <a:srgbClr val="FFFFFF"/>
                          </a:solidFill>
                        </a:rPr>
                        <a:t> ~ </a:t>
                      </a:r>
                      <a:r>
                        <a:rPr smtClean="false" dirty="false" sz="2800" lang="en-GB">
                          <a:solidFill>
                            <a:srgbClr val="FFFFFF"/>
                          </a:solidFill>
                        </a:rPr>
                        <a:t>How many watts are dissipated when a current of 7.0 milliamperes flows through 1.25 kilohms resistance?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61 milliwatts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61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11 milliwatts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11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G5B06</a:t>
                      </a:r>
                      <a:r>
                        <a:rPr smtClean="false" dirty="false" sz="2800" lang="en-US">
                          <a:solidFill>
                            <a:schemeClr val="bg1">
                              <a:alpha val="0"/>
                            </a:schemeClr>
                          </a:solidFill>
                        </a:rPr>
                        <a:t> ~ </a:t>
                      </a:r>
                      <a:r>
                        <a:rPr smtClean="false" dirty="false" sz="2800" lang="en-GB">
                          <a:solidFill>
                            <a:schemeClr val="bg1">
                              <a:alpha val="0"/>
                            </a:schemeClr>
                          </a:solidFill>
                        </a:rPr>
                        <a:t>What is the output PEP from a transmitter if an oscilloscope measures 200 volts peak-to-peak across a 50 ohm dummy load connected to the transmitter output?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353.5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G5B06</a:t>
                      </a:r>
                      <a:r>
                        <a:rPr smtClean="false" dirty="false" sz="2800" lang="en-US">
                          <a:solidFill>
                            <a:schemeClr val="bg1">
                              <a:alpha val="0"/>
                            </a:schemeClr>
                          </a:solidFill>
                        </a:rPr>
                        <a:t> ~ </a:t>
                      </a:r>
                      <a:r>
                        <a:rPr smtClean="false" dirty="false" sz="2800" lang="en-GB">
                          <a:solidFill>
                            <a:schemeClr val="bg1">
                              <a:alpha val="0"/>
                            </a:schemeClr>
                          </a:solidFill>
                        </a:rPr>
                        <a:t>What is the output PEP from a transmitter if an oscilloscope measures 200 volts peak-to-peak across a 50 ohm dummy load connected to the transmitter output?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353.5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G5B06</a:t>
                      </a:r>
                      <a:r>
                        <a:rPr smtClean="false" dirty="false" sz="2800" lang="en-US">
                          <a:solidFill>
                            <a:srgbClr val="FFFFFF"/>
                          </a:solidFill>
                        </a:rPr>
                        <a:t> ~ </a:t>
                      </a:r>
                      <a:r>
                        <a:rPr smtClean="false" dirty="false" sz="2800" lang="en-GB">
                          <a:solidFill>
                            <a:srgbClr val="FFFFFF"/>
                          </a:solidFill>
                        </a:rPr>
                        <a:t>What is the output PEP from a transmitter if an oscilloscope measures 200 volts peak-to-peak across a 50 ohm dummy load connected to the transmitter output?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353.5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G5B07</a:t>
                      </a:r>
                      <a:r>
                        <a:rPr smtClean="false" dirty="false" sz="2800" lang="en-US">
                          <a:solidFill>
                            <a:schemeClr val="bg1">
                              <a:alpha val="0"/>
                            </a:schemeClr>
                          </a:solidFill>
                        </a:rPr>
                        <a:t> ~ </a:t>
                      </a:r>
                      <a:r>
                        <a:rPr smtClean="false" dirty="false" sz="2800" lang="en-GB">
                          <a:solidFill>
                            <a:schemeClr val="bg1">
                              <a:alpha val="0"/>
                            </a:schemeClr>
                          </a:solidFill>
                        </a:rPr>
                        <a:t>What value of an AC signal produces the same power dissipation in a resistor as a DC voltage of the same value?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peak-to-peak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peak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RMS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reciprocal of the RMS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G5B07</a:t>
                      </a:r>
                      <a:r>
                        <a:rPr smtClean="false" dirty="false" sz="2800" lang="en-US">
                          <a:solidFill>
                            <a:schemeClr val="bg1">
                              <a:alpha val="0"/>
                            </a:schemeClr>
                          </a:solidFill>
                        </a:rPr>
                        <a:t> ~ </a:t>
                      </a:r>
                      <a:r>
                        <a:rPr smtClean="false" dirty="false" sz="2800" lang="en-GB">
                          <a:solidFill>
                            <a:schemeClr val="bg1">
                              <a:alpha val="0"/>
                            </a:schemeClr>
                          </a:solidFill>
                        </a:rPr>
                        <a:t>What value of an AC signal produces the same power dissipation in a resistor as a DC voltage of the same value?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peak-to-peak value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peak value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reciprocal of the RMS value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G5B07</a:t>
                      </a:r>
                      <a:r>
                        <a:rPr smtClean="false" dirty="false" sz="2800" lang="en-US">
                          <a:solidFill>
                            <a:srgbClr val="FFFFFF"/>
                          </a:solidFill>
                        </a:rPr>
                        <a:t> ~ </a:t>
                      </a:r>
                      <a:r>
                        <a:rPr smtClean="false" dirty="false" sz="2800" lang="en-GB">
                          <a:solidFill>
                            <a:srgbClr val="FFFFFF"/>
                          </a:solidFill>
                        </a:rPr>
                        <a:t>What value of an AC signal produces the same power dissipation in a resistor as a DC voltage of the same value?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peak-to-peak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peak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RMS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reciprocal of the RMS value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G5B09</a:t>
                      </a:r>
                      <a:r>
                        <a:rPr smtClean="false" dirty="false" sz="2800" lang="en-US">
                          <a:solidFill>
                            <a:schemeClr val="bg1">
                              <a:alpha val="0"/>
                            </a:schemeClr>
                          </a:solidFill>
                        </a:rPr>
                        <a:t> ~ </a:t>
                      </a:r>
                      <a:r>
                        <a:rPr smtClean="false" dirty="false" sz="2800" lang="en-GB">
                          <a:solidFill>
                            <a:schemeClr val="bg1">
                              <a:alpha val="0"/>
                            </a:schemeClr>
                          </a:solidFill>
                        </a:rPr>
                        <a:t>What is the RMS voltage of a sine wave with a value of 17 volts peak?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G5B09</a:t>
                      </a:r>
                      <a:r>
                        <a:rPr smtClean="false" dirty="false" sz="2800" lang="en-US">
                          <a:solidFill>
                            <a:schemeClr val="bg1">
                              <a:alpha val="0"/>
                            </a:schemeClr>
                          </a:solidFill>
                        </a:rPr>
                        <a:t> ~ </a:t>
                      </a:r>
                      <a:r>
                        <a:rPr smtClean="false" dirty="false" sz="2800" lang="en-GB">
                          <a:solidFill>
                            <a:schemeClr val="bg1">
                              <a:alpha val="0"/>
                            </a:schemeClr>
                          </a:solidFill>
                        </a:rPr>
                        <a:t>What is the RMS voltage of a sine wave with a value of 17 volts peak?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G5B09</a:t>
                      </a:r>
                      <a:r>
                        <a:rPr smtClean="false" dirty="false" sz="2800" lang="en-US">
                          <a:solidFill>
                            <a:srgbClr val="FFFFFF"/>
                          </a:solidFill>
                        </a:rPr>
                        <a:t> ~ </a:t>
                      </a:r>
                      <a:r>
                        <a:rPr smtClean="false" dirty="false" sz="2800" lang="en-GB">
                          <a:solidFill>
                            <a:srgbClr val="FFFFFF"/>
                          </a:solidFill>
                        </a:rPr>
                        <a:t>What is the RMS voltage of a sine wave with a value of 17 volts peak?</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34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G5B10</a:t>
                      </a:r>
                      <a:r>
                        <a:rPr smtClean="false" dirty="false" sz="2800" lang="en-US">
                          <a:solidFill>
                            <a:schemeClr val="bg1">
                              <a:alpha val="0"/>
                            </a:schemeClr>
                          </a:solidFill>
                        </a:rPr>
                        <a:t> ~ </a:t>
                      </a:r>
                      <a:r>
                        <a:rPr smtClean="false" dirty="false" sz="2800" lang="en-GB">
                          <a:solidFill>
                            <a:schemeClr val="bg1">
                              <a:alpha val="0"/>
                            </a:schemeClr>
                          </a:solidFill>
                        </a:rPr>
                        <a:t>What percentage of power loss would result from a transmission line loss of 1 dB?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10.9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12.2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20.5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25.9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G5B10</a:t>
                      </a:r>
                      <a:r>
                        <a:rPr smtClean="false" dirty="false" sz="2800" lang="en-US">
                          <a:solidFill>
                            <a:schemeClr val="bg1">
                              <a:alpha val="0"/>
                            </a:schemeClr>
                          </a:solidFill>
                        </a:rPr>
                        <a:t> ~ </a:t>
                      </a:r>
                      <a:r>
                        <a:rPr smtClean="false" dirty="false" sz="2800" lang="en-GB">
                          <a:solidFill>
                            <a:schemeClr val="bg1">
                              <a:alpha val="0"/>
                            </a:schemeClr>
                          </a:solidFill>
                        </a:rPr>
                        <a:t>What percentage of power loss would result from a transmission line loss of 1 dB?</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10.9 percent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12.2 percent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25.9 percent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G5B10</a:t>
                      </a:r>
                      <a:r>
                        <a:rPr smtClean="false" dirty="false" sz="2800" lang="en-US">
                          <a:solidFill>
                            <a:srgbClr val="FFFFFF"/>
                          </a:solidFill>
                        </a:rPr>
                        <a:t> ~ </a:t>
                      </a:r>
                      <a:r>
                        <a:rPr smtClean="false" dirty="false" sz="2800" lang="en-GB">
                          <a:solidFill>
                            <a:srgbClr val="FFFFFF"/>
                          </a:solidFill>
                        </a:rPr>
                        <a:t>What percentage of power loss would result from a transmission line loss of 1 dB?</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10.9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12.2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20.5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25.9 percent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G5B11</a:t>
                      </a:r>
                      <a:r>
                        <a:rPr smtClean="false" dirty="false" sz="2800" lang="en-US">
                          <a:solidFill>
                            <a:schemeClr val="bg1">
                              <a:alpha val="0"/>
                            </a:schemeClr>
                          </a:solidFill>
                        </a:rPr>
                        <a:t> ~ </a:t>
                      </a:r>
                      <a:r>
                        <a:rPr smtClean="false" dirty="false" sz="2800" lang="en-GB">
                          <a:solidFill>
                            <a:schemeClr val="bg1">
                              <a:alpha val="0"/>
                            </a:schemeClr>
                          </a:solidFill>
                        </a:rPr>
                        <a:t>What is the ratio of peak envelope power to average power for an unmodulated carrier?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0.707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G5B11</a:t>
                      </a:r>
                      <a:r>
                        <a:rPr smtClean="false" dirty="false" sz="2800" lang="en-US">
                          <a:solidFill>
                            <a:schemeClr val="bg1">
                              <a:alpha val="0"/>
                            </a:schemeClr>
                          </a:solidFill>
                        </a:rPr>
                        <a:t> ~ </a:t>
                      </a:r>
                      <a:r>
                        <a:rPr smtClean="false" dirty="false" sz="2800" lang="en-GB">
                          <a:solidFill>
                            <a:schemeClr val="bg1">
                              <a:alpha val="0"/>
                            </a:schemeClr>
                          </a:solidFill>
                        </a:rPr>
                        <a:t>What is the ratio of peak envelope power to average power for an unmodulated carrier?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0.707</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1.414</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G5B11</a:t>
                      </a:r>
                      <a:r>
                        <a:rPr smtClean="false" dirty="false" sz="2800" lang="en-US">
                          <a:solidFill>
                            <a:srgbClr val="FFFFFF"/>
                          </a:solidFill>
                        </a:rPr>
                        <a:t> ~ </a:t>
                      </a:r>
                      <a:r>
                        <a:rPr smtClean="false" dirty="false" sz="2800" lang="en-GB">
                          <a:solidFill>
                            <a:srgbClr val="FFFFFF"/>
                          </a:solidFill>
                        </a:rPr>
                        <a:t>What is the ratio of peak envelope power to average power for an unmodulated carrier?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0.707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1.414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G5B12</a:t>
                      </a:r>
                      <a:r>
                        <a:rPr smtClean="false" dirty="false" sz="2800" lang="en-US">
                          <a:solidFill>
                            <a:schemeClr val="bg1">
                              <a:alpha val="0"/>
                            </a:schemeClr>
                          </a:solidFill>
                        </a:rPr>
                        <a:t> ~ </a:t>
                      </a:r>
                      <a:r>
                        <a:rPr smtClean="false" dirty="false" sz="2800" lang="en-GB">
                          <a:solidFill>
                            <a:schemeClr val="bg1">
                              <a:alpha val="0"/>
                            </a:schemeClr>
                          </a:solidFill>
                        </a:rPr>
                        <a:t>What would be the RMS voltage across a 50 ohm dummy load dissipating 1200 watts?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346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692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G5B12</a:t>
                      </a:r>
                      <a:r>
                        <a:rPr smtClean="false" dirty="false" sz="2800" lang="en-US">
                          <a:solidFill>
                            <a:schemeClr val="bg1">
                              <a:alpha val="0"/>
                            </a:schemeClr>
                          </a:solidFill>
                        </a:rPr>
                        <a:t> ~ </a:t>
                      </a:r>
                      <a:r>
                        <a:rPr smtClean="false" dirty="false" sz="2800" lang="en-GB">
                          <a:solidFill>
                            <a:schemeClr val="bg1">
                              <a:alpha val="0"/>
                            </a:schemeClr>
                          </a:solidFill>
                        </a:rPr>
                        <a:t>What would be the RMS voltage across a 50 ohm dummy load dissipating 1200 watts?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173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346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692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G5B12</a:t>
                      </a:r>
                      <a:r>
                        <a:rPr smtClean="false" dirty="false" sz="2800" lang="en-US">
                          <a:solidFill>
                            <a:srgbClr val="FFFFFF"/>
                          </a:solidFill>
                        </a:rPr>
                        <a:t> ~ </a:t>
                      </a:r>
                      <a:r>
                        <a:rPr smtClean="false" dirty="false" sz="2800" lang="en-GB">
                          <a:solidFill>
                            <a:srgbClr val="FFFFFF"/>
                          </a:solidFill>
                        </a:rPr>
                        <a:t>What would be the RMS voltage across a 50 ohm dummy load dissipating 1200 watts?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173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346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692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G5B13</a:t>
                      </a:r>
                      <a:r>
                        <a:rPr smtClean="false" dirty="false" sz="2800" lang="en-US">
                          <a:solidFill>
                            <a:schemeClr val="bg1">
                              <a:alpha val="0"/>
                            </a:schemeClr>
                          </a:solidFill>
                        </a:rPr>
                        <a:t> ~ </a:t>
                      </a:r>
                      <a:r>
                        <a:rPr smtClean="false" dirty="false" sz="2800" lang="en-GB">
                          <a:solidFill>
                            <a:schemeClr val="bg1">
                              <a:alpha val="0"/>
                            </a:schemeClr>
                          </a:solidFill>
                        </a:rPr>
                        <a:t>What is the output PEP of an unmodulated carrier if an average reading wattmeter connected to the transmitter output indicates 1060 watts?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530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1060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2120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G5B13</a:t>
                      </a:r>
                      <a:r>
                        <a:rPr smtClean="false" dirty="false" sz="2800" lang="en-US">
                          <a:solidFill>
                            <a:schemeClr val="bg1">
                              <a:alpha val="0"/>
                            </a:schemeClr>
                          </a:solidFill>
                        </a:rPr>
                        <a:t> ~ </a:t>
                      </a:r>
                      <a:r>
                        <a:rPr smtClean="false" dirty="false" sz="2800" lang="en-GB">
                          <a:solidFill>
                            <a:schemeClr val="bg1">
                              <a:alpha val="0"/>
                            </a:schemeClr>
                          </a:solidFill>
                        </a:rPr>
                        <a:t>What is the output PEP of an unmodulated carrier if an average reading wattmeter connected to the transmitter output indicates 1060 watts?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530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2120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G5B13</a:t>
                      </a:r>
                      <a:r>
                        <a:rPr smtClean="false" dirty="false" sz="2800" lang="en-US">
                          <a:solidFill>
                            <a:srgbClr val="FFFFFF"/>
                          </a:solidFill>
                        </a:rPr>
                        <a:t> ~ </a:t>
                      </a:r>
                      <a:r>
                        <a:rPr smtClean="false" dirty="false" sz="2800" lang="en-GB">
                          <a:solidFill>
                            <a:srgbClr val="FFFFFF"/>
                          </a:solidFill>
                        </a:rPr>
                        <a:t>What is the output PEP of an unmodulated carrier if an average reading wattmeter connected to the transmitter output indicates 1060 watts?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530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1060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2120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G5B14</a:t>
                      </a:r>
                      <a:r>
                        <a:rPr smtClean="false" dirty="false" sz="2800" lang="en-US">
                          <a:solidFill>
                            <a:schemeClr val="bg1">
                              <a:alpha val="0"/>
                            </a:schemeClr>
                          </a:solidFill>
                        </a:rPr>
                        <a:t> ~ </a:t>
                      </a:r>
                      <a:r>
                        <a:rPr smtClean="false" dirty="false" sz="2800" lang="en-GB">
                          <a:solidFill>
                            <a:schemeClr val="bg1">
                              <a:alpha val="0"/>
                            </a:schemeClr>
                          </a:solidFill>
                        </a:rPr>
                        <a:t>What is the output PEP from a transmitter if an oscilloscope measures 500 volts peak-to-peak across a 50 ohm resistive load connected to the transmitter output?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8.75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625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G5B14</a:t>
                      </a:r>
                      <a:r>
                        <a:rPr smtClean="false" dirty="false" sz="2800" lang="en-US">
                          <a:solidFill>
                            <a:schemeClr val="bg1">
                              <a:alpha val="0"/>
                            </a:schemeClr>
                          </a:solidFill>
                        </a:rPr>
                        <a:t> ~ </a:t>
                      </a:r>
                      <a:r>
                        <a:rPr smtClean="false" dirty="false" sz="2800" lang="en-GB">
                          <a:solidFill>
                            <a:schemeClr val="bg1">
                              <a:alpha val="0"/>
                            </a:schemeClr>
                          </a:solidFill>
                        </a:rPr>
                        <a:t>What is the output PEP from a transmitter if an oscilloscope measures 500 volts peak-to-peak across a 50 ohm resistive load connected to the transmitter output?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8.75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G5B14</a:t>
                      </a:r>
                      <a:r>
                        <a:rPr smtClean="false" dirty="false" sz="2800" lang="en-US">
                          <a:solidFill>
                            <a:srgbClr val="FFFFFF"/>
                          </a:solidFill>
                        </a:rPr>
                        <a:t> ~ </a:t>
                      </a:r>
                      <a:r>
                        <a:rPr smtClean="false" dirty="false" sz="2800" lang="en-GB">
                          <a:solidFill>
                            <a:srgbClr val="FFFFFF"/>
                          </a:solidFill>
                        </a:rPr>
                        <a:t>What is the output PEP from a transmitter if an oscilloscope measures 500 volts peak-to-peak across a 50 ohm resistive load connected to the transmitter output?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8.75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625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7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G5C01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G5C15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G5C02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8" action="ppaction://hlinksldjump"/>
                        </a:rPr>
                        <a:t>G5C16</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G5C03</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24" action="ppaction://hlinksldjump"/>
                        </a:rPr>
                        <a:t>G5C17</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G5C04</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30" action="ppaction://hlinksldjump"/>
                        </a:rPr>
                        <a:t>G5C18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G5C05</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G5C06</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G5C07</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G5C08</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G5C09</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G5C10</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G5C11</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4" action="ppaction://hlinksldjump"/>
                        </a:rPr>
                        <a:t>G5C12</a:t>
                      </a:r>
                      <a:r>
                        <a:rPr smtClean="false" dirty="false" sz="1200" lang="en-US">
                          <a:hlinkClick r:id="rId5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7" action="ppaction://hlinksldjump"/>
                        </a:rPr>
                        <a:t>G5C13</a:t>
                      </a:r>
                      <a:r>
                        <a:rPr smtClean="false" dirty="false" sz="1200" lang="en-US">
                          <a:hlinkClick r:id="rId5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0" action="ppaction://hlinksldjump"/>
                        </a:rPr>
                        <a:t>G5C14</a:t>
                      </a:r>
                      <a:r>
                        <a:rPr smtClean="false" dirty="false" sz="1200" lang="en-US">
                          <a:hlinkClick r:id="rId6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63"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64"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Electrical Principles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G5C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18</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Resistors, capacitors, and inductors in series and parallel; transformers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2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G1B09</a:t>
                      </a:r>
                      <a:r>
                        <a:rPr smtClean="false" dirty="false" sz="2800" lang="en-US">
                          <a:solidFill>
                            <a:schemeClr val="bg1">
                              <a:alpha val="0"/>
                            </a:schemeClr>
                          </a:solidFill>
                        </a:rPr>
                        <a:t> ~ </a:t>
                      </a:r>
                      <a:r>
                        <a:rPr smtClean="false" dirty="false" sz="2800" lang="en-GB">
                          <a:solidFill>
                            <a:schemeClr val="bg1">
                              <a:alpha val="0"/>
                            </a:schemeClr>
                          </a:solidFill>
                        </a:rPr>
                        <a:t>When may an amateur station transmit communications in which the licensee or control operator has a pecuniary (monetary) interest?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other amateurs are being notified of the sale of apparatus normally used in an amateur station and such activity is not done on a regular basis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there is no other means of communications readily available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other amateurs are being notified of the sale of any item with a monetary value less than $200 and such activity is not done on a regular basis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97.113(a)(3)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G1B09</a:t>
                      </a:r>
                      <a:r>
                        <a:rPr smtClean="false" dirty="false" sz="2800" lang="en-US">
                          <a:solidFill>
                            <a:schemeClr val="bg1">
                              <a:alpha val="0"/>
                            </a:schemeClr>
                          </a:solidFill>
                        </a:rPr>
                        <a:t> ~ </a:t>
                      </a:r>
                      <a:r>
                        <a:rPr smtClean="false" dirty="false" sz="2800" lang="en-GB">
                          <a:solidFill>
                            <a:schemeClr val="bg1">
                              <a:alpha val="0"/>
                            </a:schemeClr>
                          </a:solidFill>
                        </a:rPr>
                        <a:t>When may an amateur station transmit communications in which the licensee or control operator has a pecuniary (monetary) interest?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there is no other means of communications readily available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other amateurs are being notified of the sale of any item with a monetary value less than $200 and such activity is not done on a regular basis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G1B09</a:t>
                      </a:r>
                      <a:r>
                        <a:rPr smtClean="false" dirty="false" sz="2800" lang="en-US">
                          <a:solidFill>
                            <a:srgbClr val="FFFFFF"/>
                          </a:solidFill>
                        </a:rPr>
                        <a:t> ~ </a:t>
                      </a:r>
                      <a:r>
                        <a:rPr smtClean="false" dirty="false" sz="2800" lang="en-GB">
                          <a:solidFill>
                            <a:srgbClr val="FFFFFF"/>
                          </a:solidFill>
                        </a:rPr>
                        <a:t>When may an amateur station transmit communications in which the licensee or control operator has a pecuniary (monetary) interest?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other amateurs are being notified of the sale of apparatus normally used in an amateur station and such activity is not done on a regular basis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there is no other means of communications readily available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other amateurs are being notified of the sale of any item with a monetary value less than $200 and such activity is not done on a regular basis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G5C01</a:t>
                      </a:r>
                      <a:r>
                        <a:rPr smtClean="false" dirty="false" sz="2800" lang="en-US">
                          <a:solidFill>
                            <a:schemeClr val="bg1">
                              <a:alpha val="0"/>
                            </a:schemeClr>
                          </a:solidFill>
                        </a:rPr>
                        <a:t> ~ </a:t>
                      </a:r>
                      <a:r>
                        <a:rPr smtClean="false" dirty="false" sz="2800" lang="en-GB">
                          <a:solidFill>
                            <a:schemeClr val="bg1">
                              <a:alpha val="0"/>
                            </a:schemeClr>
                          </a:solidFill>
                        </a:rPr>
                        <a:t>What causes a voltage to appear across the secondary winding of a transformer when an AC voltage source is connected across its primary winding?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Capacitive coupling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Displacement current coupling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Mutual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Mutual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G5C01</a:t>
                      </a:r>
                      <a:r>
                        <a:rPr smtClean="false" dirty="false" sz="2800" lang="en-US">
                          <a:solidFill>
                            <a:schemeClr val="bg1">
                              <a:alpha val="0"/>
                            </a:schemeClr>
                          </a:solidFill>
                        </a:rPr>
                        <a:t> ~ </a:t>
                      </a:r>
                      <a:r>
                        <a:rPr smtClean="false" dirty="false" sz="2800" lang="en-GB">
                          <a:solidFill>
                            <a:schemeClr val="bg1">
                              <a:alpha val="0"/>
                            </a:schemeClr>
                          </a:solidFill>
                        </a:rPr>
                        <a:t>What causes a voltage to appear across the secondary winding of a transformer when an AC voltage source is connected across its primary winding?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Capacitive coupling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Displacement current coupling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Mutual capacitance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G5C01</a:t>
                      </a:r>
                      <a:r>
                        <a:rPr smtClean="false" dirty="false" sz="2800" lang="en-US">
                          <a:solidFill>
                            <a:srgbClr val="FFFFFF"/>
                          </a:solidFill>
                        </a:rPr>
                        <a:t> ~ </a:t>
                      </a:r>
                      <a:r>
                        <a:rPr smtClean="false" dirty="false" sz="2800" lang="en-GB">
                          <a:solidFill>
                            <a:srgbClr val="FFFFFF"/>
                          </a:solidFill>
                        </a:rPr>
                        <a:t>What causes a voltage to appear across the secondary winding of a transformer when an AC voltage source is connected across its primary winding?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Capacitive coupling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Displacement current coupling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Mutual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Mutual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G5C02</a:t>
                      </a:r>
                      <a:r>
                        <a:rPr smtClean="false" dirty="false" sz="2800" lang="en-US">
                          <a:solidFill>
                            <a:schemeClr val="bg1">
                              <a:alpha val="0"/>
                            </a:schemeClr>
                          </a:solidFill>
                        </a:rPr>
                        <a:t> ~ </a:t>
                      </a:r>
                      <a:r>
                        <a:rPr smtClean="false" dirty="false" sz="2800" lang="en-GB">
                          <a:solidFill>
                            <a:schemeClr val="bg1">
                              <a:alpha val="0"/>
                            </a:schemeClr>
                          </a:solidFill>
                        </a:rPr>
                        <a:t>What happens if you reverse the primary and secondary windings of a 4:1 voltage step down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secondary voltage becomes 4 times the primary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transformer no longer functions as it is a unidirectional device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Additional resistance must be added in series with the primary to prevent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Additional resistance must be added in parallel with the secondary to prevent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G5C02</a:t>
                      </a:r>
                      <a:r>
                        <a:rPr smtClean="false" dirty="false" sz="2800" lang="en-US">
                          <a:solidFill>
                            <a:schemeClr val="bg1">
                              <a:alpha val="0"/>
                            </a:schemeClr>
                          </a:solidFill>
                        </a:rPr>
                        <a:t> ~ </a:t>
                      </a:r>
                      <a:r>
                        <a:rPr smtClean="false" dirty="false" sz="2800" lang="en-GB">
                          <a:solidFill>
                            <a:schemeClr val="bg1">
                              <a:alpha val="0"/>
                            </a:schemeClr>
                          </a:solidFill>
                        </a:rPr>
                        <a:t>What happens if you reverse the primary and secondary windings of a 4:1 voltage step down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transformer no longer functions as it is a unidirectional device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Additional resistance must be added in series with the primary to prevent overload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Additional resistance must be added in parallel with the secondary to prevent overload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G5C02</a:t>
                      </a:r>
                      <a:r>
                        <a:rPr smtClean="false" dirty="false" sz="2800" lang="en-US">
                          <a:solidFill>
                            <a:srgbClr val="FFFFFF"/>
                          </a:solidFill>
                        </a:rPr>
                        <a:t> ~ </a:t>
                      </a:r>
                      <a:r>
                        <a:rPr smtClean="false" dirty="false" sz="2800" lang="en-GB">
                          <a:solidFill>
                            <a:srgbClr val="FFFFFF"/>
                          </a:solidFill>
                        </a:rPr>
                        <a:t>What happens if you reverse the primary and secondary windings of a 4:1 voltage step down transformer?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secondary voltage becomes 4 times the primary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transformer no longer functions as it is a unidirectional device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Additional resistance must be added in series with the primary to prevent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Additional resistance must be added in parallel with the secondary to prevent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G5C03</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an existing resistor to increase the resistance?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G5C03</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an existing resistor to increase the resistance?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parallel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parallel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G5C03</a:t>
                      </a:r>
                      <a:r>
                        <a:rPr smtClean="false" dirty="false" sz="2800" lang="en-US">
                          <a:solidFill>
                            <a:srgbClr val="FFFFFF"/>
                          </a:solidFill>
                        </a:rPr>
                        <a:t> ~ </a:t>
                      </a:r>
                      <a:r>
                        <a:rPr smtClean="false" dirty="false" sz="2800" lang="en-GB">
                          <a:solidFill>
                            <a:srgbClr val="FFFFFF"/>
                          </a:solidFill>
                        </a:rPr>
                        <a:t>Which of the following components should be added to an existing resistor to increase the resistance?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resistor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resistor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capacitor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G5C04</a:t>
                      </a:r>
                      <a:r>
                        <a:rPr smtClean="false" dirty="false" sz="2800" lang="en-US">
                          <a:solidFill>
                            <a:schemeClr val="bg1">
                              <a:alpha val="0"/>
                            </a:schemeClr>
                          </a:solidFill>
                        </a:rPr>
                        <a:t> ~ </a:t>
                      </a:r>
                      <a:r>
                        <a:rPr smtClean="false" dirty="false" sz="2800" lang="en-GB">
                          <a:solidFill>
                            <a:schemeClr val="bg1">
                              <a:alpha val="0"/>
                            </a:schemeClr>
                          </a:solidFill>
                        </a:rPr>
                        <a:t>What is the total resistance of three 100 ohm resistors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0.33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33.3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G5C04</a:t>
                      </a:r>
                      <a:r>
                        <a:rPr smtClean="false" dirty="false" sz="2800" lang="en-US">
                          <a:solidFill>
                            <a:schemeClr val="bg1">
                              <a:alpha val="0"/>
                            </a:schemeClr>
                          </a:solidFill>
                        </a:rPr>
                        <a:t> ~ </a:t>
                      </a:r>
                      <a:r>
                        <a:rPr smtClean="false" dirty="false" sz="2800" lang="en-GB">
                          <a:solidFill>
                            <a:schemeClr val="bg1">
                              <a:alpha val="0"/>
                            </a:schemeClr>
                          </a:solidFill>
                        </a:rPr>
                        <a:t>What is the total resistance of three 100 ohm resistors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0.33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G5C04</a:t>
                      </a:r>
                      <a:r>
                        <a:rPr smtClean="false" dirty="false" sz="2800" lang="en-US">
                          <a:solidFill>
                            <a:srgbClr val="FFFFFF"/>
                          </a:solidFill>
                        </a:rPr>
                        <a:t> ~ </a:t>
                      </a:r>
                      <a:r>
                        <a:rPr smtClean="false" dirty="false" sz="2800" lang="en-GB">
                          <a:solidFill>
                            <a:srgbClr val="FFFFFF"/>
                          </a:solidFill>
                        </a:rPr>
                        <a:t>What is the total resistance of three 100 ohm resistors in parallel?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0.33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33.3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G5C05</a:t>
                      </a:r>
                      <a:r>
                        <a:rPr smtClean="false" dirty="false" sz="2800" lang="en-US">
                          <a:solidFill>
                            <a:schemeClr val="bg1">
                              <a:alpha val="0"/>
                            </a:schemeClr>
                          </a:solidFill>
                        </a:rPr>
                        <a:t> ~ </a:t>
                      </a:r>
                      <a:r>
                        <a:rPr smtClean="false" dirty="false" sz="2800" lang="en-GB">
                          <a:solidFill>
                            <a:schemeClr val="bg1">
                              <a:alpha val="0"/>
                            </a:schemeClr>
                          </a:solidFill>
                        </a:rPr>
                        <a:t>If three equal value resistors in series produce 450 ohms, what is the value of each resistor?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G5C05</a:t>
                      </a:r>
                      <a:r>
                        <a:rPr smtClean="false" dirty="false" sz="2800" lang="en-US">
                          <a:solidFill>
                            <a:schemeClr val="bg1">
                              <a:alpha val="0"/>
                            </a:schemeClr>
                          </a:solidFill>
                        </a:rPr>
                        <a:t> ~ </a:t>
                      </a:r>
                      <a:r>
                        <a:rPr smtClean="false" dirty="false" sz="2800" lang="en-GB">
                          <a:solidFill>
                            <a:schemeClr val="bg1">
                              <a:alpha val="0"/>
                            </a:schemeClr>
                          </a:solidFill>
                        </a:rPr>
                        <a:t>If three equal value resistors in series produce 450 ohms, what is the value of each resistor?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175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G5C05</a:t>
                      </a:r>
                      <a:r>
                        <a:rPr smtClean="false" dirty="false" sz="2800" lang="en-US">
                          <a:solidFill>
                            <a:srgbClr val="FFFFFF"/>
                          </a:solidFill>
                        </a:rPr>
                        <a:t> ~ </a:t>
                      </a:r>
                      <a:r>
                        <a:rPr smtClean="false" dirty="false" sz="2800" lang="en-GB">
                          <a:solidFill>
                            <a:srgbClr val="FFFFFF"/>
                          </a:solidFill>
                        </a:rPr>
                        <a:t>If three equal value resistors in series produce 450 ohms, what is the value of each resistor?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90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G5C06</a:t>
                      </a:r>
                      <a:r>
                        <a:rPr smtClean="false" dirty="false" sz="2800" lang="en-US">
                          <a:solidFill>
                            <a:schemeClr val="bg1">
                              <a:alpha val="0"/>
                            </a:schemeClr>
                          </a:solidFill>
                        </a:rPr>
                        <a:t> ~ </a:t>
                      </a:r>
                      <a:r>
                        <a:rPr smtClean="false" dirty="false" sz="2800" lang="en-GB">
                          <a:solidFill>
                            <a:schemeClr val="bg1">
                              <a:alpha val="0"/>
                            </a:schemeClr>
                          </a:solidFill>
                        </a:rPr>
                        <a:t>What is the RMS voltage across a 500-turn secondary winding in a transformer if the 2250-turn primary is connected to 120 VAC?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2370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540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26.7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5.9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G5C06</a:t>
                      </a:r>
                      <a:r>
                        <a:rPr smtClean="false" dirty="false" sz="2800" lang="en-US">
                          <a:solidFill>
                            <a:schemeClr val="bg1">
                              <a:alpha val="0"/>
                            </a:schemeClr>
                          </a:solidFill>
                        </a:rPr>
                        <a:t> ~ </a:t>
                      </a:r>
                      <a:r>
                        <a:rPr smtClean="false" dirty="false" sz="2800" lang="en-GB">
                          <a:solidFill>
                            <a:schemeClr val="bg1">
                              <a:alpha val="0"/>
                            </a:schemeClr>
                          </a:solidFill>
                        </a:rPr>
                        <a:t>What is the RMS voltage across a 500-turn secondary winding in a transformer if the 2250-turn primary is connected to 120 VAC?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2370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540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5.9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G5C06</a:t>
                      </a:r>
                      <a:r>
                        <a:rPr smtClean="false" dirty="false" sz="2800" lang="en-US">
                          <a:solidFill>
                            <a:srgbClr val="FFFFFF"/>
                          </a:solidFill>
                        </a:rPr>
                        <a:t> ~ </a:t>
                      </a:r>
                      <a:r>
                        <a:rPr smtClean="false" dirty="false" sz="2800" lang="en-GB">
                          <a:solidFill>
                            <a:srgbClr val="FFFFFF"/>
                          </a:solidFill>
                        </a:rPr>
                        <a:t>What is the RMS voltage across a 500-turn secondary winding in a transformer if the 2250-turn primary is connected to 120 VAC?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2370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540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26.7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5.9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G5C07</a:t>
                      </a:r>
                      <a:r>
                        <a:rPr smtClean="false" dirty="false" sz="2800" lang="en-US">
                          <a:solidFill>
                            <a:schemeClr val="bg1">
                              <a:alpha val="0"/>
                            </a:schemeClr>
                          </a:solidFill>
                        </a:rPr>
                        <a:t> ~ </a:t>
                      </a:r>
                      <a:r>
                        <a:rPr smtClean="false" dirty="false" sz="2800" lang="en-GB">
                          <a:solidFill>
                            <a:schemeClr val="bg1">
                              <a:alpha val="0"/>
                            </a:schemeClr>
                          </a:solidFill>
                        </a:rPr>
                        <a:t>What is the turns ratio of a transformer used to match an audio amplifier having 600 ohm output impedance to a speaker having 4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12.2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24.4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G5C07</a:t>
                      </a:r>
                      <a:r>
                        <a:rPr smtClean="false" dirty="false" sz="2800" lang="en-US">
                          <a:solidFill>
                            <a:schemeClr val="bg1">
                              <a:alpha val="0"/>
                            </a:schemeClr>
                          </a:solidFill>
                        </a:rPr>
                        <a:t> ~ </a:t>
                      </a:r>
                      <a:r>
                        <a:rPr smtClean="false" dirty="false" sz="2800" lang="en-GB">
                          <a:solidFill>
                            <a:schemeClr val="bg1">
                              <a:alpha val="0"/>
                            </a:schemeClr>
                          </a:solidFill>
                        </a:rPr>
                        <a:t>What is the turns ratio of a transformer used to match an audio amplifier having 600 ohm output impedance to a speaker having 4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24.4 to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 to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to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G5C07</a:t>
                      </a:r>
                      <a:r>
                        <a:rPr smtClean="false" dirty="false" sz="2800" lang="en-US">
                          <a:solidFill>
                            <a:srgbClr val="FFFFFF"/>
                          </a:solidFill>
                        </a:rPr>
                        <a:t> ~ </a:t>
                      </a:r>
                      <a:r>
                        <a:rPr smtClean="false" dirty="false" sz="2800" lang="en-GB">
                          <a:solidFill>
                            <a:srgbClr val="FFFFFF"/>
                          </a:solidFill>
                        </a:rPr>
                        <a:t>What is the turns ratio of a transformer used to match an audio amplifier having 600 ohm output impedance to a speaker having 4 ohm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12.2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24.4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G5C08</a:t>
                      </a:r>
                      <a:r>
                        <a:rPr smtClean="false" dirty="false" sz="2800" lang="en-US">
                          <a:solidFill>
                            <a:schemeClr val="bg1">
                              <a:alpha val="0"/>
                            </a:schemeClr>
                          </a:solidFill>
                        </a:rPr>
                        <a:t> ~ </a:t>
                      </a:r>
                      <a:r>
                        <a:rPr smtClean="false" dirty="false" sz="2800" lang="en-GB">
                          <a:solidFill>
                            <a:schemeClr val="bg1">
                              <a:alpha val="0"/>
                            </a:schemeClr>
                          </a:solidFill>
                        </a:rPr>
                        <a:t>What is the equivalent capacitance of two 5.0 nanofarad capacitors and one 750 picofarad capacitor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576.9 nanofarads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1733 picofarads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3583 picofarads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10.750 nanofarads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G5C08</a:t>
                      </a:r>
                      <a:r>
                        <a:rPr smtClean="false" dirty="false" sz="2800" lang="en-US">
                          <a:solidFill>
                            <a:schemeClr val="bg1">
                              <a:alpha val="0"/>
                            </a:schemeClr>
                          </a:solidFill>
                        </a:rPr>
                        <a:t> ~ </a:t>
                      </a:r>
                      <a:r>
                        <a:rPr smtClean="false" dirty="false" sz="2800" lang="en-GB">
                          <a:solidFill>
                            <a:schemeClr val="bg1">
                              <a:alpha val="0"/>
                            </a:schemeClr>
                          </a:solidFill>
                        </a:rPr>
                        <a:t>What is the equivalent capacitance of two 5.0 nanofarad capacitors and one 750 picofarad capacitor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576.9 nanofarads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1733 picofarads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3583 picofarads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G5C08</a:t>
                      </a:r>
                      <a:r>
                        <a:rPr smtClean="false" dirty="false" sz="2800" lang="en-US">
                          <a:solidFill>
                            <a:srgbClr val="FFFFFF"/>
                          </a:solidFill>
                        </a:rPr>
                        <a:t> ~ </a:t>
                      </a:r>
                      <a:r>
                        <a:rPr smtClean="false" dirty="false" sz="2800" lang="en-GB">
                          <a:solidFill>
                            <a:srgbClr val="FFFFFF"/>
                          </a:solidFill>
                        </a:rPr>
                        <a:t>What is the equivalent capacitance of two 5.0 nanofarad capacitors and one 750 picofarad capacitor connected in parallel?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576.9 nanofarads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1733 picofarads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3583 picofarads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10.750 nanofarads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G5C09</a:t>
                      </a:r>
                      <a:r>
                        <a:rPr smtClean="false" dirty="false" sz="2800" lang="en-US">
                          <a:solidFill>
                            <a:schemeClr val="bg1">
                              <a:alpha val="0"/>
                            </a:schemeClr>
                          </a:solidFill>
                        </a:rPr>
                        <a:t> ~ </a:t>
                      </a:r>
                      <a:r>
                        <a:rPr smtClean="false" dirty="false" sz="2800" lang="en-GB">
                          <a:solidFill>
                            <a:schemeClr val="bg1">
                              <a:alpha val="0"/>
                            </a:schemeClr>
                          </a:solidFill>
                        </a:rPr>
                        <a:t>What is the capacitance of three 100 microfarad capacitors connected in series?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33.3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G5C09</a:t>
                      </a:r>
                      <a:r>
                        <a:rPr smtClean="false" dirty="false" sz="2800" lang="en-US">
                          <a:solidFill>
                            <a:schemeClr val="bg1">
                              <a:alpha val="0"/>
                            </a:schemeClr>
                          </a:solidFill>
                        </a:rPr>
                        <a:t> ~ </a:t>
                      </a:r>
                      <a:r>
                        <a:rPr smtClean="false" dirty="false" sz="2800" lang="en-GB">
                          <a:solidFill>
                            <a:schemeClr val="bg1">
                              <a:alpha val="0"/>
                            </a:schemeClr>
                          </a:solidFill>
                        </a:rPr>
                        <a:t>What is the capacitance of three 100 microfarad capacitors connected in series?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0.33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G5C09</a:t>
                      </a:r>
                      <a:r>
                        <a:rPr smtClean="false" dirty="false" sz="2800" lang="en-US">
                          <a:solidFill>
                            <a:srgbClr val="FFFFFF"/>
                          </a:solidFill>
                        </a:rPr>
                        <a:t> ~ </a:t>
                      </a:r>
                      <a:r>
                        <a:rPr smtClean="false" dirty="false" sz="2800" lang="en-GB">
                          <a:solidFill>
                            <a:srgbClr val="FFFFFF"/>
                          </a:solidFill>
                        </a:rPr>
                        <a:t>What is the capacitance of three 100 microfarad capacitors connected in series?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33.3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8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G5C10</a:t>
                      </a:r>
                      <a:r>
                        <a:rPr smtClean="false" dirty="false" sz="2800" lang="en-US">
                          <a:solidFill>
                            <a:schemeClr val="bg1">
                              <a:alpha val="0"/>
                            </a:schemeClr>
                          </a:solidFill>
                        </a:rPr>
                        <a:t> ~ </a:t>
                      </a:r>
                      <a:r>
                        <a:rPr smtClean="false" dirty="false" sz="2800" lang="en-GB">
                          <a:solidFill>
                            <a:schemeClr val="bg1">
                              <a:alpha val="0"/>
                            </a:schemeClr>
                          </a:solidFill>
                        </a:rPr>
                        <a:t>What is the inductance of three 10 millihenry inductors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3.3 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3.3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G5C10</a:t>
                      </a:r>
                      <a:r>
                        <a:rPr smtClean="false" dirty="false" sz="2800" lang="en-US">
                          <a:solidFill>
                            <a:schemeClr val="bg1">
                              <a:alpha val="0"/>
                            </a:schemeClr>
                          </a:solidFill>
                        </a:rPr>
                        <a:t> ~ </a:t>
                      </a:r>
                      <a:r>
                        <a:rPr smtClean="false" dirty="false" sz="2800" lang="en-GB">
                          <a:solidFill>
                            <a:schemeClr val="bg1">
                              <a:alpha val="0"/>
                            </a:schemeClr>
                          </a:solidFill>
                        </a:rPr>
                        <a:t>What is the inductance of three 10 millihenry inductors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0.30 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3.3 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millihenrys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G5C10</a:t>
                      </a:r>
                      <a:r>
                        <a:rPr smtClean="false" dirty="false" sz="2800" lang="en-US">
                          <a:solidFill>
                            <a:srgbClr val="FFFFFF"/>
                          </a:solidFill>
                        </a:rPr>
                        <a:t> ~ </a:t>
                      </a:r>
                      <a:r>
                        <a:rPr smtClean="false" dirty="false" sz="2800" lang="en-GB">
                          <a:solidFill>
                            <a:srgbClr val="FFFFFF"/>
                          </a:solidFill>
                        </a:rPr>
                        <a:t>What is the inductance of three 10 millihenry inductors connected in parallel?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0.30 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3.3 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3.3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G1B10</a:t>
                      </a:r>
                      <a:r>
                        <a:rPr smtClean="false" dirty="false" sz="2800" lang="en-US">
                          <a:solidFill>
                            <a:schemeClr val="bg1">
                              <a:alpha val="0"/>
                            </a:schemeClr>
                          </a:solidFill>
                        </a:rPr>
                        <a:t> ~ </a:t>
                      </a:r>
                      <a:r>
                        <a:rPr smtClean="false" dirty="false" sz="2800" lang="en-GB">
                          <a:solidFill>
                            <a:schemeClr val="bg1">
                              <a:alpha val="0"/>
                            </a:schemeClr>
                          </a:solidFill>
                        </a:rPr>
                        <a:t>What is the power limit for beacon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97.203(c)</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G1B10</a:t>
                      </a:r>
                      <a:r>
                        <a:rPr smtClean="false" dirty="false" sz="2800" lang="en-US">
                          <a:solidFill>
                            <a:schemeClr val="bg1">
                              <a:alpha val="0"/>
                            </a:schemeClr>
                          </a:solidFill>
                        </a:rPr>
                        <a:t> ~ </a:t>
                      </a:r>
                      <a:r>
                        <a:rPr smtClean="false" dirty="false" sz="2800" lang="en-GB">
                          <a:solidFill>
                            <a:schemeClr val="bg1">
                              <a:alpha val="0"/>
                            </a:schemeClr>
                          </a:solidFill>
                        </a:rPr>
                        <a:t>What is the power limit for beacon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G1B10</a:t>
                      </a:r>
                      <a:r>
                        <a:rPr smtClean="false" dirty="false" sz="2800" lang="en-US">
                          <a:solidFill>
                            <a:srgbClr val="FFFFFF"/>
                          </a:solidFill>
                        </a:rPr>
                        <a:t> ~ </a:t>
                      </a:r>
                      <a:r>
                        <a:rPr smtClean="false" dirty="false" sz="2800" lang="en-GB">
                          <a:solidFill>
                            <a:srgbClr val="FFFFFF"/>
                          </a:solidFill>
                        </a:rPr>
                        <a:t>What is the power limit for beacon stations?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G5C11</a:t>
                      </a:r>
                      <a:r>
                        <a:rPr smtClean="false" dirty="false" sz="2800" lang="en-US">
                          <a:solidFill>
                            <a:schemeClr val="bg1">
                              <a:alpha val="0"/>
                            </a:schemeClr>
                          </a:solidFill>
                        </a:rPr>
                        <a:t> ~ </a:t>
                      </a:r>
                      <a:r>
                        <a:rPr smtClean="false" dirty="false" sz="2800" lang="en-GB">
                          <a:solidFill>
                            <a:schemeClr val="bg1">
                              <a:alpha val="0"/>
                            </a:schemeClr>
                          </a:solidFill>
                        </a:rPr>
                        <a:t>What is the inductance of a 20 millihenry inductor connected in series with a 50 millihenry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0.07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G5C11</a:t>
                      </a:r>
                      <a:r>
                        <a:rPr smtClean="false" dirty="false" sz="2800" lang="en-US">
                          <a:solidFill>
                            <a:schemeClr val="bg1">
                              <a:alpha val="0"/>
                            </a:schemeClr>
                          </a:solidFill>
                        </a:rPr>
                        <a:t> ~ </a:t>
                      </a:r>
                      <a:r>
                        <a:rPr smtClean="false" dirty="false" sz="2800" lang="en-GB">
                          <a:solidFill>
                            <a:schemeClr val="bg1">
                              <a:alpha val="0"/>
                            </a:schemeClr>
                          </a:solidFill>
                        </a:rPr>
                        <a:t>What is the inductance of a 20 millihenry inductor connected in series with a 50 millihenry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0.07 millihenrys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 millihenrys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millihenrys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G5C11</a:t>
                      </a:r>
                      <a:r>
                        <a:rPr smtClean="false" dirty="false" sz="2800" lang="en-US">
                          <a:solidFill>
                            <a:srgbClr val="FFFFFF"/>
                          </a:solidFill>
                        </a:rPr>
                        <a:t> ~ </a:t>
                      </a:r>
                      <a:r>
                        <a:rPr smtClean="false" dirty="false" sz="2800" lang="en-GB">
                          <a:solidFill>
                            <a:srgbClr val="FFFFFF"/>
                          </a:solidFill>
                        </a:rPr>
                        <a:t>What is the inductance of a 20 millihenry inductor connected in series with a 50 millihenry inductor?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0.07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 millihenrys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G5C12</a:t>
                      </a:r>
                      <a:r>
                        <a:rPr smtClean="false" dirty="false" sz="2800" lang="en-US">
                          <a:solidFill>
                            <a:schemeClr val="bg1">
                              <a:alpha val="0"/>
                            </a:schemeClr>
                          </a:solidFill>
                        </a:rPr>
                        <a:t> ~ </a:t>
                      </a:r>
                      <a:r>
                        <a:rPr smtClean="false" dirty="false" sz="2800" lang="en-GB">
                          <a:solidFill>
                            <a:schemeClr val="bg1">
                              <a:alpha val="0"/>
                            </a:schemeClr>
                          </a:solidFill>
                        </a:rPr>
                        <a:t>What is the capacitance of a 20 microfarad capacitor connected in series with a 50 microfarad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0.07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G5C12</a:t>
                      </a:r>
                      <a:r>
                        <a:rPr smtClean="false" dirty="false" sz="2800" lang="en-US">
                          <a:solidFill>
                            <a:schemeClr val="bg1">
                              <a:alpha val="0"/>
                            </a:schemeClr>
                          </a:solidFill>
                        </a:rPr>
                        <a:t> ~ </a:t>
                      </a:r>
                      <a:r>
                        <a:rPr smtClean="false" dirty="false" sz="2800" lang="en-GB">
                          <a:solidFill>
                            <a:schemeClr val="bg1">
                              <a:alpha val="0"/>
                            </a:schemeClr>
                          </a:solidFill>
                        </a:rPr>
                        <a:t>What is the capacitance of a 20 microfarad capacitor connected in series with a 50 microfarad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0.07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70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microfarads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G5C12</a:t>
                      </a:r>
                      <a:r>
                        <a:rPr smtClean="false" dirty="false" sz="2800" lang="en-US">
                          <a:solidFill>
                            <a:srgbClr val="FFFFFF"/>
                          </a:solidFill>
                        </a:rPr>
                        <a:t> ~ </a:t>
                      </a:r>
                      <a:r>
                        <a:rPr smtClean="false" dirty="false" sz="2800" lang="en-GB">
                          <a:solidFill>
                            <a:srgbClr val="FFFFFF"/>
                          </a:solidFill>
                        </a:rPr>
                        <a:t>What is the capacitance of a 20 microfarad capacitor connected in series with a 50 microfarad capacitor?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0.07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14.3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 microfarads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G5C13</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 capacitor to increase the capacitance?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inductor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G5C13</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 capacitor to increase the capacitance?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inductor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G5C13</a:t>
                      </a:r>
                      <a:r>
                        <a:rPr smtClean="false" dirty="false" sz="2800" lang="en-US">
                          <a:solidFill>
                            <a:srgbClr val="FFFFFF"/>
                          </a:solidFill>
                        </a:rPr>
                        <a:t> ~ </a:t>
                      </a:r>
                      <a:r>
                        <a:rPr smtClean="false" dirty="false" sz="2800" lang="en-GB">
                          <a:solidFill>
                            <a:srgbClr val="FFFFFF"/>
                          </a:solidFill>
                        </a:rPr>
                        <a:t>Which of the following components should be added to a capacitor to increase the capacitance?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inductor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resistor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capacitor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G5C14</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an inductor to increase the inductance?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inductor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inductor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G5C14</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should be added to an inductor to increase the inductance?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capacitor in series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resistor in parallel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inductor in parallel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G5C14</a:t>
                      </a:r>
                      <a:r>
                        <a:rPr smtClean="false" dirty="false" sz="2800" lang="en-US">
                          <a:solidFill>
                            <a:srgbClr val="FFFFFF"/>
                          </a:solidFill>
                        </a:rPr>
                        <a:t> ~ </a:t>
                      </a:r>
                      <a:r>
                        <a:rPr smtClean="false" dirty="false" sz="2800" lang="en-GB">
                          <a:solidFill>
                            <a:srgbClr val="FFFFFF"/>
                          </a:solidFill>
                        </a:rPr>
                        <a:t>Which of the following components should be added to an inductor to increase the inductance?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capacitor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resistor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inductor in parallel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inductor in series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G5C15</a:t>
                      </a:r>
                      <a:r>
                        <a:rPr smtClean="false" dirty="false" sz="2800" lang="en-US">
                          <a:solidFill>
                            <a:schemeClr val="bg1">
                              <a:alpha val="0"/>
                            </a:schemeClr>
                          </a:solidFill>
                        </a:rPr>
                        <a:t> ~ </a:t>
                      </a:r>
                      <a:r>
                        <a:rPr smtClean="false" dirty="false" sz="2800" lang="en-GB">
                          <a:solidFill>
                            <a:schemeClr val="bg1">
                              <a:alpha val="0"/>
                            </a:schemeClr>
                          </a:solidFill>
                        </a:rPr>
                        <a:t>What is the total resistance of a 10 ohm, a 20 ohm, and a 50 ohm resistor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5.9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0.17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G5C15</a:t>
                      </a:r>
                      <a:r>
                        <a:rPr smtClean="false" dirty="false" sz="2800" lang="en-US">
                          <a:solidFill>
                            <a:schemeClr val="bg1">
                              <a:alpha val="0"/>
                            </a:schemeClr>
                          </a:solidFill>
                        </a:rPr>
                        <a:t> ~ </a:t>
                      </a:r>
                      <a:r>
                        <a:rPr smtClean="false" dirty="false" sz="2800" lang="en-GB">
                          <a:solidFill>
                            <a:schemeClr val="bg1">
                              <a:alpha val="0"/>
                            </a:schemeClr>
                          </a:solidFill>
                        </a:rPr>
                        <a:t>What is the total resistance of a 10 ohm, a 20 ohm, and a 50 ohm resistor connected in parallel?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0.17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G5C15</a:t>
                      </a:r>
                      <a:r>
                        <a:rPr smtClean="false" dirty="false" sz="2800" lang="en-US">
                          <a:solidFill>
                            <a:srgbClr val="FFFFFF"/>
                          </a:solidFill>
                        </a:rPr>
                        <a:t> ~ </a:t>
                      </a:r>
                      <a:r>
                        <a:rPr smtClean="false" dirty="false" sz="2800" lang="en-GB">
                          <a:solidFill>
                            <a:srgbClr val="FFFFFF"/>
                          </a:solidFill>
                        </a:rPr>
                        <a:t>What is the total resistance of a 10 ohm, a 20 ohm, and a 50 ohm resistor connected in parallel?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5.9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0.17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G5C16</a:t>
                      </a:r>
                      <a:r>
                        <a:rPr smtClean="false" dirty="false" sz="2800" lang="en-US">
                          <a:solidFill>
                            <a:schemeClr val="bg1">
                              <a:alpha val="0"/>
                            </a:schemeClr>
                          </a:solidFill>
                        </a:rPr>
                        <a:t> ~ </a:t>
                      </a:r>
                      <a:r>
                        <a:rPr smtClean="false" dirty="false" sz="2800" lang="en-GB">
                          <a:solidFill>
                            <a:schemeClr val="bg1">
                              <a:alpha val="0"/>
                            </a:schemeClr>
                          </a:solidFill>
                        </a:rPr>
                        <a:t>Why is the conductor of the primary winding of many voltage step up transformers larger in diameter than the conductor of the secondary winding?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improve the coupling between the primary and secondary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accommodate the higher current of the primary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parasitic oscillations due to resistive losses in the primary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insure that the volume of the primary winding is equal to the volume of the secondary winding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G5C16</a:t>
                      </a:r>
                      <a:r>
                        <a:rPr smtClean="false" dirty="false" sz="2800" lang="en-US">
                          <a:solidFill>
                            <a:schemeClr val="bg1">
                              <a:alpha val="0"/>
                            </a:schemeClr>
                          </a:solidFill>
                        </a:rPr>
                        <a:t> ~ </a:t>
                      </a:r>
                      <a:r>
                        <a:rPr smtClean="false" dirty="false" sz="2800" lang="en-GB">
                          <a:solidFill>
                            <a:schemeClr val="bg1">
                              <a:alpha val="0"/>
                            </a:schemeClr>
                          </a:solidFill>
                        </a:rPr>
                        <a:t>Why is the conductor of the primary winding of many voltage step up transformers larger in diameter than the conductor of the secondary winding?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improve the coupling between the primary and secondary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parasitic oscillations due to resistive losses in the primary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insure that the volume of the primary winding is equal to the volume of the secondary winding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G5C16</a:t>
                      </a:r>
                      <a:r>
                        <a:rPr smtClean="false" dirty="false" sz="2800" lang="en-US">
                          <a:solidFill>
                            <a:srgbClr val="FFFFFF"/>
                          </a:solidFill>
                        </a:rPr>
                        <a:t> ~ </a:t>
                      </a:r>
                      <a:r>
                        <a:rPr smtClean="false" dirty="false" sz="2800" lang="en-GB">
                          <a:solidFill>
                            <a:srgbClr val="FFFFFF"/>
                          </a:solidFill>
                        </a:rPr>
                        <a:t>Why is the conductor of the primary winding of many voltage step up transformers larger in diameter than the conductor of the secondary winding?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improve the coupling between the primary and secondary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accommodate the higher current of the primary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prevent parasitic oscillations due to resistive losses in the primary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insure that the volume of the primary winding is equal to the volume of the secondary winding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G5C17</a:t>
                      </a:r>
                      <a:r>
                        <a:rPr smtClean="false" dirty="false" sz="2800" lang="en-US">
                          <a:solidFill>
                            <a:schemeClr val="bg1">
                              <a:alpha val="0"/>
                            </a:schemeClr>
                          </a:solidFill>
                        </a:rPr>
                        <a:t> ~ </a:t>
                      </a:r>
                      <a:r>
                        <a:rPr smtClean="false" dirty="false" sz="2800" lang="en-GB">
                          <a:solidFill>
                            <a:schemeClr val="bg1">
                              <a:alpha val="0"/>
                            </a:schemeClr>
                          </a:solidFill>
                        </a:rPr>
                        <a:t>What is the value in nanofarads (nF) of a 22,000 pF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220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G5C17</a:t>
                      </a:r>
                      <a:r>
                        <a:rPr smtClean="false" dirty="false" sz="2800" lang="en-US">
                          <a:solidFill>
                            <a:schemeClr val="bg1">
                              <a:alpha val="0"/>
                            </a:schemeClr>
                          </a:solidFill>
                        </a:rPr>
                        <a:t> ~ </a:t>
                      </a:r>
                      <a:r>
                        <a:rPr smtClean="false" dirty="false" sz="2800" lang="en-GB">
                          <a:solidFill>
                            <a:schemeClr val="bg1">
                              <a:alpha val="0"/>
                            </a:schemeClr>
                          </a:solidFill>
                        </a:rPr>
                        <a:t>What is the value in nanofarads (nF) of a 22,000 pF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0.22 nF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2.2 nF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220 nF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G5C17</a:t>
                      </a:r>
                      <a:r>
                        <a:rPr smtClean="false" dirty="false" sz="2800" lang="en-US">
                          <a:solidFill>
                            <a:srgbClr val="FFFFFF"/>
                          </a:solidFill>
                        </a:rPr>
                        <a:t> ~ </a:t>
                      </a:r>
                      <a:r>
                        <a:rPr smtClean="false" dirty="false" sz="2800" lang="en-GB">
                          <a:solidFill>
                            <a:srgbClr val="FFFFFF"/>
                          </a:solidFill>
                        </a:rPr>
                        <a:t>What is the value in nanofarads (nF) of a 22,000 pF capacitor?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22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220 nF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G5C18</a:t>
                      </a:r>
                      <a:r>
                        <a:rPr smtClean="false" dirty="false" sz="2800" lang="en-US">
                          <a:solidFill>
                            <a:schemeClr val="bg1">
                              <a:alpha val="0"/>
                            </a:schemeClr>
                          </a:solidFill>
                        </a:rPr>
                        <a:t> ~ </a:t>
                      </a:r>
                      <a:r>
                        <a:rPr smtClean="false" dirty="false" sz="2800" lang="en-GB">
                          <a:solidFill>
                            <a:schemeClr val="bg1">
                              <a:alpha val="0"/>
                            </a:schemeClr>
                          </a:solidFill>
                        </a:rPr>
                        <a:t>What is the value in microfarads of a 4700 nanofarad (nF)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47,000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G5C18</a:t>
                      </a:r>
                      <a:r>
                        <a:rPr smtClean="false" dirty="false" sz="2800" lang="en-US">
                          <a:solidFill>
                            <a:schemeClr val="bg1">
                              <a:alpha val="0"/>
                            </a:schemeClr>
                          </a:solidFill>
                        </a:rPr>
                        <a:t> ~ </a:t>
                      </a:r>
                      <a:r>
                        <a:rPr smtClean="false" dirty="false" sz="2800" lang="en-GB">
                          <a:solidFill>
                            <a:schemeClr val="bg1">
                              <a:alpha val="0"/>
                            </a:schemeClr>
                          </a:solidFill>
                        </a:rPr>
                        <a:t>What is the value in microfarads of a 4700 nanofarad (nF) capacitor?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47 �F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0.47 �F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47,000 �F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G5C18</a:t>
                      </a:r>
                      <a:r>
                        <a:rPr smtClean="false" dirty="false" sz="2800" lang="en-US">
                          <a:solidFill>
                            <a:srgbClr val="FFFFFF"/>
                          </a:solidFill>
                        </a:rPr>
                        <a:t> ~ </a:t>
                      </a:r>
                      <a:r>
                        <a:rPr smtClean="false" dirty="false" sz="2800" lang="en-GB">
                          <a:solidFill>
                            <a:srgbClr val="FFFFFF"/>
                          </a:solidFill>
                        </a:rPr>
                        <a:t>What is the value in microfarads of a 4700 nanofarad (nF) capacitor?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47,000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4.7 �F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Principles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G5C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29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G6A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Resistors; Capacitors; Inductors; Rectifiers; solid state diodes and transistors; vacuum tubes; batteries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18</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G6B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Analog and digital integrated circuits (ICs); microprocessors; memory; I/O devices; microwave ICs (MMICs); display devices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18</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2</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36</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1"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G6</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Circuit Components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29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G6A01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G6A16</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G6A02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8" action="ppaction://hlinksldjump"/>
                        </a:rPr>
                        <a:t>G6A17</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G6A03</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24" action="ppaction://hlinksldjump"/>
                        </a:rPr>
                        <a:t>G6A18</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G6A04</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30" action="ppaction://hlinksldjump"/>
                        </a:rPr>
                        <a:t>G6A19</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G6A05</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G6A06</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G6A07</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G6A08</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G6A09</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G6A10</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G6A11</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4" action="ppaction://hlinksldjump"/>
                        </a:rPr>
                        <a:t>G6A12</a:t>
                      </a:r>
                      <a:r>
                        <a:rPr smtClean="false" dirty="false" sz="1200" lang="en-US">
                          <a:hlinkClick r:id="rId5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7" action="ppaction://hlinksldjump"/>
                        </a:rPr>
                        <a:t>G6A13</a:t>
                      </a:r>
                      <a:r>
                        <a:rPr smtClean="false" dirty="false" sz="1200" lang="en-US">
                          <a:hlinkClick r:id="rId5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0" action="ppaction://hlinksldjump"/>
                        </a:rPr>
                        <a:t>G6A14</a:t>
                      </a:r>
                      <a:r>
                        <a:rPr smtClean="false" dirty="false" sz="1200" lang="en-US">
                          <a:hlinkClick r:id="rId6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63"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64"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Circuit Components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G6A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18</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Resistors; Capacitors; Inductors; Rectifiers; solid state diodes and transistors; vacuum tubes; batteries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G1A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General Class control operator frequency privileges; primary and secondary allocations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14</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G1B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Antenna structure limitations; good engineering and good amateur practice; beacon operation; prohibited transmissions; retransmitting radio signals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G1C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Transmitter power regulations; data emission standards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4" action="ppaction://hlinksldjump"/>
                        </a:rPr>
                        <a:t>G1D</a:t>
                      </a:r>
                      <a:r>
                        <a:rPr smtClean="false" dirty="false" lang="en-US">
                          <a:hlinkClick r:id="rId16"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Volunteer Examiners and Volunteer Examiner Coordinators; temporary identification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7" action="ppaction://hlinksldjump"/>
                        </a:rPr>
                        <a:t>G1E</a:t>
                      </a:r>
                      <a:r>
                        <a:rPr smtClean="false" dirty="false" lang="en-US">
                          <a:hlinkClick r:id="rId19"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Control categories; repeater regulations; harmful interference; third party rules; ITU regions; automatically controlled digital station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5</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60</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20"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G1</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Commission's Rules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3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G1B11</a:t>
                      </a:r>
                      <a:r>
                        <a:rPr smtClean="false" dirty="false" sz="2800" lang="en-US">
                          <a:solidFill>
                            <a:schemeClr val="bg1">
                              <a:alpha val="0"/>
                            </a:schemeClr>
                          </a:solidFill>
                        </a:rPr>
                        <a:t> ~ </a:t>
                      </a:r>
                      <a:r>
                        <a:rPr smtClean="false" dirty="false" sz="2800" lang="en-GB">
                          <a:solidFill>
                            <a:schemeClr val="bg1">
                              <a:alpha val="0"/>
                            </a:schemeClr>
                          </a:solidFill>
                        </a:rPr>
                        <a:t>How does the FCC require an amateur station to be operated in all respects not specifically covered by the Part 97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conformance with the rules of the IARU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conformance with Amateur Radio custom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conformance with good engineering and good amateur practice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97.101(a)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G1B11</a:t>
                      </a:r>
                      <a:r>
                        <a:rPr smtClean="false" dirty="false" sz="2800" lang="en-US">
                          <a:solidFill>
                            <a:schemeClr val="bg1">
                              <a:alpha val="0"/>
                            </a:schemeClr>
                          </a:solidFill>
                        </a:rPr>
                        <a:t> ~ </a:t>
                      </a:r>
                      <a:r>
                        <a:rPr smtClean="false" dirty="false" sz="2800" lang="en-GB">
                          <a:solidFill>
                            <a:schemeClr val="bg1">
                              <a:alpha val="0"/>
                            </a:schemeClr>
                          </a:solidFill>
                        </a:rPr>
                        <a:t>How does the FCC require an amateur station to be operated in all respects not specifically covered by the Part 97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conformance with the rules of the IARU</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conformance with Amateur Radio custom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G1B11</a:t>
                      </a:r>
                      <a:r>
                        <a:rPr smtClean="false" dirty="false" sz="2800" lang="en-US">
                          <a:solidFill>
                            <a:srgbClr val="FFFFFF"/>
                          </a:solidFill>
                        </a:rPr>
                        <a:t> ~ </a:t>
                      </a:r>
                      <a:r>
                        <a:rPr smtClean="false" dirty="false" sz="2800" lang="en-GB">
                          <a:solidFill>
                            <a:srgbClr val="FFFFFF"/>
                          </a:solidFill>
                        </a:rPr>
                        <a:t>How does the FCC require an amateur station to be operated in all respects not specifically covered by the Part 97 rules?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conformance with the rules of the IARU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conformance with Amateur Radio custom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conformance with good engineering and good amateur practice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G6A01</a:t>
                      </a:r>
                      <a:r>
                        <a:rPr smtClean="false" dirty="false" sz="2800" lang="en-US">
                          <a:solidFill>
                            <a:schemeClr val="bg1">
                              <a:alpha val="0"/>
                            </a:schemeClr>
                          </a:solidFill>
                        </a:rPr>
                        <a:t> ~ </a:t>
                      </a:r>
                      <a:r>
                        <a:rPr smtClean="false" dirty="false" sz="2800" lang="en-GB">
                          <a:solidFill>
                            <a:schemeClr val="bg1">
                              <a:alpha val="0"/>
                            </a:schemeClr>
                          </a:solidFill>
                        </a:rPr>
                        <a:t>What is the minimum allowable discharge voltage for maximum life of a standard 12 volt lead acid battery?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G6A01</a:t>
                      </a:r>
                      <a:r>
                        <a:rPr smtClean="false" dirty="false" sz="2800" lang="en-US">
                          <a:solidFill>
                            <a:schemeClr val="bg1">
                              <a:alpha val="0"/>
                            </a:schemeClr>
                          </a:solidFill>
                        </a:rPr>
                        <a:t> ~ </a:t>
                      </a:r>
                      <a:r>
                        <a:rPr smtClean="false" dirty="false" sz="2800" lang="en-GB">
                          <a:solidFill>
                            <a:schemeClr val="bg1">
                              <a:alpha val="0"/>
                            </a:schemeClr>
                          </a:solidFill>
                        </a:rPr>
                        <a:t>What is the minimum allowable discharge voltage for maximum life of a standard 12 volt lead acid battery?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8.5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G6A01</a:t>
                      </a:r>
                      <a:r>
                        <a:rPr smtClean="false" dirty="false" sz="2800" lang="en-US">
                          <a:solidFill>
                            <a:srgbClr val="FFFFFF"/>
                          </a:solidFill>
                        </a:rPr>
                        <a:t> ~ </a:t>
                      </a:r>
                      <a:r>
                        <a:rPr smtClean="false" dirty="false" sz="2800" lang="en-GB">
                          <a:solidFill>
                            <a:srgbClr val="FFFFFF"/>
                          </a:solidFill>
                        </a:rPr>
                        <a:t>What is the minimum allowable discharge voltage for maximum life of a standard 12 volt lead acid battery?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10.5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G6A02</a:t>
                      </a:r>
                      <a:r>
                        <a:rPr smtClean="false" dirty="false" sz="2800" lang="en-US">
                          <a:solidFill>
                            <a:schemeClr val="bg1">
                              <a:alpha val="0"/>
                            </a:schemeClr>
                          </a:solidFill>
                        </a:rPr>
                        <a:t> ~ </a:t>
                      </a:r>
                      <a:r>
                        <a:rPr smtClean="false" dirty="false" sz="2800" lang="en-GB">
                          <a:solidFill>
                            <a:schemeClr val="bg1">
                              <a:alpha val="0"/>
                            </a:schemeClr>
                          </a:solidFill>
                        </a:rPr>
                        <a:t>What is an advantage of the low internal resistance of nickel-cadmium batteries?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discharge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Rapid recharge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G6A02</a:t>
                      </a:r>
                      <a:r>
                        <a:rPr smtClean="false" dirty="false" sz="2800" lang="en-US">
                          <a:solidFill>
                            <a:schemeClr val="bg1">
                              <a:alpha val="0"/>
                            </a:schemeClr>
                          </a:solidFill>
                        </a:rPr>
                        <a:t> ~ </a:t>
                      </a:r>
                      <a:r>
                        <a:rPr smtClean="false" dirty="false" sz="2800" lang="en-GB">
                          <a:solidFill>
                            <a:schemeClr val="bg1">
                              <a:alpha val="0"/>
                            </a:schemeClr>
                          </a:solidFill>
                        </a:rPr>
                        <a:t>What is an advantage of the low internal resistance of nickel-cadmium batteries?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 life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voltage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Rapid recharge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G6A02</a:t>
                      </a:r>
                      <a:r>
                        <a:rPr smtClean="false" dirty="false" sz="2800" lang="en-US">
                          <a:solidFill>
                            <a:srgbClr val="FFFFFF"/>
                          </a:solidFill>
                        </a:rPr>
                        <a:t> ~ </a:t>
                      </a:r>
                      <a:r>
                        <a:rPr smtClean="false" dirty="false" sz="2800" lang="en-GB">
                          <a:solidFill>
                            <a:srgbClr val="FFFFFF"/>
                          </a:solidFill>
                        </a:rPr>
                        <a:t>What is an advantage of the low internal resistance of nickel-cadmium batteries?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discharge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Rapid recharge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G6A03</a:t>
                      </a:r>
                      <a:r>
                        <a:rPr smtClean="false" dirty="false" sz="2800" lang="en-US">
                          <a:solidFill>
                            <a:schemeClr val="bg1">
                              <a:alpha val="0"/>
                            </a:schemeClr>
                          </a:solidFill>
                        </a:rPr>
                        <a:t> ~ </a:t>
                      </a:r>
                      <a:r>
                        <a:rPr smtClean="false" dirty="false" sz="2800" lang="en-GB">
                          <a:solidFill>
                            <a:schemeClr val="bg1">
                              <a:alpha val="0"/>
                            </a:schemeClr>
                          </a:solidFill>
                        </a:rPr>
                        <a:t>What is the approximate junction threshold voltage of a germanium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G6A03</a:t>
                      </a:r>
                      <a:r>
                        <a:rPr smtClean="false" dirty="false" sz="2800" lang="en-US">
                          <a:solidFill>
                            <a:schemeClr val="bg1">
                              <a:alpha val="0"/>
                            </a:schemeClr>
                          </a:solidFill>
                        </a:rPr>
                        <a:t> ~ </a:t>
                      </a:r>
                      <a:r>
                        <a:rPr smtClean="false" dirty="false" sz="2800" lang="en-GB">
                          <a:solidFill>
                            <a:schemeClr val="bg1">
                              <a:alpha val="0"/>
                            </a:schemeClr>
                          </a:solidFill>
                        </a:rPr>
                        <a:t>What is the approximate junction threshold voltage of a germanium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 volt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0.7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G6A03</a:t>
                      </a:r>
                      <a:r>
                        <a:rPr smtClean="false" dirty="false" sz="2800" lang="en-US">
                          <a:solidFill>
                            <a:srgbClr val="FFFFFF"/>
                          </a:solidFill>
                        </a:rPr>
                        <a:t> ~ </a:t>
                      </a:r>
                      <a:r>
                        <a:rPr smtClean="false" dirty="false" sz="2800" lang="en-GB">
                          <a:solidFill>
                            <a:srgbClr val="FFFFFF"/>
                          </a:solidFill>
                        </a:rPr>
                        <a:t>What is the approximate junction threshold voltage of a germanium diode?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0.1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G6A04</a:t>
                      </a:r>
                      <a:r>
                        <a:rPr smtClean="false" dirty="false" sz="2800" lang="en-US">
                          <a:solidFill>
                            <a:schemeClr val="bg1">
                              <a:alpha val="0"/>
                            </a:schemeClr>
                          </a:solidFill>
                        </a:rPr>
                        <a:t> ~ </a:t>
                      </a:r>
                      <a:r>
                        <a:rPr smtClean="false" dirty="false" sz="2800" lang="en-GB">
                          <a:solidFill>
                            <a:schemeClr val="bg1">
                              <a:alpha val="0"/>
                            </a:schemeClr>
                          </a:solidFill>
                        </a:rPr>
                        <a:t>When is it acceptable to recharge a carbon-zinc primary cell?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long as the voltage has not been allowed to drop below 1.0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cell is kept warm during the recharging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a constant current charger is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G6A04</a:t>
                      </a:r>
                      <a:r>
                        <a:rPr smtClean="false" dirty="false" sz="2800" lang="en-US">
                          <a:solidFill>
                            <a:schemeClr val="bg1">
                              <a:alpha val="0"/>
                            </a:schemeClr>
                          </a:solidFill>
                        </a:rPr>
                        <a:t> ~ </a:t>
                      </a:r>
                      <a:r>
                        <a:rPr smtClean="false" dirty="false" sz="2800" lang="en-GB">
                          <a:solidFill>
                            <a:schemeClr val="bg1">
                              <a:alpha val="0"/>
                            </a:schemeClr>
                          </a:solidFill>
                        </a:rPr>
                        <a:t>When is it acceptable to recharge a carbon-zinc primary cell?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long as the voltage has not been allowed to drop below 1.0 volt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cell is kept warm during the recharging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a constant current charger is used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G6A04</a:t>
                      </a:r>
                      <a:r>
                        <a:rPr smtClean="false" dirty="false" sz="2800" lang="en-US">
                          <a:solidFill>
                            <a:srgbClr val="FFFFFF"/>
                          </a:solidFill>
                        </a:rPr>
                        <a:t> ~ </a:t>
                      </a:r>
                      <a:r>
                        <a:rPr smtClean="false" dirty="false" sz="2800" lang="en-GB">
                          <a:solidFill>
                            <a:srgbClr val="FFFFFF"/>
                          </a:solidFill>
                        </a:rPr>
                        <a:t>When is it acceptable to recharge a carbon-zinc primary cell?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long as the voltage has not been allowed to drop below 1.0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 cell is kept warm during the recharging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a constant current charger is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G6A05</a:t>
                      </a:r>
                      <a:r>
                        <a:rPr smtClean="false" dirty="false" sz="2800" lang="en-US">
                          <a:solidFill>
                            <a:schemeClr val="bg1">
                              <a:alpha val="0"/>
                            </a:schemeClr>
                          </a:solidFill>
                        </a:rPr>
                        <a:t> ~ </a:t>
                      </a:r>
                      <a:r>
                        <a:rPr smtClean="false" dirty="false" sz="2800" lang="en-GB">
                          <a:solidFill>
                            <a:schemeClr val="bg1">
                              <a:alpha val="0"/>
                            </a:schemeClr>
                          </a:solidFill>
                        </a:rPr>
                        <a:t>What is the approximate junction threshold voltage of a conventional silicon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G6A05</a:t>
                      </a:r>
                      <a:r>
                        <a:rPr smtClean="false" dirty="false" sz="2800" lang="en-US">
                          <a:solidFill>
                            <a:schemeClr val="bg1">
                              <a:alpha val="0"/>
                            </a:schemeClr>
                          </a:solidFill>
                        </a:rPr>
                        <a:t> ~ </a:t>
                      </a:r>
                      <a:r>
                        <a:rPr smtClean="false" dirty="false" sz="2800" lang="en-GB">
                          <a:solidFill>
                            <a:schemeClr val="bg1">
                              <a:alpha val="0"/>
                            </a:schemeClr>
                          </a:solidFill>
                        </a:rPr>
                        <a:t>What is the approximate junction threshold voltage of a conventional silicon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0.1 volt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0.3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 volts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G6A05</a:t>
                      </a:r>
                      <a:r>
                        <a:rPr smtClean="false" dirty="false" sz="2800" lang="en-US">
                          <a:solidFill>
                            <a:srgbClr val="FFFFFF"/>
                          </a:solidFill>
                        </a:rPr>
                        <a:t> ~ </a:t>
                      </a:r>
                      <a:r>
                        <a:rPr smtClean="false" dirty="false" sz="2800" lang="en-GB">
                          <a:solidFill>
                            <a:srgbClr val="FFFFFF"/>
                          </a:solidFill>
                        </a:rPr>
                        <a:t>What is the approximate junction threshold voltage of a conventional silicon diode?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0.1 volt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0.3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0.7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 volts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a Schottky diode in an RF switching circuit rather than a standard silicon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Longer switching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breakdown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a Schottky diode in an RF switching circuit rather than a standard silicon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inductance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Longer switching times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breakdown voltage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G6A06</a:t>
                      </a:r>
                      <a:r>
                        <a:rPr smtClean="false" dirty="false" sz="2800" lang="en-US">
                          <a:solidFill>
                            <a:srgbClr val="FFFFFF"/>
                          </a:solidFill>
                        </a:rPr>
                        <a:t> ~ </a:t>
                      </a:r>
                      <a:r>
                        <a:rPr smtClean="false" dirty="false" sz="2800" lang="en-GB">
                          <a:solidFill>
                            <a:srgbClr val="FFFFFF"/>
                          </a:solidFill>
                        </a:rPr>
                        <a:t>Which of the following is an advantage of using a Schottky diode in an RF switching circuit rather than a standard silicon diode?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inductance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Longer switching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breakdown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G6A07</a:t>
                      </a:r>
                      <a:r>
                        <a:rPr smtClean="false" dirty="false" sz="2800" lang="en-US">
                          <a:solidFill>
                            <a:schemeClr val="bg1">
                              <a:alpha val="0"/>
                            </a:schemeClr>
                          </a:solidFill>
                        </a:rPr>
                        <a:t> ~ </a:t>
                      </a:r>
                      <a:r>
                        <a:rPr smtClean="false" dirty="false" sz="2800" lang="en-GB">
                          <a:solidFill>
                            <a:schemeClr val="bg1">
                              <a:alpha val="0"/>
                            </a:schemeClr>
                          </a:solidFill>
                        </a:rPr>
                        <a:t>What are the stable operating points for a bipolar transistor used as a switch in a logic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saturation and cutoff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active region (between the cutoff and saturation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peak and valley current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enhancement and depletion modes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G6A07</a:t>
                      </a:r>
                      <a:r>
                        <a:rPr smtClean="false" dirty="false" sz="2800" lang="en-US">
                          <a:solidFill>
                            <a:schemeClr val="bg1">
                              <a:alpha val="0"/>
                            </a:schemeClr>
                          </a:solidFill>
                        </a:rPr>
                        <a:t> ~ </a:t>
                      </a:r>
                      <a:r>
                        <a:rPr smtClean="false" dirty="false" sz="2800" lang="en-GB">
                          <a:solidFill>
                            <a:schemeClr val="bg1">
                              <a:alpha val="0"/>
                            </a:schemeClr>
                          </a:solidFill>
                        </a:rPr>
                        <a:t>What are the stable operating points for a bipolar transistor used as a switch in a logic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active region (between the cutoff and saturation regions)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peak and valley current points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enhancement and depletion modes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G6A07</a:t>
                      </a:r>
                      <a:r>
                        <a:rPr smtClean="false" dirty="false" sz="2800" lang="en-US">
                          <a:solidFill>
                            <a:srgbClr val="FFFFFF"/>
                          </a:solidFill>
                        </a:rPr>
                        <a:t> ~ </a:t>
                      </a:r>
                      <a:r>
                        <a:rPr smtClean="false" dirty="false" sz="2800" lang="en-GB">
                          <a:solidFill>
                            <a:srgbClr val="FFFFFF"/>
                          </a:solidFill>
                        </a:rPr>
                        <a:t>What are the stable operating points for a bipolar transistor used as a switch in a logic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saturation and cutoff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active region (between the cutoff and saturation regions)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peak and valley current points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enhancement and depletion modes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G6A08</a:t>
                      </a:r>
                      <a:r>
                        <a:rPr smtClean="false" dirty="false" sz="2800" lang="en-US">
                          <a:solidFill>
                            <a:schemeClr val="bg1">
                              <a:alpha val="0"/>
                            </a:schemeClr>
                          </a:solidFill>
                        </a:rPr>
                        <a:t> ~ </a:t>
                      </a:r>
                      <a:r>
                        <a:rPr smtClean="false" dirty="false" sz="2800" lang="en-GB">
                          <a:solidFill>
                            <a:schemeClr val="bg1">
                              <a:alpha val="0"/>
                            </a:schemeClr>
                          </a:solidFill>
                        </a:rPr>
                        <a:t>Why must the cases of some large power transistors be insulated from ground?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beta of the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improve the power dissipation capability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stray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avoid shorting the collector or drain voltage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G6A08</a:t>
                      </a:r>
                      <a:r>
                        <a:rPr smtClean="false" dirty="false" sz="2800" lang="en-US">
                          <a:solidFill>
                            <a:schemeClr val="bg1">
                              <a:alpha val="0"/>
                            </a:schemeClr>
                          </a:solidFill>
                        </a:rPr>
                        <a:t> ~ </a:t>
                      </a:r>
                      <a:r>
                        <a:rPr smtClean="false" dirty="false" sz="2800" lang="en-GB">
                          <a:solidFill>
                            <a:schemeClr val="bg1">
                              <a:alpha val="0"/>
                            </a:schemeClr>
                          </a:solidFill>
                        </a:rPr>
                        <a:t>Why must the cases of some large power transistors be insulated from ground?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beta of the transistor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improve the power dissipation capability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stray capacitance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G6A08</a:t>
                      </a:r>
                      <a:r>
                        <a:rPr smtClean="false" dirty="false" sz="2800" lang="en-US">
                          <a:solidFill>
                            <a:srgbClr val="FFFFFF"/>
                          </a:solidFill>
                        </a:rPr>
                        <a:t> ~ </a:t>
                      </a:r>
                      <a:r>
                        <a:rPr smtClean="false" dirty="false" sz="2800" lang="en-GB">
                          <a:solidFill>
                            <a:srgbClr val="FFFFFF"/>
                          </a:solidFill>
                        </a:rPr>
                        <a:t>Why must the cases of some large power transistors be insulated from ground?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beta of the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improve the power dissipation capability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stray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avoid shorting the collector or drain voltage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G6A09</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construction of a MOSFET?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gate is formed by a back-biased junction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gate is separated from the channel with a thin insulating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is separated from the drain by a thin insulating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is formed by depositing metal on silicon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G6A09</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construction of a MOSFET?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gate is formed by a back-biased junction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is separated from the drain by a thin insulating layer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source is formed by depositing metal on silicon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G6A09</a:t>
                      </a:r>
                      <a:r>
                        <a:rPr smtClean="false" dirty="false" sz="2800" lang="en-US">
                          <a:solidFill>
                            <a:srgbClr val="FFFFFF"/>
                          </a:solidFill>
                        </a:rPr>
                        <a:t> ~ </a:t>
                      </a:r>
                      <a:r>
                        <a:rPr smtClean="false" dirty="false" sz="2800" lang="en-GB">
                          <a:solidFill>
                            <a:srgbClr val="FFFFFF"/>
                          </a:solidFill>
                        </a:rPr>
                        <a:t>Which of the following describes the construction of a MOSFET?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gate is formed by a back-biased junction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gate is separated from the channel with a thin insulating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source is separated from the drain by a thin insulating layer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source is formed by depositing metal on silicon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0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G6A10</a:t>
                      </a:r>
                      <a:r>
                        <a:rPr smtClean="false" dirty="false" sz="2800" lang="en-US">
                          <a:solidFill>
                            <a:schemeClr val="bg1">
                              <a:alpha val="0"/>
                            </a:schemeClr>
                          </a:solidFill>
                        </a:rPr>
                        <a:t> ~ </a:t>
                      </a:r>
                      <a:r>
                        <a:rPr smtClean="false" dirty="false" sz="2800" lang="en-GB">
                          <a:solidFill>
                            <a:schemeClr val="bg1">
                              <a:alpha val="0"/>
                            </a:schemeClr>
                          </a:solidFill>
                        </a:rPr>
                        <a:t>Which element of a triode vacuum tube is used to regulate the flow of electrons between cathode and plate?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Control grid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Heater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Screen Grid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Trigger electrode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G6A10</a:t>
                      </a:r>
                      <a:r>
                        <a:rPr smtClean="false" dirty="false" sz="2800" lang="en-US">
                          <a:solidFill>
                            <a:schemeClr val="bg1">
                              <a:alpha val="0"/>
                            </a:schemeClr>
                          </a:solidFill>
                        </a:rPr>
                        <a:t> ~ </a:t>
                      </a:r>
                      <a:r>
                        <a:rPr smtClean="false" dirty="false" sz="2800" lang="en-GB">
                          <a:solidFill>
                            <a:schemeClr val="bg1">
                              <a:alpha val="0"/>
                            </a:schemeClr>
                          </a:solidFill>
                        </a:rPr>
                        <a:t>Which element of a triode vacuum tube is used to regulate the flow of electrons between cathode and plate?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Heater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Screen Grid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Trigger electrode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G6A10</a:t>
                      </a:r>
                      <a:r>
                        <a:rPr smtClean="false" dirty="false" sz="2800" lang="en-US">
                          <a:solidFill>
                            <a:srgbClr val="FFFFFF"/>
                          </a:solidFill>
                        </a:rPr>
                        <a:t> ~ </a:t>
                      </a:r>
                      <a:r>
                        <a:rPr smtClean="false" dirty="false" sz="2800" lang="en-GB">
                          <a:solidFill>
                            <a:srgbClr val="FFFFFF"/>
                          </a:solidFill>
                        </a:rPr>
                        <a:t>Which element of a triode vacuum tube is used to regulate the flow of electrons between cathode and plate?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Control grid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Heater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Screen Grid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Trigger electrode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G1B12</a:t>
                      </a:r>
                      <a:r>
                        <a:rPr smtClean="false" dirty="false" sz="2800" lang="en-US">
                          <a:solidFill>
                            <a:schemeClr val="bg1">
                              <a:alpha val="0"/>
                            </a:schemeClr>
                          </a:solidFill>
                        </a:rPr>
                        <a:t> ~ </a:t>
                      </a:r>
                      <a:r>
                        <a:rPr smtClean="false" dirty="false" sz="2800" lang="en-GB">
                          <a:solidFill>
                            <a:schemeClr val="bg1">
                              <a:alpha val="0"/>
                            </a:schemeClr>
                          </a:solidFill>
                        </a:rPr>
                        <a:t>Who or what determines "good engineering and good amateur practice" as applied to the operation of an amateur station in all respects not covered by the Part 97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IEEE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97.101(a)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G1B12</a:t>
                      </a:r>
                      <a:r>
                        <a:rPr smtClean="false" dirty="false" sz="2800" lang="en-US">
                          <a:solidFill>
                            <a:schemeClr val="bg1">
                              <a:alpha val="0"/>
                            </a:schemeClr>
                          </a:solidFill>
                        </a:rPr>
                        <a:t> ~ </a:t>
                      </a:r>
                      <a:r>
                        <a:rPr smtClean="false" dirty="false" sz="2800" lang="en-GB">
                          <a:solidFill>
                            <a:schemeClr val="bg1">
                              <a:alpha val="0"/>
                            </a:schemeClr>
                          </a:solidFill>
                        </a:rPr>
                        <a:t>Who or what determines "good engineering and good amateur practice" as applied to the operation of an amateur station in all respects not covered by the Part 97 rules?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IEEE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ITU</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G1B12</a:t>
                      </a:r>
                      <a:r>
                        <a:rPr smtClean="false" dirty="false" sz="2800" lang="en-US">
                          <a:solidFill>
                            <a:srgbClr val="FFFFFF"/>
                          </a:solidFill>
                        </a:rPr>
                        <a:t> ~ </a:t>
                      </a:r>
                      <a:r>
                        <a:rPr smtClean="false" dirty="false" sz="2800" lang="en-GB">
                          <a:solidFill>
                            <a:srgbClr val="FFFFFF"/>
                          </a:solidFill>
                        </a:rPr>
                        <a:t>Who or what determines "good engineering and good amateur practice" as applied to the operation of an amateur station in all respects not covered by the Part 97 rules?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IEEE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ITU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G6A11</a:t>
                      </a:r>
                      <a:r>
                        <a:rPr smtClean="false" dirty="false" sz="2800" lang="en-US">
                          <a:solidFill>
                            <a:schemeClr val="bg1">
                              <a:alpha val="0"/>
                            </a:schemeClr>
                          </a:solidFill>
                        </a:rPr>
                        <a:t> ~ </a:t>
                      </a:r>
                      <a:r>
                        <a:rPr smtClean="false" dirty="false" sz="2800" lang="en-GB">
                          <a:solidFill>
                            <a:schemeClr val="bg1">
                              <a:alpha val="0"/>
                            </a:schemeClr>
                          </a:solidFill>
                        </a:rPr>
                        <a:t>Which of the following solid state devices is most like a vacuum tube in its general operating characteristics?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bipolar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field effect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tunnel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varistor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G6A11</a:t>
                      </a:r>
                      <a:r>
                        <a:rPr smtClean="false" dirty="false" sz="2800" lang="en-US">
                          <a:solidFill>
                            <a:schemeClr val="bg1">
                              <a:alpha val="0"/>
                            </a:schemeClr>
                          </a:solidFill>
                        </a:rPr>
                        <a:t> ~ </a:t>
                      </a:r>
                      <a:r>
                        <a:rPr smtClean="false" dirty="false" sz="2800" lang="en-GB">
                          <a:solidFill>
                            <a:schemeClr val="bg1">
                              <a:alpha val="0"/>
                            </a:schemeClr>
                          </a:solidFill>
                        </a:rPr>
                        <a:t>Which of the following solid state devices is most like a vacuum tube in its general operating characteristics?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bipolar transistor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tunnel diode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varistor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G6A11</a:t>
                      </a:r>
                      <a:r>
                        <a:rPr smtClean="false" dirty="false" sz="2800" lang="en-US">
                          <a:solidFill>
                            <a:srgbClr val="FFFFFF"/>
                          </a:solidFill>
                        </a:rPr>
                        <a:t> ~ </a:t>
                      </a:r>
                      <a:r>
                        <a:rPr smtClean="false" dirty="false" sz="2800" lang="en-GB">
                          <a:solidFill>
                            <a:srgbClr val="FFFFFF"/>
                          </a:solidFill>
                        </a:rPr>
                        <a:t>Which of the following solid state devices is most like a vacuum tube in its general operating characteristics?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bipolar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field effect transistor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tunnel diode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varistor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G6A12</a:t>
                      </a:r>
                      <a:r>
                        <a:rPr smtClean="false" dirty="false" sz="2800" lang="en-US">
                          <a:solidFill>
                            <a:schemeClr val="bg1">
                              <a:alpha val="0"/>
                            </a:schemeClr>
                          </a:solidFill>
                        </a:rPr>
                        <a:t> ~ </a:t>
                      </a:r>
                      <a:r>
                        <a:rPr smtClean="false" dirty="false" sz="2800" lang="en-GB">
                          <a:solidFill>
                            <a:schemeClr val="bg1">
                              <a:alpha val="0"/>
                            </a:schemeClr>
                          </a:solidFill>
                        </a:rPr>
                        <a:t>What is the primary purpose of a screen grid in a vacuum tube?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reduce grid-to-plate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control grid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decrease plate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G6A12</a:t>
                      </a:r>
                      <a:r>
                        <a:rPr smtClean="false" dirty="false" sz="2800" lang="en-US">
                          <a:solidFill>
                            <a:schemeClr val="bg1">
                              <a:alpha val="0"/>
                            </a:schemeClr>
                          </a:solidFill>
                        </a:rPr>
                        <a:t> ~ </a:t>
                      </a:r>
                      <a:r>
                        <a:rPr smtClean="false" dirty="false" sz="2800" lang="en-GB">
                          <a:solidFill>
                            <a:schemeClr val="bg1">
                              <a:alpha val="0"/>
                            </a:schemeClr>
                          </a:solidFill>
                        </a:rPr>
                        <a:t>What is the primary purpose of a screen grid in a vacuum tube?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efficiency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control grid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decrease plate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G6A12</a:t>
                      </a:r>
                      <a:r>
                        <a:rPr smtClean="false" dirty="false" sz="2800" lang="en-US">
                          <a:solidFill>
                            <a:srgbClr val="FFFFFF"/>
                          </a:solidFill>
                        </a:rPr>
                        <a:t> ~ </a:t>
                      </a:r>
                      <a:r>
                        <a:rPr smtClean="false" dirty="false" sz="2800" lang="en-GB">
                          <a:solidFill>
                            <a:srgbClr val="FFFFFF"/>
                          </a:solidFill>
                        </a:rPr>
                        <a:t>What is the primary purpose of a screen grid in a vacuum tube?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reduce grid-to-plate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control grid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decrease plate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G6A13</a:t>
                      </a:r>
                      <a:r>
                        <a:rPr smtClean="false" dirty="false" sz="2800" lang="en-US">
                          <a:solidFill>
                            <a:schemeClr val="bg1">
                              <a:alpha val="0"/>
                            </a:schemeClr>
                          </a:solidFill>
                        </a:rPr>
                        <a:t> ~ </a:t>
                      </a:r>
                      <a:r>
                        <a:rPr smtClean="false" dirty="false" sz="2800" lang="en-GB">
                          <a:solidFill>
                            <a:schemeClr val="bg1">
                              <a:alpha val="0"/>
                            </a:schemeClr>
                          </a:solidFill>
                        </a:rPr>
                        <a:t>Why is the polarity of applied voltages important for polarized capacitors?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Incorrect polarity can cause the capacitor to short-circuit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 voltages can destroy the dielectric layer of an electrolytic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capacitor could overheat and explode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G6A13</a:t>
                      </a:r>
                      <a:r>
                        <a:rPr smtClean="false" dirty="false" sz="2800" lang="en-US">
                          <a:solidFill>
                            <a:schemeClr val="bg1">
                              <a:alpha val="0"/>
                            </a:schemeClr>
                          </a:solidFill>
                        </a:rPr>
                        <a:t> ~ </a:t>
                      </a:r>
                      <a:r>
                        <a:rPr smtClean="false" dirty="false" sz="2800" lang="en-GB">
                          <a:solidFill>
                            <a:schemeClr val="bg1">
                              <a:alpha val="0"/>
                            </a:schemeClr>
                          </a:solidFill>
                        </a:rPr>
                        <a:t>Why is the polarity of applied voltages important for polarized capacitors?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Incorrect polarity can cause the capacitor to short-circuit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 voltages can destroy the dielectric layer of an electrolytic capacitor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capacitor could overheat and explode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G6A13</a:t>
                      </a:r>
                      <a:r>
                        <a:rPr smtClean="false" dirty="false" sz="2800" lang="en-US">
                          <a:solidFill>
                            <a:srgbClr val="FFFFFF"/>
                          </a:solidFill>
                        </a:rPr>
                        <a:t> ~ </a:t>
                      </a:r>
                      <a:r>
                        <a:rPr smtClean="false" dirty="false" sz="2800" lang="en-GB">
                          <a:solidFill>
                            <a:srgbClr val="FFFFFF"/>
                          </a:solidFill>
                        </a:rPr>
                        <a:t>Why is the polarity of applied voltages important for polarized capacitors?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Incorrect polarity can cause the capacitor to short-circuit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Reverse voltages can destroy the dielectric layer of an electrolytic capacitor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capacitor could overheat and explode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ceramic capacitors as compared to other types of capacitors?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Tight tolerance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stability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capacitance for given volume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Comparatively low cost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ceramic capacitors as compared to other types of capacitors?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Tight tolerance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stability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capacitance for given volume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G6A14</a:t>
                      </a:r>
                      <a:r>
                        <a:rPr smtClean="false" dirty="false" sz="2800" lang="en-US">
                          <a:solidFill>
                            <a:srgbClr val="FFFFFF"/>
                          </a:solidFill>
                        </a:rPr>
                        <a:t> ~ </a:t>
                      </a:r>
                      <a:r>
                        <a:rPr smtClean="false" dirty="false" sz="2800" lang="en-GB">
                          <a:solidFill>
                            <a:srgbClr val="FFFFFF"/>
                          </a:solidFill>
                        </a:rPr>
                        <a:t>Which of the following is an advantage of ceramic capacitors as compared to other types of capacitors?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Tight tolerance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stability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capacitance for given volume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Comparatively low cost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G6A16</a:t>
                      </a:r>
                      <a:r>
                        <a:rPr smtClean="false" dirty="false" sz="2800" lang="en-US">
                          <a:solidFill>
                            <a:schemeClr val="bg1">
                              <a:alpha val="0"/>
                            </a:schemeClr>
                          </a:solidFill>
                        </a:rPr>
                        <a:t> ~ </a:t>
                      </a:r>
                      <a:r>
                        <a:rPr smtClean="false" dirty="false" sz="2800" lang="en-GB">
                          <a:solidFill>
                            <a:schemeClr val="bg1">
                              <a:alpha val="0"/>
                            </a:schemeClr>
                          </a:solidFill>
                        </a:rPr>
                        <a:t>What will happen to the resistance if the temperature of a resistor is increased?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change depending on the resistor's reactance coefficient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stay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change depending on the resistor's temperature coefficient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become time dependent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G6A16</a:t>
                      </a:r>
                      <a:r>
                        <a:rPr smtClean="false" dirty="false" sz="2800" lang="en-US">
                          <a:solidFill>
                            <a:schemeClr val="bg1">
                              <a:alpha val="0"/>
                            </a:schemeClr>
                          </a:solidFill>
                        </a:rPr>
                        <a:t> ~ </a:t>
                      </a:r>
                      <a:r>
                        <a:rPr smtClean="false" dirty="false" sz="2800" lang="en-GB">
                          <a:solidFill>
                            <a:schemeClr val="bg1">
                              <a:alpha val="0"/>
                            </a:schemeClr>
                          </a:solidFill>
                        </a:rPr>
                        <a:t>What will happen to the resistance if the temperature of a resistor is increased?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change depending on the resistor's reactance coefficient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stay the same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will become time dependent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G6A16</a:t>
                      </a:r>
                      <a:r>
                        <a:rPr smtClean="false" dirty="false" sz="2800" lang="en-US">
                          <a:solidFill>
                            <a:srgbClr val="FFFFFF"/>
                          </a:solidFill>
                        </a:rPr>
                        <a:t> ~ </a:t>
                      </a:r>
                      <a:r>
                        <a:rPr smtClean="false" dirty="false" sz="2800" lang="en-GB">
                          <a:solidFill>
                            <a:srgbClr val="FFFFFF"/>
                          </a:solidFill>
                        </a:rPr>
                        <a:t>What will happen to the resistance if the temperature of a resistor is increased?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will change depending on the resistor's reactance coefficient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will stay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will change depending on the resistor's temperature coefficient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will become time dependent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G6A17</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reason not to use wire-wound resistors in an RF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resistor's tolerance value would not be adequate for such a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resistor's inductance could make circuit performance unpredictable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 could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resistor's internal capacitance would detune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G6A17</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reason not to use wire-wound resistors in an RF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resistor's tolerance value would not be adequate for such a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 could overheat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resistor's internal capacitance would detune the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G6A17</a:t>
                      </a:r>
                      <a:r>
                        <a:rPr smtClean="false" dirty="false" sz="2800" lang="en-US">
                          <a:solidFill>
                            <a:srgbClr val="FFFFFF"/>
                          </a:solidFill>
                        </a:rPr>
                        <a:t> ~ </a:t>
                      </a:r>
                      <a:r>
                        <a:rPr smtClean="false" dirty="false" sz="2800" lang="en-GB">
                          <a:solidFill>
                            <a:srgbClr val="FFFFFF"/>
                          </a:solidFill>
                        </a:rPr>
                        <a:t>Which of the following is a reason not to use wire-wound resistors in an RF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resistor's tolerance value would not be adequate for such a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resistor's inductance could make circuit performance unpredictable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resistor could overheat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resistor's internal capacitance would detune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G6A18</a:t>
                      </a:r>
                      <a:r>
                        <a:rPr smtClean="false" dirty="false" sz="2800" lang="en-US">
                          <a:solidFill>
                            <a:schemeClr val="bg1">
                              <a:alpha val="0"/>
                            </a:schemeClr>
                          </a:solidFill>
                        </a:rPr>
                        <a:t> ~ </a:t>
                      </a:r>
                      <a:r>
                        <a:rPr smtClean="false" dirty="false" sz="2800" lang="en-GB">
                          <a:solidFill>
                            <a:schemeClr val="bg1">
                              <a:alpha val="0"/>
                            </a:schemeClr>
                          </a:solidFill>
                        </a:rPr>
                        <a:t>What is an advantage of using a ferrite core toroidal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Large values of inductance may be obtained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magnetic properties of the core may be optimized for a specific range of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Most of the magnetic field is contained in the core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G6A18</a:t>
                      </a:r>
                      <a:r>
                        <a:rPr smtClean="false" dirty="false" sz="2800" lang="en-US">
                          <a:solidFill>
                            <a:schemeClr val="bg1">
                              <a:alpha val="0"/>
                            </a:schemeClr>
                          </a:solidFill>
                        </a:rPr>
                        <a:t> ~ </a:t>
                      </a:r>
                      <a:r>
                        <a:rPr smtClean="false" dirty="false" sz="2800" lang="en-GB">
                          <a:solidFill>
                            <a:schemeClr val="bg1">
                              <a:alpha val="0"/>
                            </a:schemeClr>
                          </a:solidFill>
                        </a:rPr>
                        <a:t>What is an advantage of using a ferrite core toroidal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Large values of inductance may be obtained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magnetic properties of the core may be optimized for a specific range of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Most of the magnetic field is contained in the core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G6A18</a:t>
                      </a:r>
                      <a:r>
                        <a:rPr smtClean="false" dirty="false" sz="2800" lang="en-US">
                          <a:solidFill>
                            <a:srgbClr val="FFFFFF"/>
                          </a:solidFill>
                        </a:rPr>
                        <a:t> ~ </a:t>
                      </a:r>
                      <a:r>
                        <a:rPr smtClean="false" dirty="false" sz="2800" lang="en-GB">
                          <a:solidFill>
                            <a:srgbClr val="FFFFFF"/>
                          </a:solidFill>
                        </a:rPr>
                        <a:t>What is an advantage of using a ferrite core toroidal inductor?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Large values of inductance may be obtained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magnetic properties of the core may be optimized for a specific range of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Most of the magnetic field is contained in the core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G6A19</a:t>
                      </a:r>
                      <a:r>
                        <a:rPr smtClean="false" dirty="false" sz="2800" lang="en-US">
                          <a:solidFill>
                            <a:schemeClr val="bg1">
                              <a:alpha val="0"/>
                            </a:schemeClr>
                          </a:solidFill>
                        </a:rPr>
                        <a:t> ~ </a:t>
                      </a:r>
                      <a:r>
                        <a:rPr smtClean="false" dirty="false" sz="2800" lang="en-GB">
                          <a:solidFill>
                            <a:schemeClr val="bg1">
                              <a:alpha val="0"/>
                            </a:schemeClr>
                          </a:solidFill>
                        </a:rPr>
                        <a:t>How should the winding axes of two solenoid inductors be oriented to minimize their mutual inductance?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Parallel to each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right angles to each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Interleaved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G6A19</a:t>
                      </a:r>
                      <a:r>
                        <a:rPr smtClean="false" dirty="false" sz="2800" lang="en-US">
                          <a:solidFill>
                            <a:schemeClr val="bg1">
                              <a:alpha val="0"/>
                            </a:schemeClr>
                          </a:solidFill>
                        </a:rPr>
                        <a:t> ~ </a:t>
                      </a:r>
                      <a:r>
                        <a:rPr smtClean="false" dirty="false" sz="2800" lang="en-GB">
                          <a:solidFill>
                            <a:schemeClr val="bg1">
                              <a:alpha val="0"/>
                            </a:schemeClr>
                          </a:solidFill>
                        </a:rPr>
                        <a:t>How should the winding axes of two solenoid inductors be oriented to minimize their mutual inductance?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Parallel to each other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Interleaved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G6A19</a:t>
                      </a:r>
                      <a:r>
                        <a:rPr smtClean="false" dirty="false" sz="2800" lang="en-US">
                          <a:solidFill>
                            <a:srgbClr val="FFFFFF"/>
                          </a:solidFill>
                        </a:rPr>
                        <a:t> ~ </a:t>
                      </a:r>
                      <a:r>
                        <a:rPr smtClean="false" dirty="false" sz="2800" lang="en-GB">
                          <a:solidFill>
                            <a:srgbClr val="FFFFFF"/>
                          </a:solidFill>
                        </a:rPr>
                        <a:t>How should the winding axes of two solenoid inductors be oriented to minimize their mutual inductance?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Parallel to each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right angles to each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Interleaved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1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G6B01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G6B15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G6B02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8" action="ppaction://hlinksldjump"/>
                        </a:rPr>
                        <a:t>G6B16</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G6B03</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24" action="ppaction://hlinksldjump"/>
                        </a:rPr>
                        <a:t>G6B17</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G6B04</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30" action="ppaction://hlinksldjump"/>
                        </a:rPr>
                        <a:t>G6B18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G6B05</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G6B06</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G6B07</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G6B08</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G6B09</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G6B10</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G6B11</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4" action="ppaction://hlinksldjump"/>
                        </a:rPr>
                        <a:t>G6B12</a:t>
                      </a:r>
                      <a:r>
                        <a:rPr smtClean="false" dirty="false" sz="1200" lang="en-US">
                          <a:hlinkClick r:id="rId5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7" action="ppaction://hlinksldjump"/>
                        </a:rPr>
                        <a:t>G6B13</a:t>
                      </a:r>
                      <a:r>
                        <a:rPr smtClean="false" dirty="false" sz="1200" lang="en-US">
                          <a:hlinkClick r:id="rId5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0" action="ppaction://hlinksldjump"/>
                        </a:rPr>
                        <a:t>G6B14</a:t>
                      </a:r>
                      <a:r>
                        <a:rPr smtClean="false" dirty="false" sz="1200" lang="en-US">
                          <a:hlinkClick r:id="rId6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63"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64"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Circuit Components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G6B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18</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Analog and digital integrated circuits (ICs); microprocessors; memory; I/O devices; microwave ICs (MMICs); display devices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1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analog integrated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NAND Gate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Microprocessor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Counter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Linear voltage regulator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analog integrated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NAND Gate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Microprocessor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Counter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G6B01</a:t>
                      </a:r>
                      <a:r>
                        <a:rPr smtClean="false" dirty="false" sz="2800" lang="en-US">
                          <a:solidFill>
                            <a:srgbClr val="FFFFFF"/>
                          </a:solidFill>
                        </a:rPr>
                        <a:t> ~ </a:t>
                      </a:r>
                      <a:r>
                        <a:rPr smtClean="false" dirty="false" sz="2800" lang="en-GB">
                          <a:solidFill>
                            <a:srgbClr val="FFFFFF"/>
                          </a:solidFill>
                        </a:rPr>
                        <a:t>Which of the following is an analog integrated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NAND Gate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Microprocessor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Counter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Linear voltage regulator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G1C01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G1C02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G1C03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G1C04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G1C05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G1C06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G1C07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G1C08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G1C09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G1C10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G1C11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Commission's Rules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G1C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Transmitter power regulations; data emission standards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2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G6B02</a:t>
                      </a:r>
                      <a:r>
                        <a:rPr smtClean="false" dirty="false" sz="2800" lang="en-US">
                          <a:solidFill>
                            <a:schemeClr val="bg1">
                              <a:alpha val="0"/>
                            </a:schemeClr>
                          </a:solidFill>
                        </a:rPr>
                        <a:t> ~ </a:t>
                      </a:r>
                      <a:r>
                        <a:rPr smtClean="false" dirty="false" sz="2800" lang="en-GB">
                          <a:solidFill>
                            <a:schemeClr val="bg1">
                              <a:alpha val="0"/>
                            </a:schemeClr>
                          </a:solidFill>
                        </a:rPr>
                        <a:t>What is meant by the term MMIC?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 Megabyte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Monolithic Microwave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Military Manufactured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Mode Modulated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G6B02</a:t>
                      </a:r>
                      <a:r>
                        <a:rPr smtClean="false" dirty="false" sz="2800" lang="en-US">
                          <a:solidFill>
                            <a:schemeClr val="bg1">
                              <a:alpha val="0"/>
                            </a:schemeClr>
                          </a:solidFill>
                        </a:rPr>
                        <a:t> ~ </a:t>
                      </a:r>
                      <a:r>
                        <a:rPr smtClean="false" dirty="false" sz="2800" lang="en-GB">
                          <a:solidFill>
                            <a:schemeClr val="bg1">
                              <a:alpha val="0"/>
                            </a:schemeClr>
                          </a:solidFill>
                        </a:rPr>
                        <a:t>What is meant by the term MMIC?</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 Megabyte Integrated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Military Manufactured Integrated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Mode Modulated Integrated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G6B02</a:t>
                      </a:r>
                      <a:r>
                        <a:rPr smtClean="false" dirty="false" sz="2800" lang="en-US">
                          <a:solidFill>
                            <a:srgbClr val="FFFFFF"/>
                          </a:solidFill>
                        </a:rPr>
                        <a:t> ~ </a:t>
                      </a:r>
                      <a:r>
                        <a:rPr smtClean="false" dirty="false" sz="2800" lang="en-GB">
                          <a:solidFill>
                            <a:srgbClr val="FFFFFF"/>
                          </a:solidFill>
                        </a:rPr>
                        <a:t>What is meant by the term MMIC?</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Multi Megabyte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Monolithic Microwave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Military Manufactured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Mode Modulated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CMOS integrated circuits compared to TTL integrated circuits?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power handling capability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suited for RF amplification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suited for power supply regulation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CMOS integrated circuits compared to TTL integrated circuits?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power handling capability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suited for RF amplification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Better suited for power supply regulation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G6B03</a:t>
                      </a:r>
                      <a:r>
                        <a:rPr smtClean="false" dirty="false" sz="2800" lang="en-US">
                          <a:solidFill>
                            <a:srgbClr val="FFFFFF"/>
                          </a:solidFill>
                        </a:rPr>
                        <a:t> ~ </a:t>
                      </a:r>
                      <a:r>
                        <a:rPr smtClean="false" dirty="false" sz="2800" lang="en-GB">
                          <a:solidFill>
                            <a:srgbClr val="FFFFFF"/>
                          </a:solidFill>
                        </a:rPr>
                        <a:t>Which of the following is an advantage of CMOS integrated circuits compared to TTL integrated circuits?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power handling capability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Better suited for RF amplification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Better suited for power supply regulation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G6B04</a:t>
                      </a:r>
                      <a:r>
                        <a:rPr smtClean="false" dirty="false" sz="2800" lang="en-US">
                          <a:solidFill>
                            <a:schemeClr val="bg1">
                              <a:alpha val="0"/>
                            </a:schemeClr>
                          </a:solidFill>
                        </a:rPr>
                        <a:t> ~ </a:t>
                      </a:r>
                      <a:r>
                        <a:rPr smtClean="false" dirty="false" sz="2800" lang="en-GB">
                          <a:solidFill>
                            <a:schemeClr val="bg1">
                              <a:alpha val="0"/>
                            </a:schemeClr>
                          </a:solidFill>
                        </a:rPr>
                        <a:t>What is meant by the term ROM?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Resistor Operated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Read Only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Random Operational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Resistant to Overload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G6B04</a:t>
                      </a:r>
                      <a:r>
                        <a:rPr smtClean="false" dirty="false" sz="2800" lang="en-US">
                          <a:solidFill>
                            <a:schemeClr val="bg1">
                              <a:alpha val="0"/>
                            </a:schemeClr>
                          </a:solidFill>
                        </a:rPr>
                        <a:t> ~ </a:t>
                      </a:r>
                      <a:r>
                        <a:rPr smtClean="false" dirty="false" sz="2800" lang="en-GB">
                          <a:solidFill>
                            <a:schemeClr val="bg1">
                              <a:alpha val="0"/>
                            </a:schemeClr>
                          </a:solidFill>
                        </a:rPr>
                        <a:t>What is meant by the term ROM?</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Resistor Operated Memory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Random Operational Memory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Resistant to Overload Memory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G6B04</a:t>
                      </a:r>
                      <a:r>
                        <a:rPr smtClean="false" dirty="false" sz="2800" lang="en-US">
                          <a:solidFill>
                            <a:srgbClr val="FFFFFF"/>
                          </a:solidFill>
                        </a:rPr>
                        <a:t> ~ </a:t>
                      </a:r>
                      <a:r>
                        <a:rPr smtClean="false" dirty="false" sz="2800" lang="en-GB">
                          <a:solidFill>
                            <a:srgbClr val="FFFFFF"/>
                          </a:solidFill>
                        </a:rPr>
                        <a:t>What is meant by the term ROM?</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Resistor Operated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Read Only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Random Operational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Resistant to Overload Memory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G6B05</a:t>
                      </a:r>
                      <a:r>
                        <a:rPr smtClean="false" dirty="false" sz="2800" lang="en-US">
                          <a:solidFill>
                            <a:schemeClr val="bg1">
                              <a:alpha val="0"/>
                            </a:schemeClr>
                          </a:solidFill>
                        </a:rPr>
                        <a:t> ~ </a:t>
                      </a:r>
                      <a:r>
                        <a:rPr smtClean="false" dirty="false" sz="2800" lang="en-GB">
                          <a:solidFill>
                            <a:schemeClr val="bg1">
                              <a:alpha val="0"/>
                            </a:schemeClr>
                          </a:solidFill>
                        </a:rPr>
                        <a:t>What is meant when memory is characterized as non-volatile?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resistant to radiation damage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resistant to high temperatures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stored information is maintained even if power is removed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stored information cannot be changed once written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G6B05</a:t>
                      </a:r>
                      <a:r>
                        <a:rPr smtClean="false" dirty="false" sz="2800" lang="en-US">
                          <a:solidFill>
                            <a:schemeClr val="bg1">
                              <a:alpha val="0"/>
                            </a:schemeClr>
                          </a:solidFill>
                        </a:rPr>
                        <a:t> ~ </a:t>
                      </a:r>
                      <a:r>
                        <a:rPr smtClean="false" dirty="false" sz="2800" lang="en-GB">
                          <a:solidFill>
                            <a:schemeClr val="bg1">
                              <a:alpha val="0"/>
                            </a:schemeClr>
                          </a:solidFill>
                        </a:rPr>
                        <a:t>What is meant when memory is characterized as non-volatile?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resistant to radiation damage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resistant to high temperatures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stored information cannot be changed once written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G6B05</a:t>
                      </a:r>
                      <a:r>
                        <a:rPr smtClean="false" dirty="false" sz="2800" lang="en-US">
                          <a:solidFill>
                            <a:srgbClr val="FFFFFF"/>
                          </a:solidFill>
                        </a:rPr>
                        <a:t> ~ </a:t>
                      </a:r>
                      <a:r>
                        <a:rPr smtClean="false" dirty="false" sz="2800" lang="en-GB">
                          <a:solidFill>
                            <a:srgbClr val="FFFFFF"/>
                          </a:solidFill>
                        </a:rPr>
                        <a:t>What is meant when memory is characterized as non-volatile?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resistant to radiation damage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resistant to high temperatures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stored information is maintained even if power is removed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stored information cannot be changed once written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G6B06</a:t>
                      </a:r>
                      <a:r>
                        <a:rPr smtClean="false" dirty="false" sz="2800" lang="en-US">
                          <a:solidFill>
                            <a:schemeClr val="bg1">
                              <a:alpha val="0"/>
                            </a:schemeClr>
                          </a:solidFill>
                        </a:rPr>
                        <a:t> ~ </a:t>
                      </a:r>
                      <a:r>
                        <a:rPr smtClean="false" dirty="false" sz="2800" lang="en-GB">
                          <a:solidFill>
                            <a:schemeClr val="bg1">
                              <a:alpha val="0"/>
                            </a:schemeClr>
                          </a:solidFill>
                        </a:rPr>
                        <a:t>What kind of device is an integrated circuit operational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Digital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MMIC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Programmable Logic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Analog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G6B06</a:t>
                      </a:r>
                      <a:r>
                        <a:rPr smtClean="false" dirty="false" sz="2800" lang="en-US">
                          <a:solidFill>
                            <a:schemeClr val="bg1">
                              <a:alpha val="0"/>
                            </a:schemeClr>
                          </a:solidFill>
                        </a:rPr>
                        <a:t> ~ </a:t>
                      </a:r>
                      <a:r>
                        <a:rPr smtClean="false" dirty="false" sz="2800" lang="en-GB">
                          <a:solidFill>
                            <a:schemeClr val="bg1">
                              <a:alpha val="0"/>
                            </a:schemeClr>
                          </a:solidFill>
                        </a:rPr>
                        <a:t>What kind of device is an integrated circuit operational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Digital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MMIC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Programmable Logic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G6B06</a:t>
                      </a:r>
                      <a:r>
                        <a:rPr smtClean="false" dirty="false" sz="2800" lang="en-US">
                          <a:solidFill>
                            <a:srgbClr val="FFFFFF"/>
                          </a:solidFill>
                        </a:rPr>
                        <a:t> ~ </a:t>
                      </a:r>
                      <a:r>
                        <a:rPr smtClean="false" dirty="false" sz="2800" lang="en-GB">
                          <a:solidFill>
                            <a:srgbClr val="FFFFFF"/>
                          </a:solidFill>
                        </a:rPr>
                        <a:t>What kind of device is an integrated circuit operational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Digital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MMIC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Programmable Logic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Analog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G6B07</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LED indicator compared to an incandescent indicator?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Faster response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Longer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G6B07</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LED indicator compared to an incandescent indicator?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power consumption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Faster response time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Longer life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G6B07</a:t>
                      </a:r>
                      <a:r>
                        <a:rPr smtClean="false" dirty="false" sz="2800" lang="en-US">
                          <a:solidFill>
                            <a:srgbClr val="FFFFFF"/>
                          </a:solidFill>
                        </a:rPr>
                        <a:t> ~ </a:t>
                      </a:r>
                      <a:r>
                        <a:rPr smtClean="false" dirty="false" sz="2800" lang="en-GB">
                          <a:solidFill>
                            <a:srgbClr val="FFFFFF"/>
                          </a:solidFill>
                        </a:rPr>
                        <a:t>Which of the following is an advantage of an LED indicator compared to an incandescent indicator?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Faster response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Longer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G6B08</a:t>
                      </a:r>
                      <a:r>
                        <a:rPr smtClean="false" dirty="false" sz="2800" lang="en-US">
                          <a:solidFill>
                            <a:schemeClr val="bg1">
                              <a:alpha val="0"/>
                            </a:schemeClr>
                          </a:solidFill>
                        </a:rPr>
                        <a:t> ~ </a:t>
                      </a:r>
                      <a:r>
                        <a:rPr smtClean="false" dirty="false" sz="2800" lang="en-GB">
                          <a:solidFill>
                            <a:schemeClr val="bg1">
                              <a:alpha val="0"/>
                            </a:schemeClr>
                          </a:solidFill>
                        </a:rPr>
                        <a:t>How is an LED biased when emitting light?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Beyond cutoff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Zener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 Biased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Forward Biased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G6B08</a:t>
                      </a:r>
                      <a:r>
                        <a:rPr smtClean="false" dirty="false" sz="2800" lang="en-US">
                          <a:solidFill>
                            <a:schemeClr val="bg1">
                              <a:alpha val="0"/>
                            </a:schemeClr>
                          </a:solidFill>
                        </a:rPr>
                        <a:t> ~ </a:t>
                      </a:r>
                      <a:r>
                        <a:rPr smtClean="false" dirty="false" sz="2800" lang="en-GB">
                          <a:solidFill>
                            <a:schemeClr val="bg1">
                              <a:alpha val="0"/>
                            </a:schemeClr>
                          </a:solidFill>
                        </a:rPr>
                        <a:t>How is an LED biased when emitting light?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Beyond cutoff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Zener voltage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Reverse Biased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G6B08</a:t>
                      </a:r>
                      <a:r>
                        <a:rPr smtClean="false" dirty="false" sz="2800" lang="en-US">
                          <a:solidFill>
                            <a:srgbClr val="FFFFFF"/>
                          </a:solidFill>
                        </a:rPr>
                        <a:t> ~ </a:t>
                      </a:r>
                      <a:r>
                        <a:rPr smtClean="false" dirty="false" sz="2800" lang="en-GB">
                          <a:solidFill>
                            <a:srgbClr val="FFFFFF"/>
                          </a:solidFill>
                        </a:rPr>
                        <a:t>How is an LED biased when emitting light?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Beyond cutoff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Zener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Reverse Biased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Forward Biased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characteristic of a liquid crystal display?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requires ambient or back lighting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offers a wide dynamic range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a wide viewing angle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characteristic of a liquid crystal display?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offers a wide dynamic range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a wide viewing angle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G6B09</a:t>
                      </a:r>
                      <a:r>
                        <a:rPr smtClean="false" dirty="false" sz="2800" lang="en-US">
                          <a:solidFill>
                            <a:srgbClr val="FFFFFF"/>
                          </a:solidFill>
                        </a:rPr>
                        <a:t> ~ </a:t>
                      </a:r>
                      <a:r>
                        <a:rPr smtClean="false" dirty="false" sz="2800" lang="en-GB">
                          <a:solidFill>
                            <a:srgbClr val="FFFFFF"/>
                          </a:solidFill>
                        </a:rPr>
                        <a:t>Which of the following is a characteristic of a liquid crystal display?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requires ambient or back lighting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offers a wide dynamic range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has a wide viewing angle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G6B10</a:t>
                      </a:r>
                      <a:r>
                        <a:rPr smtClean="false" dirty="false" sz="2800" lang="en-US">
                          <a:solidFill>
                            <a:schemeClr val="bg1">
                              <a:alpha val="0"/>
                            </a:schemeClr>
                          </a:solidFill>
                        </a:rPr>
                        <a:t> ~ </a:t>
                      </a:r>
                      <a:r>
                        <a:rPr smtClean="false" dirty="false" sz="2800" lang="en-GB">
                          <a:solidFill>
                            <a:schemeClr val="bg1">
                              <a:alpha val="0"/>
                            </a:schemeClr>
                          </a:solidFill>
                        </a:rPr>
                        <a:t>What two devices in an Amateur Radio station might be connected using a USB interface?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Computer and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Microphone and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Amplifier and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supply and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G6B10</a:t>
                      </a:r>
                      <a:r>
                        <a:rPr smtClean="false" dirty="false" sz="2800" lang="en-US">
                          <a:solidFill>
                            <a:schemeClr val="bg1">
                              <a:alpha val="0"/>
                            </a:schemeClr>
                          </a:solidFill>
                        </a:rPr>
                        <a:t> ~ </a:t>
                      </a:r>
                      <a:r>
                        <a:rPr smtClean="false" dirty="false" sz="2800" lang="en-GB">
                          <a:solidFill>
                            <a:schemeClr val="bg1">
                              <a:alpha val="0"/>
                            </a:schemeClr>
                          </a:solidFill>
                        </a:rPr>
                        <a:t>What two devices in an Amateur Radio station might be connected using a USB interface?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Microphone and transceiver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Amplifier and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supply and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G6B10</a:t>
                      </a:r>
                      <a:r>
                        <a:rPr smtClean="false" dirty="false" sz="2800" lang="en-US">
                          <a:solidFill>
                            <a:srgbClr val="FFFFFF"/>
                          </a:solidFill>
                        </a:rPr>
                        <a:t> ~ </a:t>
                      </a:r>
                      <a:r>
                        <a:rPr smtClean="false" dirty="false" sz="2800" lang="en-GB">
                          <a:solidFill>
                            <a:srgbClr val="FFFFFF"/>
                          </a:solidFill>
                        </a:rPr>
                        <a:t>What two devices in an Amateur Radio station might be connected using a USB interface?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Computer and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Microphone and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Amplifier and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Power supply and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2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G6B11</a:t>
                      </a:r>
                      <a:r>
                        <a:rPr smtClean="false" dirty="false" sz="2800" lang="en-US">
                          <a:solidFill>
                            <a:schemeClr val="bg1">
                              <a:alpha val="0"/>
                            </a:schemeClr>
                          </a:solidFill>
                        </a:rPr>
                        <a:t> ~ </a:t>
                      </a:r>
                      <a:r>
                        <a:rPr smtClean="false" dirty="false" sz="2800" lang="en-GB">
                          <a:solidFill>
                            <a:schemeClr val="bg1">
                              <a:alpha val="0"/>
                            </a:schemeClr>
                          </a:solidFill>
                        </a:rPr>
                        <a:t>What is a microprocessor?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low power analog signal processor used as a microwave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computer on a single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microwave detector, amplifier, and local oscillator on a single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low voltage amplifier used in a microwave transmitter modulator stage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G6B11</a:t>
                      </a:r>
                      <a:r>
                        <a:rPr smtClean="false" dirty="false" sz="2800" lang="en-US">
                          <a:solidFill>
                            <a:schemeClr val="bg1">
                              <a:alpha val="0"/>
                            </a:schemeClr>
                          </a:solidFill>
                        </a:rPr>
                        <a:t> ~ </a:t>
                      </a:r>
                      <a:r>
                        <a:rPr smtClean="false" dirty="false" sz="2800" lang="en-GB">
                          <a:solidFill>
                            <a:schemeClr val="bg1">
                              <a:alpha val="0"/>
                            </a:schemeClr>
                          </a:solidFill>
                        </a:rPr>
                        <a:t>What is a microprocessor?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low power analog signal processor used as a microwave 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microwave detector, amplifier, and local oscillator on a single integrated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low voltage amplifier used in a microwave transmitter modulator stage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G6B11</a:t>
                      </a:r>
                      <a:r>
                        <a:rPr smtClean="false" dirty="false" sz="2800" lang="en-US">
                          <a:solidFill>
                            <a:srgbClr val="FFFFFF"/>
                          </a:solidFill>
                        </a:rPr>
                        <a:t> ~ </a:t>
                      </a:r>
                      <a:r>
                        <a:rPr smtClean="false" dirty="false" sz="2800" lang="en-GB">
                          <a:solidFill>
                            <a:srgbClr val="FFFFFF"/>
                          </a:solidFill>
                        </a:rPr>
                        <a:t>What is a microprocessor?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low power analog signal processor used as a microwave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computer on a single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microwave detector, amplifier, and local oscillator on a single integrated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low voltage amplifier used in a microwave transmitter modulator stage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G1C01</a:t>
                      </a:r>
                      <a:r>
                        <a:rPr smtClean="false" dirty="false" sz="2800" lang="en-US">
                          <a:solidFill>
                            <a:schemeClr val="bg1">
                              <a:alpha val="0"/>
                            </a:schemeClr>
                          </a:solidFill>
                        </a:rPr>
                        <a:t> ~ </a:t>
                      </a:r>
                      <a:r>
                        <a:rPr smtClean="false" dirty="false" sz="2800" lang="en-GB">
                          <a:solidFill>
                            <a:schemeClr val="bg1">
                              <a:alpha val="0"/>
                            </a:schemeClr>
                          </a:solidFill>
                        </a:rPr>
                        <a:t>What is the maximum transmitting power an amateur station may use on 10.140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97.313(c)(1)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G1C01</a:t>
                      </a:r>
                      <a:r>
                        <a:rPr smtClean="false" dirty="false" sz="2800" lang="en-US">
                          <a:solidFill>
                            <a:schemeClr val="bg1">
                              <a:alpha val="0"/>
                            </a:schemeClr>
                          </a:solidFill>
                        </a:rPr>
                        <a:t> ~ </a:t>
                      </a:r>
                      <a:r>
                        <a:rPr smtClean="false" dirty="false" sz="2800" lang="en-GB">
                          <a:solidFill>
                            <a:schemeClr val="bg1">
                              <a:alpha val="0"/>
                            </a:schemeClr>
                          </a:solidFill>
                        </a:rPr>
                        <a:t>What is the maximum transmitting power an amateur station may use on 10.140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G1C01</a:t>
                      </a:r>
                      <a:r>
                        <a:rPr smtClean="false" dirty="false" sz="2800" lang="en-US">
                          <a:solidFill>
                            <a:srgbClr val="FFFFFF"/>
                          </a:solidFill>
                        </a:rPr>
                        <a:t> ~ </a:t>
                      </a:r>
                      <a:r>
                        <a:rPr smtClean="false" dirty="false" sz="2800" lang="en-GB">
                          <a:solidFill>
                            <a:srgbClr val="FFFFFF"/>
                          </a:solidFill>
                        </a:rPr>
                        <a:t>What is the maximum transmitting power an amateur station may use on 10.140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G6B12</a:t>
                      </a:r>
                      <a:r>
                        <a:rPr smtClean="false" dirty="false" sz="2800" lang="en-US">
                          <a:solidFill>
                            <a:schemeClr val="bg1">
                              <a:alpha val="0"/>
                            </a:schemeClr>
                          </a:solidFill>
                        </a:rPr>
                        <a:t> ~ </a:t>
                      </a:r>
                      <a:r>
                        <a:rPr smtClean="false" dirty="false" sz="2800" lang="en-GB">
                          <a:solidFill>
                            <a:schemeClr val="bg1">
                              <a:alpha val="0"/>
                            </a:schemeClr>
                          </a:solidFill>
                        </a:rPr>
                        <a:t>Which of the following connectors would be a good choice for a serial data 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SMA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G6B12</a:t>
                      </a:r>
                      <a:r>
                        <a:rPr smtClean="false" dirty="false" sz="2800" lang="en-US">
                          <a:solidFill>
                            <a:schemeClr val="bg1">
                              <a:alpha val="0"/>
                            </a:schemeClr>
                          </a:solidFill>
                        </a:rPr>
                        <a:t> ~ </a:t>
                      </a:r>
                      <a:r>
                        <a:rPr smtClean="false" dirty="false" sz="2800" lang="en-GB">
                          <a:solidFill>
                            <a:schemeClr val="bg1">
                              <a:alpha val="0"/>
                            </a:schemeClr>
                          </a:solidFill>
                        </a:rPr>
                        <a:t>Which of the following connectors would be a good choice for a serial data port?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PL-259</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SMA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G6B12</a:t>
                      </a:r>
                      <a:r>
                        <a:rPr smtClean="false" dirty="false" sz="2800" lang="en-US">
                          <a:solidFill>
                            <a:srgbClr val="FFFFFF"/>
                          </a:solidFill>
                        </a:rPr>
                        <a:t> ~ </a:t>
                      </a:r>
                      <a:r>
                        <a:rPr smtClean="false" dirty="false" sz="2800" lang="en-GB">
                          <a:solidFill>
                            <a:srgbClr val="FFFFFF"/>
                          </a:solidFill>
                        </a:rPr>
                        <a:t>Which of the following connectors would be a good choice for a serial data port?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Type 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Type SMA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G6B13</a:t>
                      </a:r>
                      <a:r>
                        <a:rPr smtClean="false" dirty="false" sz="2800" lang="en-US">
                          <a:solidFill>
                            <a:schemeClr val="bg1">
                              <a:alpha val="0"/>
                            </a:schemeClr>
                          </a:solidFill>
                        </a:rPr>
                        <a:t> ~ </a:t>
                      </a:r>
                      <a:r>
                        <a:rPr smtClean="false" dirty="false" sz="2800" lang="en-GB">
                          <a:solidFill>
                            <a:schemeClr val="bg1">
                              <a:alpha val="0"/>
                            </a:schemeClr>
                          </a:solidFill>
                        </a:rPr>
                        <a:t>Which of these connector types is commonly used for RF connections at frequencies up to 150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Octal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RJ-11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DB-25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G6B13</a:t>
                      </a:r>
                      <a:r>
                        <a:rPr smtClean="false" dirty="false" sz="2800" lang="en-US">
                          <a:solidFill>
                            <a:schemeClr val="bg1">
                              <a:alpha val="0"/>
                            </a:schemeClr>
                          </a:solidFill>
                        </a:rPr>
                        <a:t> ~ </a:t>
                      </a:r>
                      <a:r>
                        <a:rPr smtClean="false" dirty="false" sz="2800" lang="en-GB">
                          <a:solidFill>
                            <a:schemeClr val="bg1">
                              <a:alpha val="0"/>
                            </a:schemeClr>
                          </a:solidFill>
                        </a:rPr>
                        <a:t>Which of these connector types is commonly used for RF connections at frequencies up to 150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Octal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RJ-11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DB-25</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G6B13</a:t>
                      </a:r>
                      <a:r>
                        <a:rPr smtClean="false" dirty="false" sz="2800" lang="en-US">
                          <a:solidFill>
                            <a:srgbClr val="FFFFFF"/>
                          </a:solidFill>
                        </a:rPr>
                        <a:t> ~ </a:t>
                      </a:r>
                      <a:r>
                        <a:rPr smtClean="false" dirty="false" sz="2800" lang="en-GB">
                          <a:solidFill>
                            <a:srgbClr val="FFFFFF"/>
                          </a:solidFill>
                        </a:rPr>
                        <a:t>Which of these connector types is commonly used for RF connections at frequencies up to 150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Octal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RJ-11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DB-25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G6B14</a:t>
                      </a:r>
                      <a:r>
                        <a:rPr smtClean="false" dirty="false" sz="2800" lang="en-US">
                          <a:solidFill>
                            <a:schemeClr val="bg1">
                              <a:alpha val="0"/>
                            </a:schemeClr>
                          </a:solidFill>
                        </a:rPr>
                        <a:t> ~ </a:t>
                      </a:r>
                      <a:r>
                        <a:rPr smtClean="false" dirty="false" sz="2800" lang="en-GB">
                          <a:solidFill>
                            <a:schemeClr val="bg1">
                              <a:alpha val="0"/>
                            </a:schemeClr>
                          </a:solidFill>
                        </a:rPr>
                        <a:t>Which of these connector types is commonly used for audio signals in Amateur Radio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BNC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RCA Phono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G6B14</a:t>
                      </a:r>
                      <a:r>
                        <a:rPr smtClean="false" dirty="false" sz="2800" lang="en-US">
                          <a:solidFill>
                            <a:schemeClr val="bg1">
                              <a:alpha val="0"/>
                            </a:schemeClr>
                          </a:solidFill>
                        </a:rPr>
                        <a:t> ~ </a:t>
                      </a:r>
                      <a:r>
                        <a:rPr smtClean="false" dirty="false" sz="2800" lang="en-GB">
                          <a:solidFill>
                            <a:schemeClr val="bg1">
                              <a:alpha val="0"/>
                            </a:schemeClr>
                          </a:solidFill>
                        </a:rPr>
                        <a:t>Which of these connector types is commonly used for audio signals in Amateur Radio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PL-259</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BNC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Type 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G6B14</a:t>
                      </a:r>
                      <a:r>
                        <a:rPr smtClean="false" dirty="false" sz="2800" lang="en-US">
                          <a:solidFill>
                            <a:srgbClr val="FFFFFF"/>
                          </a:solidFill>
                        </a:rPr>
                        <a:t> ~ </a:t>
                      </a:r>
                      <a:r>
                        <a:rPr smtClean="false" dirty="false" sz="2800" lang="en-GB">
                          <a:solidFill>
                            <a:srgbClr val="FFFFFF"/>
                          </a:solidFill>
                        </a:rPr>
                        <a:t>Which of these connector types is commonly used for audio signals in Amateur Radio stations?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PL-259</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BNC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RCA Phono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Type 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G6B15</a:t>
                      </a:r>
                      <a:r>
                        <a:rPr smtClean="false" dirty="false" sz="2800" lang="en-US">
                          <a:solidFill>
                            <a:schemeClr val="bg1">
                              <a:alpha val="0"/>
                            </a:schemeClr>
                          </a:solidFill>
                        </a:rPr>
                        <a:t> ~ </a:t>
                      </a:r>
                      <a:r>
                        <a:rPr smtClean="false" dirty="false" sz="2800" lang="en-GB">
                          <a:solidFill>
                            <a:schemeClr val="bg1">
                              <a:alpha val="0"/>
                            </a:schemeClr>
                          </a:solidFill>
                        </a:rPr>
                        <a:t>What is the main reason to use keyed connectors instead of non-keyed types?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Prevention of use by unauthorized persons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Reduced chance of incorrect mating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current carrying capacity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G6B15</a:t>
                      </a:r>
                      <a:r>
                        <a:rPr smtClean="false" dirty="false" sz="2800" lang="en-US">
                          <a:solidFill>
                            <a:schemeClr val="bg1">
                              <a:alpha val="0"/>
                            </a:schemeClr>
                          </a:solidFill>
                        </a:rPr>
                        <a:t> ~ </a:t>
                      </a:r>
                      <a:r>
                        <a:rPr smtClean="false" dirty="false" sz="2800" lang="en-GB">
                          <a:solidFill>
                            <a:schemeClr val="bg1">
                              <a:alpha val="0"/>
                            </a:schemeClr>
                          </a:solidFill>
                        </a:rPr>
                        <a:t>What is the main reason to use keyed connectors instead of non-keyed types?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Prevention of use by unauthorized persons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current carrying capacity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G6B15</a:t>
                      </a:r>
                      <a:r>
                        <a:rPr smtClean="false" dirty="false" sz="2800" lang="en-US">
                          <a:solidFill>
                            <a:srgbClr val="FFFFFF"/>
                          </a:solidFill>
                        </a:rPr>
                        <a:t> ~ </a:t>
                      </a:r>
                      <a:r>
                        <a:rPr smtClean="false" dirty="false" sz="2800" lang="en-GB">
                          <a:solidFill>
                            <a:srgbClr val="FFFFFF"/>
                          </a:solidFill>
                        </a:rPr>
                        <a:t>What is the main reason to use keyed connectors instead of non-keyed types?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Prevention of use by unauthorized persons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Reduced chance of incorrect mating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current carrying capacity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G6B16</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type N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moisture-resistant RF connector useful to 10 GHz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small bayonet connector used for data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threaded connector used for hydraulic systems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audio connector used in surround-sound installations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G6B16</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type N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small bayonet connector used for data circuits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threaded connector used for hydraulic systems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audio connector used in surround-sound installations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G6B16</a:t>
                      </a:r>
                      <a:r>
                        <a:rPr smtClean="false" dirty="false" sz="2800" lang="en-US">
                          <a:solidFill>
                            <a:srgbClr val="FFFFFF"/>
                          </a:solidFill>
                        </a:rPr>
                        <a:t> ~ </a:t>
                      </a:r>
                      <a:r>
                        <a:rPr smtClean="false" dirty="false" sz="2800" lang="en-GB">
                          <a:solidFill>
                            <a:srgbClr val="FFFFFF"/>
                          </a:solidFill>
                        </a:rPr>
                        <a:t>Which of the following describes a type N connector?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moisture-resistant RF connector useful to 10 GHz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small bayonet connector used for data circuits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threaded connector used for hydraulic systems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audio connector used in surround-sound installations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G6B17</a:t>
                      </a:r>
                      <a:r>
                        <a:rPr smtClean="false" dirty="false" sz="2800" lang="en-US">
                          <a:solidFill>
                            <a:schemeClr val="bg1">
                              <a:alpha val="0"/>
                            </a:schemeClr>
                          </a:solidFill>
                        </a:rPr>
                        <a:t> ~ </a:t>
                      </a:r>
                      <a:r>
                        <a:rPr smtClean="false" dirty="false" sz="2800" lang="en-GB">
                          <a:solidFill>
                            <a:schemeClr val="bg1">
                              <a:alpha val="0"/>
                            </a:schemeClr>
                          </a:solidFill>
                        </a:rPr>
                        <a:t>What is the general description of a DIN type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connector for microwave interfacing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DC power connector rated for currents between 30 and 50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family of multiple circuit connectors suitable for audio and control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watertight connector for use in marine applications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G6B17</a:t>
                      </a:r>
                      <a:r>
                        <a:rPr smtClean="false" dirty="false" sz="2800" lang="en-US">
                          <a:solidFill>
                            <a:schemeClr val="bg1">
                              <a:alpha val="0"/>
                            </a:schemeClr>
                          </a:solidFill>
                        </a:rPr>
                        <a:t> ~ </a:t>
                      </a:r>
                      <a:r>
                        <a:rPr smtClean="false" dirty="false" sz="2800" lang="en-GB">
                          <a:solidFill>
                            <a:schemeClr val="bg1">
                              <a:alpha val="0"/>
                            </a:schemeClr>
                          </a:solidFill>
                        </a:rPr>
                        <a:t>What is the general description of a DIN type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connector for microwave interfacing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DC power connector rated for currents between 30 and 50 amperes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watertight connector for use in marine applications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G6B17</a:t>
                      </a:r>
                      <a:r>
                        <a:rPr smtClean="false" dirty="false" sz="2800" lang="en-US">
                          <a:solidFill>
                            <a:srgbClr val="FFFFFF"/>
                          </a:solidFill>
                        </a:rPr>
                        <a:t> ~ </a:t>
                      </a:r>
                      <a:r>
                        <a:rPr smtClean="false" dirty="false" sz="2800" lang="en-GB">
                          <a:solidFill>
                            <a:srgbClr val="FFFFFF"/>
                          </a:solidFill>
                        </a:rPr>
                        <a:t>What is the general description of a DIN type connector?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special connector for microwave interfacing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DC power connector rated for currents between 30 and 50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family of multiple circuit connectors suitable for audio and control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special watertight connector for use in marine applications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G6B18</a:t>
                      </a:r>
                      <a:r>
                        <a:rPr smtClean="false" dirty="false" sz="2800" lang="en-US">
                          <a:solidFill>
                            <a:schemeClr val="bg1">
                              <a:alpha val="0"/>
                            </a:schemeClr>
                          </a:solidFill>
                        </a:rPr>
                        <a:t> ~ </a:t>
                      </a:r>
                      <a:r>
                        <a:rPr smtClean="false" dirty="false" sz="2800" lang="en-GB">
                          <a:solidFill>
                            <a:schemeClr val="bg1">
                              <a:alpha val="0"/>
                            </a:schemeClr>
                          </a:solidFill>
                        </a:rPr>
                        <a:t>What is a type SMA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large bayonet connector usable at power levels in excess of 1 KW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small threaded connector suitable for signals up to several GHz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connector designed for serial multiple access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type of push-on connector intended for high voltage applications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G6B18</a:t>
                      </a:r>
                      <a:r>
                        <a:rPr smtClean="false" dirty="false" sz="2800" lang="en-US">
                          <a:solidFill>
                            <a:schemeClr val="bg1">
                              <a:alpha val="0"/>
                            </a:schemeClr>
                          </a:solidFill>
                        </a:rPr>
                        <a:t> ~ </a:t>
                      </a:r>
                      <a:r>
                        <a:rPr smtClean="false" dirty="false" sz="2800" lang="en-GB">
                          <a:solidFill>
                            <a:schemeClr val="bg1">
                              <a:alpha val="0"/>
                            </a:schemeClr>
                          </a:solidFill>
                        </a:rPr>
                        <a:t>What is a type SMA connector?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large bayonet connector usable at power levels in excess of 1 KW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connector designed for serial multiple access signals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type of push-on connector intended for high voltage applications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G6B18</a:t>
                      </a:r>
                      <a:r>
                        <a:rPr smtClean="false" dirty="false" sz="2800" lang="en-US">
                          <a:solidFill>
                            <a:srgbClr val="FFFFFF"/>
                          </a:solidFill>
                        </a:rPr>
                        <a:t> ~ </a:t>
                      </a:r>
                      <a:r>
                        <a:rPr smtClean="false" dirty="false" sz="2800" lang="en-GB">
                          <a:solidFill>
                            <a:srgbClr val="FFFFFF"/>
                          </a:solidFill>
                        </a:rPr>
                        <a:t>What is a type SMA connector?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large bayonet connector usable at power levels in excess of 1 KW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small threaded connector suitable for signals up to several GHz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connector designed for serial multiple access signals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type of push-on connector intended for high voltage applications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Circuit Components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G6B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3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G7A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Power supplies; and schematic symbols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G7B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Digital circuits; amplifiers and oscillators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14</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G7C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Receivers and transmitters; filters, oscillators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3</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37</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4"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G7</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Practical Circuits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33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G7A01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G7A02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G7A03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G7A04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G7A05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G7A06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G7A07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G7A09</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G7A10</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G7A11</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G7A12</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G7A13</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Practical Circuits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G7A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Power supplies; and schematic symbols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3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G7A01</a:t>
                      </a:r>
                      <a:r>
                        <a:rPr smtClean="false" dirty="false" sz="2800" lang="en-US">
                          <a:solidFill>
                            <a:schemeClr val="bg1">
                              <a:alpha val="0"/>
                            </a:schemeClr>
                          </a:solidFill>
                        </a:rPr>
                        <a:t> ~ </a:t>
                      </a:r>
                      <a:r>
                        <a:rPr smtClean="false" dirty="false" sz="2800" lang="en-GB">
                          <a:solidFill>
                            <a:schemeClr val="bg1">
                              <a:alpha val="0"/>
                            </a:schemeClr>
                          </a:solidFill>
                        </a:rPr>
                        <a:t>What useful feature does a power supply bleeder resistor provide?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acts as a fuse for excess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ensures that the filter capacitors are discharged when power is removed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removes shock hazards from the induction coils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eliminates ground loop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G7A01</a:t>
                      </a:r>
                      <a:r>
                        <a:rPr smtClean="false" dirty="false" sz="2800" lang="en-US">
                          <a:solidFill>
                            <a:schemeClr val="bg1">
                              <a:alpha val="0"/>
                            </a:schemeClr>
                          </a:solidFill>
                        </a:rPr>
                        <a:t> ~ </a:t>
                      </a:r>
                      <a:r>
                        <a:rPr smtClean="false" dirty="false" sz="2800" lang="en-GB">
                          <a:solidFill>
                            <a:schemeClr val="bg1">
                              <a:alpha val="0"/>
                            </a:schemeClr>
                          </a:solidFill>
                        </a:rPr>
                        <a:t>What useful feature does a power supply bleeder resistor provide?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acts as a fuse for excess voltage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removes shock hazards from the induction coils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eliminates ground loop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G7A01</a:t>
                      </a:r>
                      <a:r>
                        <a:rPr smtClean="false" dirty="false" sz="2800" lang="en-US">
                          <a:solidFill>
                            <a:srgbClr val="FFFFFF"/>
                          </a:solidFill>
                        </a:rPr>
                        <a:t> ~ </a:t>
                      </a:r>
                      <a:r>
                        <a:rPr smtClean="false" dirty="false" sz="2800" lang="en-GB">
                          <a:solidFill>
                            <a:srgbClr val="FFFFFF"/>
                          </a:solidFill>
                        </a:rPr>
                        <a:t>What useful feature does a power supply bleeder resistor provide?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acts as a fuse for excess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ensures that the filter capacitors are discharged when power is removed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removes shock hazards from the induction coils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eliminates ground loop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G1C02</a:t>
                      </a:r>
                      <a:r>
                        <a:rPr smtClean="false" dirty="false" sz="2800" lang="en-US">
                          <a:solidFill>
                            <a:schemeClr val="bg1">
                              <a:alpha val="0"/>
                            </a:schemeClr>
                          </a:solidFill>
                        </a:rPr>
                        <a:t> ~ </a:t>
                      </a:r>
                      <a:r>
                        <a:rPr smtClean="false" dirty="false" sz="2800" lang="en-GB">
                          <a:solidFill>
                            <a:schemeClr val="bg1">
                              <a:alpha val="0"/>
                            </a:schemeClr>
                          </a:solidFill>
                        </a:rPr>
                        <a:t>What is the maximum transmitting power an amateur station may use on the 12-meter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effective radiated power equivalent to 100 watts from a half-wave dipole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97.313(a),(b)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G1C02</a:t>
                      </a:r>
                      <a:r>
                        <a:rPr smtClean="false" dirty="false" sz="2800" lang="en-US">
                          <a:solidFill>
                            <a:schemeClr val="bg1">
                              <a:alpha val="0"/>
                            </a:schemeClr>
                          </a:solidFill>
                        </a:rPr>
                        <a:t> ~ </a:t>
                      </a:r>
                      <a:r>
                        <a:rPr smtClean="false" dirty="false" sz="2800" lang="en-GB">
                          <a:solidFill>
                            <a:schemeClr val="bg1">
                              <a:alpha val="0"/>
                            </a:schemeClr>
                          </a:solidFill>
                        </a:rPr>
                        <a:t>What is the maximum transmitting power an amateur station may use on the 12-meter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effective radiated power equivalent to 100 watts from a half-wave dipole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G1C02</a:t>
                      </a:r>
                      <a:r>
                        <a:rPr smtClean="false" dirty="false" sz="2800" lang="en-US">
                          <a:solidFill>
                            <a:srgbClr val="FFFFFF"/>
                          </a:solidFill>
                        </a:rPr>
                        <a:t> ~ </a:t>
                      </a:r>
                      <a:r>
                        <a:rPr smtClean="false" dirty="false" sz="2800" lang="en-GB">
                          <a:solidFill>
                            <a:srgbClr val="FFFFFF"/>
                          </a:solidFill>
                        </a:rPr>
                        <a:t>What is the maximum transmitting power an amateur station may use on the 12-meter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effective radiated power equivalent to 100 watts from a half-wave dipole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G7A02</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are used in a power supply filter network?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Diodes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Transformers and transducers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Quartz crystals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Capacitors and inductors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G7A02</a:t>
                      </a:r>
                      <a:r>
                        <a:rPr smtClean="false" dirty="false" sz="2800" lang="en-US">
                          <a:solidFill>
                            <a:schemeClr val="bg1">
                              <a:alpha val="0"/>
                            </a:schemeClr>
                          </a:solidFill>
                        </a:rPr>
                        <a:t> ~ </a:t>
                      </a:r>
                      <a:r>
                        <a:rPr smtClean="false" dirty="false" sz="2800" lang="en-GB">
                          <a:solidFill>
                            <a:schemeClr val="bg1">
                              <a:alpha val="0"/>
                            </a:schemeClr>
                          </a:solidFill>
                        </a:rPr>
                        <a:t>Which of the following components are used in a power supply filter network?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Diodes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Transformers and transducers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Quartz crystals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G7A02</a:t>
                      </a:r>
                      <a:r>
                        <a:rPr smtClean="false" dirty="false" sz="2800" lang="en-US">
                          <a:solidFill>
                            <a:srgbClr val="FFFFFF"/>
                          </a:solidFill>
                        </a:rPr>
                        <a:t> ~ </a:t>
                      </a:r>
                      <a:r>
                        <a:rPr smtClean="false" dirty="false" sz="2800" lang="en-GB">
                          <a:solidFill>
                            <a:srgbClr val="FFFFFF"/>
                          </a:solidFill>
                        </a:rPr>
                        <a:t>Which of the following components are used in a power supply filter network?</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Diodes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Transformers and transducers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Quartz crystals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Capacitors and inductors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G7A03</a:t>
                      </a:r>
                      <a:r>
                        <a:rPr smtClean="false" dirty="false" sz="2800" lang="en-US">
                          <a:solidFill>
                            <a:schemeClr val="bg1">
                              <a:alpha val="0"/>
                            </a:schemeClr>
                          </a:solidFill>
                        </a:rPr>
                        <a:t> ~ </a:t>
                      </a:r>
                      <a:r>
                        <a:rPr smtClean="false" dirty="false" sz="2800" lang="en-GB">
                          <a:solidFill>
                            <a:schemeClr val="bg1">
                              <a:alpha val="0"/>
                            </a:schemeClr>
                          </a:solidFill>
                        </a:rPr>
                        <a:t>What is the peak-inverse-voltage across the rectifiers in a full-wave bridge power supply?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One-quarter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Half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Equal to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G7A03</a:t>
                      </a:r>
                      <a:r>
                        <a:rPr smtClean="false" dirty="false" sz="2800" lang="en-US">
                          <a:solidFill>
                            <a:schemeClr val="bg1">
                              <a:alpha val="0"/>
                            </a:schemeClr>
                          </a:solidFill>
                        </a:rPr>
                        <a:t> ~ </a:t>
                      </a:r>
                      <a:r>
                        <a:rPr smtClean="false" dirty="false" sz="2800" lang="en-GB">
                          <a:solidFill>
                            <a:schemeClr val="bg1">
                              <a:alpha val="0"/>
                            </a:schemeClr>
                          </a:solidFill>
                        </a:rPr>
                        <a:t>What is the peak-inverse-voltage across the rectifiers in a full-wave bridge power supply?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One-quarter the normal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Half the normal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the normal peak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G7A03</a:t>
                      </a:r>
                      <a:r>
                        <a:rPr smtClean="false" dirty="false" sz="2800" lang="en-US">
                          <a:solidFill>
                            <a:srgbClr val="FFFFFF"/>
                          </a:solidFill>
                        </a:rPr>
                        <a:t> ~ </a:t>
                      </a:r>
                      <a:r>
                        <a:rPr smtClean="false" dirty="false" sz="2800" lang="en-GB">
                          <a:solidFill>
                            <a:srgbClr val="FFFFFF"/>
                          </a:solidFill>
                        </a:rPr>
                        <a:t>What is the peak-inverse-voltage across the rectifiers in a full-wave bridge power supply?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One-quarter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Half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Equal to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G7A04</a:t>
                      </a:r>
                      <a:r>
                        <a:rPr smtClean="false" dirty="false" sz="2800" lang="en-US">
                          <a:solidFill>
                            <a:schemeClr val="bg1">
                              <a:alpha val="0"/>
                            </a:schemeClr>
                          </a:solidFill>
                        </a:rPr>
                        <a:t> ~ </a:t>
                      </a:r>
                      <a:r>
                        <a:rPr smtClean="false" dirty="false" sz="2800" lang="en-GB">
                          <a:solidFill>
                            <a:schemeClr val="bg1">
                              <a:alpha val="0"/>
                            </a:schemeClr>
                          </a:solidFill>
                        </a:rPr>
                        <a:t>What is the peak-inverse-voltage across the rectifier in a half-wave power supply?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One-half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One-half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Equal to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Two times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G7A04</a:t>
                      </a:r>
                      <a:r>
                        <a:rPr smtClean="false" dirty="false" sz="2800" lang="en-US">
                          <a:solidFill>
                            <a:schemeClr val="bg1">
                              <a:alpha val="0"/>
                            </a:schemeClr>
                          </a:solidFill>
                        </a:rPr>
                        <a:t> ~ </a:t>
                      </a:r>
                      <a:r>
                        <a:rPr smtClean="false" dirty="false" sz="2800" lang="en-GB">
                          <a:solidFill>
                            <a:schemeClr val="bg1">
                              <a:alpha val="0"/>
                            </a:schemeClr>
                          </a:solidFill>
                        </a:rPr>
                        <a:t>What is the peak-inverse-voltage across the rectifier in a half-wave power supply?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One-half the normal peak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One-half the normal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Equal to the normal output voltage of the power supply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G7A04</a:t>
                      </a:r>
                      <a:r>
                        <a:rPr smtClean="false" dirty="false" sz="2800" lang="en-US">
                          <a:solidFill>
                            <a:srgbClr val="FFFFFF"/>
                          </a:solidFill>
                        </a:rPr>
                        <a:t> ~ </a:t>
                      </a:r>
                      <a:r>
                        <a:rPr smtClean="false" dirty="false" sz="2800" lang="en-GB">
                          <a:solidFill>
                            <a:srgbClr val="FFFFFF"/>
                          </a:solidFill>
                        </a:rPr>
                        <a:t>What is the peak-inverse-voltage across the rectifier in a half-wave power supply?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One-half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One-half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Equal to the normal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Two times the normal peak output voltage of the power supply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G7A05</a:t>
                      </a:r>
                      <a:r>
                        <a:rPr smtClean="false" dirty="false" sz="2800" lang="en-US">
                          <a:solidFill>
                            <a:schemeClr val="bg1">
                              <a:alpha val="0"/>
                            </a:schemeClr>
                          </a:solidFill>
                        </a:rPr>
                        <a:t> ~ </a:t>
                      </a:r>
                      <a:r>
                        <a:rPr smtClean="false" dirty="false" sz="2800" lang="en-GB">
                          <a:solidFill>
                            <a:schemeClr val="bg1">
                              <a:alpha val="0"/>
                            </a:schemeClr>
                          </a:solidFill>
                        </a:rPr>
                        <a:t>What portion of the AC cycle is converted to DC by a half-wave rectifier?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270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G7A05</a:t>
                      </a:r>
                      <a:r>
                        <a:rPr smtClean="false" dirty="false" sz="2800" lang="en-US">
                          <a:solidFill>
                            <a:schemeClr val="bg1">
                              <a:alpha val="0"/>
                            </a:schemeClr>
                          </a:solidFill>
                        </a:rPr>
                        <a:t> ~ </a:t>
                      </a:r>
                      <a:r>
                        <a:rPr smtClean="false" dirty="false" sz="2800" lang="en-GB">
                          <a:solidFill>
                            <a:schemeClr val="bg1">
                              <a:alpha val="0"/>
                            </a:schemeClr>
                          </a:solidFill>
                        </a:rPr>
                        <a:t>What portion of the AC cycle is converted to DC by a half-wave rectifier?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270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G7A05</a:t>
                      </a:r>
                      <a:r>
                        <a:rPr smtClean="false" dirty="false" sz="2800" lang="en-US">
                          <a:solidFill>
                            <a:srgbClr val="FFFFFF"/>
                          </a:solidFill>
                        </a:rPr>
                        <a:t> ~ </a:t>
                      </a:r>
                      <a:r>
                        <a:rPr smtClean="false" dirty="false" sz="2800" lang="en-GB">
                          <a:solidFill>
                            <a:srgbClr val="FFFFFF"/>
                          </a:solidFill>
                        </a:rPr>
                        <a:t>What portion of the AC cycle is converted to DC by a half-wave rectifier?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270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360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G7A06</a:t>
                      </a:r>
                      <a:r>
                        <a:rPr smtClean="false" dirty="false" sz="2800" lang="en-US">
                          <a:solidFill>
                            <a:schemeClr val="bg1">
                              <a:alpha val="0"/>
                            </a:schemeClr>
                          </a:solidFill>
                        </a:rPr>
                        <a:t> ~ </a:t>
                      </a:r>
                      <a:r>
                        <a:rPr smtClean="false" dirty="false" sz="2800" lang="en-GB">
                          <a:solidFill>
                            <a:schemeClr val="bg1">
                              <a:alpha val="0"/>
                            </a:schemeClr>
                          </a:solidFill>
                        </a:rPr>
                        <a:t>What portion of the AC cycle is converted to DC by a full-wave rectifier?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270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G7A06</a:t>
                      </a:r>
                      <a:r>
                        <a:rPr smtClean="false" dirty="false" sz="2800" lang="en-US">
                          <a:solidFill>
                            <a:schemeClr val="bg1">
                              <a:alpha val="0"/>
                            </a:schemeClr>
                          </a:solidFill>
                        </a:rPr>
                        <a:t> ~ </a:t>
                      </a:r>
                      <a:r>
                        <a:rPr smtClean="false" dirty="false" sz="2800" lang="en-GB">
                          <a:solidFill>
                            <a:schemeClr val="bg1">
                              <a:alpha val="0"/>
                            </a:schemeClr>
                          </a:solidFill>
                        </a:rPr>
                        <a:t>What portion of the AC cycle is converted to DC by a full-wave rectifier?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90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270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G7A06</a:t>
                      </a:r>
                      <a:r>
                        <a:rPr smtClean="false" dirty="false" sz="2800" lang="en-US">
                          <a:solidFill>
                            <a:srgbClr val="FFFFFF"/>
                          </a:solidFill>
                        </a:rPr>
                        <a:t> ~ </a:t>
                      </a:r>
                      <a:r>
                        <a:rPr smtClean="false" dirty="false" sz="2800" lang="en-GB">
                          <a:solidFill>
                            <a:srgbClr val="FFFFFF"/>
                          </a:solidFill>
                        </a:rPr>
                        <a:t>What portion of the AC cycle is converted to DC by a full-wave rectifier?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90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270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360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G7A07</a:t>
                      </a:r>
                      <a:r>
                        <a:rPr smtClean="false" dirty="false" sz="2800" lang="en-US">
                          <a:solidFill>
                            <a:schemeClr val="bg1">
                              <a:alpha val="0"/>
                            </a:schemeClr>
                          </a:solidFill>
                        </a:rPr>
                        <a:t> ~ </a:t>
                      </a:r>
                      <a:r>
                        <a:rPr smtClean="false" dirty="false" sz="2800" lang="en-GB">
                          <a:solidFill>
                            <a:schemeClr val="bg1">
                              <a:alpha val="0"/>
                            </a:schemeClr>
                          </a:solidFill>
                        </a:rPr>
                        <a:t>What is the output waveform of an unfiltered full-wave rectifier connected to a resistive load?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series of DC pulses at twice the frequency of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series of DC pulses at the same frequency as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sine wave at half the frequency of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steady DC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G7A07</a:t>
                      </a:r>
                      <a:r>
                        <a:rPr smtClean="false" dirty="false" sz="2800" lang="en-US">
                          <a:solidFill>
                            <a:schemeClr val="bg1">
                              <a:alpha val="0"/>
                            </a:schemeClr>
                          </a:solidFill>
                        </a:rPr>
                        <a:t> ~ </a:t>
                      </a:r>
                      <a:r>
                        <a:rPr smtClean="false" dirty="false" sz="2800" lang="en-GB">
                          <a:solidFill>
                            <a:schemeClr val="bg1">
                              <a:alpha val="0"/>
                            </a:schemeClr>
                          </a:solidFill>
                        </a:rPr>
                        <a:t>What is the output waveform of an unfiltered full-wave rectifier connected to a resistive load?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series of DC pulses at the same frequency as the AC input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sine wave at half the frequency of the AC input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steady DC voltage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G7A07</a:t>
                      </a:r>
                      <a:r>
                        <a:rPr smtClean="false" dirty="false" sz="2800" lang="en-US">
                          <a:solidFill>
                            <a:srgbClr val="FFFFFF"/>
                          </a:solidFill>
                        </a:rPr>
                        <a:t> ~ </a:t>
                      </a:r>
                      <a:r>
                        <a:rPr smtClean="false" dirty="false" sz="2800" lang="en-GB">
                          <a:solidFill>
                            <a:srgbClr val="FFFFFF"/>
                          </a:solidFill>
                        </a:rPr>
                        <a:t>What is the output waveform of an unfiltered full-wave rectifier connected to a resistive load?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series of DC pulses at twice the frequency of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series of DC pulses at the same frequency as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sine wave at half the frequency of the AC input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steady DC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G7A09</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field effect transistor?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G7A09</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field effect transistor?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2</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5</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G7A09</a:t>
                      </a:r>
                      <a:r>
                        <a:rPr smtClean="false" dirty="false" sz="2800" lang="en-US">
                          <a:solidFill>
                            <a:srgbClr val="FFFFFF"/>
                          </a:solidFill>
                        </a:rPr>
                        <a:t> ~ </a:t>
                      </a:r>
                      <a:r>
                        <a:rPr smtClean="false" dirty="false" sz="2800" lang="en-GB">
                          <a:solidFill>
                            <a:srgbClr val="FFFFFF"/>
                          </a:solidFill>
                        </a:rPr>
                        <a:t>Which symbol in figure G7-1 represents a field effect transistor?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pic>
        <p:nvPicPr>
          <p:cNvPr descr="${Figure?: IMAGE_FILE, HORIZONTAL_ALIGNMENT=RIGHT, VERTICAL_ALIGNMENT=BOTTOM}" name="Tijdelijke aanduiding voor inhoud 3" id="11"/>
          <p:cNvPicPr>
            <a:picLocks/>
          </p:cNvPicPr>
          <p:nvPr/>
        </p:nvPicPr>
        <p:blipFill>
          <a:blip r:embed="mergepresent_rel_1515291216635">
            <a:extLst>
              <a:ext uri="{28A0092B-C50C-407E-A947-70E740481C1C}">
                <a14:useLocalDpi xmlns:a14="http://schemas.microsoft.com/office/drawing/2010/main" xmlns="" val="0"/>
              </a:ext>
            </a:extLst>
          </a:blip>
          <a:stretch>
            <a:fillRect/>
          </a:stretch>
        </p:blipFill>
        <p:spPr bwMode="auto">
          <a:xfrm>
            <a:off y="3821957" x="8239587"/>
            <a:ext cy="2619375" cx="381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rotWithShape="0" algn="ctr" dir="2700000" dist="35921">
                    <a:schemeClr val="bg2"/>
                  </a:outerShdw>
                </a:effectLst>
              </a14:hiddenEffects>
            </a:ext>
          </a:extLst>
        </p:spPr>
      </p:pic>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G7A10</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Zener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G7A10</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Zener diode?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G7A10</a:t>
                      </a:r>
                      <a:r>
                        <a:rPr smtClean="false" dirty="false" sz="2800" lang="en-US">
                          <a:solidFill>
                            <a:srgbClr val="FFFFFF"/>
                          </a:solidFill>
                        </a:rPr>
                        <a:t> ~ </a:t>
                      </a:r>
                      <a:r>
                        <a:rPr smtClean="false" dirty="false" sz="2800" lang="en-GB">
                          <a:solidFill>
                            <a:srgbClr val="FFFFFF"/>
                          </a:solidFill>
                        </a:rPr>
                        <a:t>Which symbol in figure G7-1 represents a Zener diode?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pic>
        <p:nvPicPr>
          <p:cNvPr descr="${Figure?: IMAGE_FILE, HORIZONTAL_ALIGNMENT=RIGHT, VERTICAL_ALIGNMENT=BOTTOM}" name="Tijdelijke aanduiding voor inhoud 3" id="11"/>
          <p:cNvPicPr>
            <a:picLocks/>
          </p:cNvPicPr>
          <p:nvPr/>
        </p:nvPicPr>
        <p:blipFill>
          <a:blip r:embed="mergepresent_rel_1515291216836">
            <a:extLst>
              <a:ext uri="{28A0092B-C50C-407E-A947-70E740481C1C}">
                <a14:useLocalDpi xmlns:a14="http://schemas.microsoft.com/office/drawing/2010/main" xmlns="" val="0"/>
              </a:ext>
            </a:extLst>
          </a:blip>
          <a:stretch>
            <a:fillRect/>
          </a:stretch>
        </p:blipFill>
        <p:spPr bwMode="auto">
          <a:xfrm>
            <a:off y="3821957" x="8239587"/>
            <a:ext cy="2619375" cx="381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rotWithShape="0" algn="ctr" dir="2700000" dist="35921">
                    <a:schemeClr val="bg2"/>
                  </a:outerShdw>
                </a:effectLst>
              </a14:hiddenEffects>
            </a:ext>
          </a:extLst>
        </p:spPr>
      </p:pic>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G7A11</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an NPN junction transistor?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G7A11</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an NPN junction transistor?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7</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G7A11</a:t>
                      </a:r>
                      <a:r>
                        <a:rPr smtClean="false" dirty="false" sz="2800" lang="en-US">
                          <a:solidFill>
                            <a:srgbClr val="FFFFFF"/>
                          </a:solidFill>
                        </a:rPr>
                        <a:t> ~ </a:t>
                      </a:r>
                      <a:r>
                        <a:rPr smtClean="false" dirty="false" sz="2800" lang="en-GB">
                          <a:solidFill>
                            <a:srgbClr val="FFFFFF"/>
                          </a:solidFill>
                        </a:rPr>
                        <a:t>Which symbol in figure G7-1 represents an NPN junction transistor?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pic>
        <p:nvPicPr>
          <p:cNvPr descr="${Figure?: IMAGE_FILE, HORIZONTAL_ALIGNMENT=RIGHT, VERTICAL_ALIGNMENT=BOTTOM}" name="Tijdelijke aanduiding voor inhoud 3" id="11"/>
          <p:cNvPicPr>
            <a:picLocks/>
          </p:cNvPicPr>
          <p:nvPr/>
        </p:nvPicPr>
        <p:blipFill>
          <a:blip r:embed="mergepresent_rel_1515291217033">
            <a:extLst>
              <a:ext uri="{28A0092B-C50C-407E-A947-70E740481C1C}">
                <a14:useLocalDpi xmlns:a14="http://schemas.microsoft.com/office/drawing/2010/main" xmlns="" val="0"/>
              </a:ext>
            </a:extLst>
          </a:blip>
          <a:stretch>
            <a:fillRect/>
          </a:stretch>
        </p:blipFill>
        <p:spPr bwMode="auto">
          <a:xfrm>
            <a:off y="3821957" x="8239587"/>
            <a:ext cy="2619375" cx="381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rotWithShape="0" algn="ctr" dir="2700000" dist="35921">
                    <a:schemeClr val="bg2"/>
                  </a:outerShdw>
                </a:effectLst>
              </a14:hiddenEffects>
            </a:ext>
          </a:extLst>
        </p:spPr>
      </p:pic>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4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G7A12</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multiple-winding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G7A12</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multiple-winding transformer?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4</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7</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G7A12</a:t>
                      </a:r>
                      <a:r>
                        <a:rPr smtClean="false" dirty="false" sz="2800" lang="en-US">
                          <a:solidFill>
                            <a:srgbClr val="FFFFFF"/>
                          </a:solidFill>
                        </a:rPr>
                        <a:t> ~ </a:t>
                      </a:r>
                      <a:r>
                        <a:rPr smtClean="false" dirty="false" sz="2800" lang="en-GB">
                          <a:solidFill>
                            <a:srgbClr val="FFFFFF"/>
                          </a:solidFill>
                        </a:rPr>
                        <a:t>Which symbol in Figure G7-1 represents a multiple-winding transformer?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pic>
        <p:nvPicPr>
          <p:cNvPr descr="${Figure?: IMAGE_FILE, HORIZONTAL_ALIGNMENT=RIGHT, VERTICAL_ALIGNMENT=BOTTOM}" name="Tijdelijke aanduiding voor inhoud 3" id="11"/>
          <p:cNvPicPr>
            <a:picLocks/>
          </p:cNvPicPr>
          <p:nvPr/>
        </p:nvPicPr>
        <p:blipFill>
          <a:blip r:embed="mergepresent_rel_1515291217268">
            <a:extLst>
              <a:ext uri="{28A0092B-C50C-407E-A947-70E740481C1C}">
                <a14:useLocalDpi xmlns:a14="http://schemas.microsoft.com/office/drawing/2010/main" xmlns="" val="0"/>
              </a:ext>
            </a:extLst>
          </a:blip>
          <a:stretch>
            <a:fillRect/>
          </a:stretch>
        </p:blipFill>
        <p:spPr bwMode="auto">
          <a:xfrm>
            <a:off y="3821957" x="8239587"/>
            <a:ext cy="2619375" cx="381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rotWithShape="0" algn="ctr" dir="2700000" dist="35921">
                    <a:schemeClr val="bg2"/>
                  </a:outerShdw>
                </a:effectLst>
              </a14:hiddenEffects>
            </a:ext>
          </a:extLst>
        </p:spPr>
      </p:pic>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G1C03</a:t>
                      </a:r>
                      <a:r>
                        <a:rPr smtClean="false" dirty="false" sz="2800" lang="en-US">
                          <a:solidFill>
                            <a:schemeClr val="bg1">
                              <a:alpha val="0"/>
                            </a:schemeClr>
                          </a:solidFill>
                        </a:rPr>
                        <a:t> ~ </a:t>
                      </a:r>
                      <a:r>
                        <a:rPr smtClean="false" dirty="false" sz="2800" lang="en-GB">
                          <a:solidFill>
                            <a:schemeClr val="bg1">
                              <a:alpha val="0"/>
                            </a:schemeClr>
                          </a:solidFill>
                        </a:rPr>
                        <a:t>What is the maximum bandwidth permitted by FCC rules for Amateur Radio stations transmitting on USB frequencies in the 60-meter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97.303(h)(1)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G1C03</a:t>
                      </a:r>
                      <a:r>
                        <a:rPr smtClean="false" dirty="false" sz="2800" lang="en-US">
                          <a:solidFill>
                            <a:schemeClr val="bg1">
                              <a:alpha val="0"/>
                            </a:schemeClr>
                          </a:solidFill>
                        </a:rPr>
                        <a:t> ~ </a:t>
                      </a:r>
                      <a:r>
                        <a:rPr smtClean="false" dirty="false" sz="2800" lang="en-GB">
                          <a:solidFill>
                            <a:schemeClr val="bg1">
                              <a:alpha val="0"/>
                            </a:schemeClr>
                          </a:solidFill>
                        </a:rPr>
                        <a:t>What is the maximum bandwidth permitted by FCC rules for Amateur Radio stations transmitting on USB frequencies in the 60-meter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G1C03</a:t>
                      </a:r>
                      <a:r>
                        <a:rPr smtClean="false" dirty="false" sz="2800" lang="en-US">
                          <a:solidFill>
                            <a:srgbClr val="FFFFFF"/>
                          </a:solidFill>
                        </a:rPr>
                        <a:t> ~ </a:t>
                      </a:r>
                      <a:r>
                        <a:rPr smtClean="false" dirty="false" sz="2800" lang="en-GB">
                          <a:solidFill>
                            <a:srgbClr val="FFFFFF"/>
                          </a:solidFill>
                        </a:rPr>
                        <a:t>What is the maximum bandwidth permitted by FCC rules for Amateur Radio stations transmitting on USB frequencies in the 60-meter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G7A13</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tapped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G7A13</a:t>
                      </a:r>
                      <a:r>
                        <a:rPr smtClean="false" dirty="false" sz="2800" lang="en-US">
                          <a:solidFill>
                            <a:schemeClr val="bg1">
                              <a:alpha val="0"/>
                            </a:schemeClr>
                          </a:solidFill>
                        </a:rPr>
                        <a:t> ~ </a:t>
                      </a:r>
                      <a:r>
                        <a:rPr smtClean="false" dirty="false" sz="2800" lang="en-GB">
                          <a:solidFill>
                            <a:schemeClr val="bg1">
                              <a:alpha val="0"/>
                            </a:schemeClr>
                          </a:solidFill>
                        </a:rPr>
                        <a:t>Which symbol in Figure G7-1 represents a tapped inductor?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6</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G7A13</a:t>
                      </a:r>
                      <a:r>
                        <a:rPr smtClean="false" dirty="false" sz="2800" lang="en-US">
                          <a:solidFill>
                            <a:srgbClr val="FFFFFF"/>
                          </a:solidFill>
                        </a:rPr>
                        <a:t> ~ </a:t>
                      </a:r>
                      <a:r>
                        <a:rPr smtClean="false" dirty="false" sz="2800" lang="en-GB">
                          <a:solidFill>
                            <a:srgbClr val="FFFFFF"/>
                          </a:solidFill>
                        </a:rPr>
                        <a:t>Which symbol in Figure G7-1 represents a tapped inductor?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7</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pic>
        <p:nvPicPr>
          <p:cNvPr descr="${Figure?: IMAGE_FILE, HORIZONTAL_ALIGNMENT=RIGHT, VERTICAL_ALIGNMENT=BOTTOM}" name="Tijdelijke aanduiding voor inhoud 3" id="11"/>
          <p:cNvPicPr>
            <a:picLocks/>
          </p:cNvPicPr>
          <p:nvPr/>
        </p:nvPicPr>
        <p:blipFill>
          <a:blip r:embed="mergepresent_rel_1515291217511">
            <a:extLst>
              <a:ext uri="{28A0092B-C50C-407E-A947-70E740481C1C}">
                <a14:useLocalDpi xmlns:a14="http://schemas.microsoft.com/office/drawing/2010/main" xmlns="" val="0"/>
              </a:ext>
            </a:extLst>
          </a:blip>
          <a:stretch>
            <a:fillRect/>
          </a:stretch>
        </p:blipFill>
        <p:spPr bwMode="auto">
          <a:xfrm>
            <a:off y="3821957" x="8239587"/>
            <a:ext cy="2619375" cx="3810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rotWithShape="0" algn="ctr" dir="2700000" dist="35921">
                    <a:schemeClr val="bg2"/>
                  </a:outerShdw>
                </a:effectLst>
              </a14:hiddenEffects>
            </a:ext>
          </a:extLst>
        </p:spPr>
      </p:pic>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G7B01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G7B02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G7B03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G7B04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G7B05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G7B06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G7B07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G7B08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G7B09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G7B10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G7B11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G7B12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G7B13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G7B14</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1"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2"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Practical Circuits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G7B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14</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Digital circuits; amplifiers and oscillators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5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G7B01</a:t>
                      </a:r>
                      <a:r>
                        <a:rPr smtClean="false" dirty="false" sz="2800" lang="en-US">
                          <a:solidFill>
                            <a:schemeClr val="bg1">
                              <a:alpha val="0"/>
                            </a:schemeClr>
                          </a:solidFill>
                        </a:rPr>
                        <a:t> ~ </a:t>
                      </a:r>
                      <a:r>
                        <a:rPr smtClean="false" dirty="false" sz="2800" lang="en-GB">
                          <a:solidFill>
                            <a:schemeClr val="bg1">
                              <a:alpha val="0"/>
                            </a:schemeClr>
                          </a:solidFill>
                        </a:rPr>
                        <a:t>Complex digital circuitry can often be replaced by what type of integrated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Microcontroller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Charge-coupled device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Window comparator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G7B01</a:t>
                      </a:r>
                      <a:r>
                        <a:rPr smtClean="false" dirty="false" sz="2800" lang="en-US">
                          <a:solidFill>
                            <a:schemeClr val="bg1">
                              <a:alpha val="0"/>
                            </a:schemeClr>
                          </a:solidFill>
                        </a:rPr>
                        <a:t> ~ </a:t>
                      </a:r>
                      <a:r>
                        <a:rPr smtClean="false" dirty="false" sz="2800" lang="en-GB">
                          <a:solidFill>
                            <a:schemeClr val="bg1">
                              <a:alpha val="0"/>
                            </a:schemeClr>
                          </a:solidFill>
                        </a:rPr>
                        <a:t>Complex digital circuitry can often be replaced by what type of integrated circuit?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Charge-coupled device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Window comparator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G7B01</a:t>
                      </a:r>
                      <a:r>
                        <a:rPr smtClean="false" dirty="false" sz="2800" lang="en-US">
                          <a:solidFill>
                            <a:srgbClr val="FFFFFF"/>
                          </a:solidFill>
                        </a:rPr>
                        <a:t> ~ </a:t>
                      </a:r>
                      <a:r>
                        <a:rPr smtClean="false" dirty="false" sz="2800" lang="en-GB">
                          <a:solidFill>
                            <a:srgbClr val="FFFFFF"/>
                          </a:solidFill>
                        </a:rPr>
                        <a:t>Complex digital circuitry can often be replaced by what type of integrated circuit?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Microcontroller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Charge-coupled device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Window comparator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the binary system when processing digital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Binary "ones" and "zeros" are easy to represent by an "on" or "off" state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binary number system is most accurate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Binary numbers are more compatible with analog circuitry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the binary system when processing digital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binary number system is most accurate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Binary numbers are more compatible with analog circuitry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G7B02</a:t>
                      </a:r>
                      <a:r>
                        <a:rPr smtClean="false" dirty="false" sz="2800" lang="en-US">
                          <a:solidFill>
                            <a:srgbClr val="FFFFFF"/>
                          </a:solidFill>
                        </a:rPr>
                        <a:t> ~ </a:t>
                      </a:r>
                      <a:r>
                        <a:rPr smtClean="false" dirty="false" sz="2800" lang="en-GB">
                          <a:solidFill>
                            <a:srgbClr val="FFFFFF"/>
                          </a:solidFill>
                        </a:rPr>
                        <a:t>Which of the following is an advantage of using the binary system when processing digital signals?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Binary "ones" and "zeros" are easy to represent by an "on" or "off" state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binary number system is most accurate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Binary numbers are more compatible with analog circuitry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G7B03</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function of a two input AND gate?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when either or both inputs are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when either or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G7B03</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function of a two input AND gate?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when either or both inputs are low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when either or both inputs are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only when both inputs are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G7B03</a:t>
                      </a:r>
                      <a:r>
                        <a:rPr smtClean="false" dirty="false" sz="2800" lang="en-US">
                          <a:solidFill>
                            <a:srgbClr val="FFFFFF"/>
                          </a:solidFill>
                        </a:rPr>
                        <a:t> ~ </a:t>
                      </a:r>
                      <a:r>
                        <a:rPr smtClean="false" dirty="false" sz="2800" lang="en-GB">
                          <a:solidFill>
                            <a:srgbClr val="FFFFFF"/>
                          </a:solidFill>
                        </a:rPr>
                        <a:t>Which of the following describes the function of a two input AND gate?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high when either or both inputs are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high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low when either or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low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function of a two input NOR gate?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when either or both inputs are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when either or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the function of a two input NOR gate?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when either or both inputs are low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high only when both inputs are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Output is low only when both inputs are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G7B04</a:t>
                      </a:r>
                      <a:r>
                        <a:rPr smtClean="false" dirty="false" sz="2800" lang="en-US">
                          <a:solidFill>
                            <a:srgbClr val="FFFFFF"/>
                          </a:solidFill>
                        </a:rPr>
                        <a:t> ~ </a:t>
                      </a:r>
                      <a:r>
                        <a:rPr smtClean="false" dirty="false" sz="2800" lang="en-GB">
                          <a:solidFill>
                            <a:srgbClr val="FFFFFF"/>
                          </a:solidFill>
                        </a:rPr>
                        <a:t>Which of the following describes the function of a two input NOR gate?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high when either or both inputs are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high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low when either or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Output is low only when both inputs are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G7B05</a:t>
                      </a:r>
                      <a:r>
                        <a:rPr smtClean="false" dirty="false" sz="2800" lang="en-US">
                          <a:solidFill>
                            <a:schemeClr val="bg1">
                              <a:alpha val="0"/>
                            </a:schemeClr>
                          </a:solidFill>
                        </a:rPr>
                        <a:t> ~ </a:t>
                      </a:r>
                      <a:r>
                        <a:rPr smtClean="false" dirty="false" sz="2800" lang="en-GB">
                          <a:solidFill>
                            <a:schemeClr val="bg1">
                              <a:alpha val="0"/>
                            </a:schemeClr>
                          </a:solidFill>
                        </a:rPr>
                        <a:t>How many states does a 3-bit binary counter have?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G7B05</a:t>
                      </a:r>
                      <a:r>
                        <a:rPr smtClean="false" dirty="false" sz="2800" lang="en-US">
                          <a:solidFill>
                            <a:schemeClr val="bg1">
                              <a:alpha val="0"/>
                            </a:schemeClr>
                          </a:solidFill>
                        </a:rPr>
                        <a:t> ~ </a:t>
                      </a:r>
                      <a:r>
                        <a:rPr smtClean="false" dirty="false" sz="2800" lang="en-GB">
                          <a:solidFill>
                            <a:schemeClr val="bg1">
                              <a:alpha val="0"/>
                            </a:schemeClr>
                          </a:solidFill>
                        </a:rPr>
                        <a:t>How many states does a 3-bit binary counter have?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G7B05</a:t>
                      </a:r>
                      <a:r>
                        <a:rPr smtClean="false" dirty="false" sz="2800" lang="en-US">
                          <a:solidFill>
                            <a:srgbClr val="FFFFFF"/>
                          </a:solidFill>
                        </a:rPr>
                        <a:t> ~ </a:t>
                      </a:r>
                      <a:r>
                        <a:rPr smtClean="false" dirty="false" sz="2800" lang="en-GB">
                          <a:solidFill>
                            <a:srgbClr val="FFFFFF"/>
                          </a:solidFill>
                        </a:rPr>
                        <a:t>How many states does a 3-bit binary counter have?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G7B06</a:t>
                      </a:r>
                      <a:r>
                        <a:rPr smtClean="false" dirty="false" sz="2800" lang="en-US">
                          <a:solidFill>
                            <a:schemeClr val="bg1">
                              <a:alpha val="0"/>
                            </a:schemeClr>
                          </a:solidFill>
                        </a:rPr>
                        <a:t> ~ </a:t>
                      </a:r>
                      <a:r>
                        <a:rPr smtClean="false" dirty="false" sz="2800" lang="en-GB">
                          <a:solidFill>
                            <a:schemeClr val="bg1">
                              <a:alpha val="0"/>
                            </a:schemeClr>
                          </a:solidFill>
                        </a:rPr>
                        <a:t>What is a shift register?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clocked array of circuits that passes data in steps along the array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array of operational amplifiers used for tri-state arithmetic operations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analog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G7B06</a:t>
                      </a:r>
                      <a:r>
                        <a:rPr smtClean="false" dirty="false" sz="2800" lang="en-US">
                          <a:solidFill>
                            <a:schemeClr val="bg1">
                              <a:alpha val="0"/>
                            </a:schemeClr>
                          </a:solidFill>
                        </a:rPr>
                        <a:t> ~ </a:t>
                      </a:r>
                      <a:r>
                        <a:rPr smtClean="false" dirty="false" sz="2800" lang="en-GB">
                          <a:solidFill>
                            <a:schemeClr val="bg1">
                              <a:alpha val="0"/>
                            </a:schemeClr>
                          </a:solidFill>
                        </a:rPr>
                        <a:t>What is a shift register?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array of operational amplifiers used for tri-state arithmetic operations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mixer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analog mixer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G7B06</a:t>
                      </a:r>
                      <a:r>
                        <a:rPr smtClean="false" dirty="false" sz="2800" lang="en-US">
                          <a:solidFill>
                            <a:srgbClr val="FFFFFF"/>
                          </a:solidFill>
                        </a:rPr>
                        <a:t> ~ </a:t>
                      </a:r>
                      <a:r>
                        <a:rPr smtClean="false" dirty="false" sz="2800" lang="en-GB">
                          <a:solidFill>
                            <a:srgbClr val="FFFFFF"/>
                          </a:solidFill>
                        </a:rPr>
                        <a:t>What is a shift register?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clocked array of circuits that passes data in steps along the array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array of operational amplifiers used for tri-state arithmetic operations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digital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analog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G7B07</a:t>
                      </a:r>
                      <a:r>
                        <a:rPr smtClean="false" dirty="false" sz="2800" lang="en-US">
                          <a:solidFill>
                            <a:schemeClr val="bg1">
                              <a:alpha val="0"/>
                            </a:schemeClr>
                          </a:solidFill>
                        </a:rPr>
                        <a:t> ~ </a:t>
                      </a:r>
                      <a:r>
                        <a:rPr smtClean="false" dirty="false" sz="2800" lang="en-GB">
                          <a:solidFill>
                            <a:schemeClr val="bg1">
                              <a:alpha val="0"/>
                            </a:schemeClr>
                          </a:solidFill>
                        </a:rPr>
                        <a:t>What are the basic components of virtually all sine wave oscillators?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amplifier and a divider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frequency multiplier and a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circulator and a filter operating in a feed-forward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filter and an amplifier operating in a feedback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G7B07</a:t>
                      </a:r>
                      <a:r>
                        <a:rPr smtClean="false" dirty="false" sz="2800" lang="en-US">
                          <a:solidFill>
                            <a:schemeClr val="bg1">
                              <a:alpha val="0"/>
                            </a:schemeClr>
                          </a:solidFill>
                        </a:rPr>
                        <a:t> ~ </a:t>
                      </a:r>
                      <a:r>
                        <a:rPr smtClean="false" dirty="false" sz="2800" lang="en-GB">
                          <a:solidFill>
                            <a:schemeClr val="bg1">
                              <a:alpha val="0"/>
                            </a:schemeClr>
                          </a:solidFill>
                        </a:rPr>
                        <a:t>What are the basic components of virtually all sine wave oscillators?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amplifier and a divider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frequency multiplier and a mixer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circulator and a filter operating in a feed-forward loop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G7B07</a:t>
                      </a:r>
                      <a:r>
                        <a:rPr smtClean="false" dirty="false" sz="2800" lang="en-US">
                          <a:solidFill>
                            <a:srgbClr val="FFFFFF"/>
                          </a:solidFill>
                        </a:rPr>
                        <a:t> ~ </a:t>
                      </a:r>
                      <a:r>
                        <a:rPr smtClean="false" dirty="false" sz="2800" lang="en-GB">
                          <a:solidFill>
                            <a:srgbClr val="FFFFFF"/>
                          </a:solidFill>
                        </a:rPr>
                        <a:t>What are the basic components of virtually all sine wave oscillators?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amplifier and a divider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frequency multiplier and a 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circulator and a filter operating in a feed-forward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filter and an amplifier operating in a feedback loop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5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G7B08</a:t>
                      </a:r>
                      <a:r>
                        <a:rPr smtClean="false" dirty="false" sz="2800" lang="en-US">
                          <a:solidFill>
                            <a:schemeClr val="bg1">
                              <a:alpha val="0"/>
                            </a:schemeClr>
                          </a:solidFill>
                        </a:rPr>
                        <a:t> ~ </a:t>
                      </a:r>
                      <a:r>
                        <a:rPr smtClean="false" dirty="false" sz="2800" lang="en-GB">
                          <a:solidFill>
                            <a:schemeClr val="bg1">
                              <a:alpha val="0"/>
                            </a:schemeClr>
                          </a:solidFill>
                        </a:rPr>
                        <a:t>How is the efficiency of an RF power amplifier determined?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Divide the DC input power by the DC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Divide the RF output power by the DC input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Multiply the RF input power by the reciprocal of the RF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 the RF input power to the DC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G7B08</a:t>
                      </a:r>
                      <a:r>
                        <a:rPr smtClean="false" dirty="false" sz="2800" lang="en-US">
                          <a:solidFill>
                            <a:schemeClr val="bg1">
                              <a:alpha val="0"/>
                            </a:schemeClr>
                          </a:solidFill>
                        </a:rPr>
                        <a:t> ~ </a:t>
                      </a:r>
                      <a:r>
                        <a:rPr smtClean="false" dirty="false" sz="2800" lang="en-GB">
                          <a:solidFill>
                            <a:schemeClr val="bg1">
                              <a:alpha val="0"/>
                            </a:schemeClr>
                          </a:solidFill>
                        </a:rPr>
                        <a:t>How is the efficiency of an RF power amplifier determined?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Divide the DC input power by the DC output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Multiply the RF input power by the reciprocal of the RF output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Add the RF input power to the DC output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G7B08</a:t>
                      </a:r>
                      <a:r>
                        <a:rPr smtClean="false" dirty="false" sz="2800" lang="en-US">
                          <a:solidFill>
                            <a:srgbClr val="FFFFFF"/>
                          </a:solidFill>
                        </a:rPr>
                        <a:t> ~ </a:t>
                      </a:r>
                      <a:r>
                        <a:rPr smtClean="false" dirty="false" sz="2800" lang="en-GB">
                          <a:solidFill>
                            <a:srgbClr val="FFFFFF"/>
                          </a:solidFill>
                        </a:rPr>
                        <a:t>How is the efficiency of an RF power amplifier determined?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Divide the DC input power by the DC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Divide the RF output power by the DC input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Multiply the RF input power by the reciprocal of the RF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Add the RF input power to the DC output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G1C04</a:t>
                      </a:r>
                      <a:r>
                        <a:rPr smtClean="false" dirty="false" sz="2800" lang="en-US">
                          <a:solidFill>
                            <a:schemeClr val="bg1">
                              <a:alpha val="0"/>
                            </a:schemeClr>
                          </a:solidFill>
                        </a:rPr>
                        <a:t> ~ </a:t>
                      </a:r>
                      <a:r>
                        <a:rPr smtClean="false" dirty="false" sz="2800" lang="en-GB">
                          <a:solidFill>
                            <a:schemeClr val="bg1">
                              <a:alpha val="0"/>
                            </a:schemeClr>
                          </a:solidFill>
                        </a:rPr>
                        <a:t>Which of the following limitations apply to transmitter power on every amateur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minimum power necessary to carry out the desired communications should be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must be limited to 200 watts when transmitting between 14.100 MHz and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should be limited as necessary to avoid interference to another radio service on the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Effective radiated power cannot exceed 1500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97.313(a)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G1C04</a:t>
                      </a:r>
                      <a:r>
                        <a:rPr smtClean="false" dirty="false" sz="2800" lang="en-US">
                          <a:solidFill>
                            <a:schemeClr val="bg1">
                              <a:alpha val="0"/>
                            </a:schemeClr>
                          </a:solidFill>
                        </a:rPr>
                        <a:t> ~ </a:t>
                      </a:r>
                      <a:r>
                        <a:rPr smtClean="false" dirty="false" sz="2800" lang="en-GB">
                          <a:solidFill>
                            <a:schemeClr val="bg1">
                              <a:alpha val="0"/>
                            </a:schemeClr>
                          </a:solidFill>
                        </a:rPr>
                        <a:t>Which of the following limitations apply to transmitter power on every amateur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must be limited to 200 watts when transmitting between 14.100 MHz and 14.150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Power should be limited as necessary to avoid interference to another radio service on the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Effective radiated power cannot exceed 1500 watts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G1C04</a:t>
                      </a:r>
                      <a:r>
                        <a:rPr smtClean="false" dirty="false" sz="2800" lang="en-US">
                          <a:solidFill>
                            <a:srgbClr val="FFFFFF"/>
                          </a:solidFill>
                        </a:rPr>
                        <a:t> ~ </a:t>
                      </a:r>
                      <a:r>
                        <a:rPr smtClean="false" dirty="false" sz="2800" lang="en-GB">
                          <a:solidFill>
                            <a:srgbClr val="FFFFFF"/>
                          </a:solidFill>
                        </a:rPr>
                        <a:t>Which of the following limitations apply to transmitter power on every amateur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the minimum power necessary to carry out the desired communications should be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Power must be limited to 200 watts when transmitting between 14.100 MHz and 14.150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Power should be limited as necessary to avoid interference to another radio service on the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Effective radiated power cannot exceed 1500 watts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G7B09</a:t>
                      </a:r>
                      <a:r>
                        <a:rPr smtClean="false" dirty="false" sz="2800" lang="en-US">
                          <a:solidFill>
                            <a:schemeClr val="bg1">
                              <a:alpha val="0"/>
                            </a:schemeClr>
                          </a:solidFill>
                        </a:rPr>
                        <a:t> ~ </a:t>
                      </a:r>
                      <a:r>
                        <a:rPr smtClean="false" dirty="false" sz="2800" lang="en-GB">
                          <a:solidFill>
                            <a:schemeClr val="bg1">
                              <a:alpha val="0"/>
                            </a:schemeClr>
                          </a:solidFill>
                        </a:rPr>
                        <a:t>What determines the frequency of an LC oscillator?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stages in the counter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stages in the divider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inductance and capacitance in the tank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time delay of the lag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G7B09</a:t>
                      </a:r>
                      <a:r>
                        <a:rPr smtClean="false" dirty="false" sz="2800" lang="en-US">
                          <a:solidFill>
                            <a:schemeClr val="bg1">
                              <a:alpha val="0"/>
                            </a:schemeClr>
                          </a:solidFill>
                        </a:rPr>
                        <a:t> ~ </a:t>
                      </a:r>
                      <a:r>
                        <a:rPr smtClean="false" dirty="false" sz="2800" lang="en-GB">
                          <a:solidFill>
                            <a:schemeClr val="bg1">
                              <a:alpha val="0"/>
                            </a:schemeClr>
                          </a:solidFill>
                        </a:rPr>
                        <a:t>What determines the frequency of an LC oscillator?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stages in the counter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stages in the divider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time delay of the lag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G7B09</a:t>
                      </a:r>
                      <a:r>
                        <a:rPr smtClean="false" dirty="false" sz="2800" lang="en-US">
                          <a:solidFill>
                            <a:srgbClr val="FFFFFF"/>
                          </a:solidFill>
                        </a:rPr>
                        <a:t> ~ </a:t>
                      </a:r>
                      <a:r>
                        <a:rPr smtClean="false" dirty="false" sz="2800" lang="en-GB">
                          <a:solidFill>
                            <a:srgbClr val="FFFFFF"/>
                          </a:solidFill>
                        </a:rPr>
                        <a:t>What determines the frequency of an LC oscillator?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number of stages in the counter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number of stages in the divider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inductance and capacitance in the tank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time delay of the lag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characteristic of a Class A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standby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need for bias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characteristic of a Class A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standby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Efficiency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need for bias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G7B10</a:t>
                      </a:r>
                      <a:r>
                        <a:rPr smtClean="false" dirty="false" sz="2800" lang="en-US">
                          <a:solidFill>
                            <a:srgbClr val="FFFFFF"/>
                          </a:solidFill>
                        </a:rPr>
                        <a:t> ~ </a:t>
                      </a:r>
                      <a:r>
                        <a:rPr smtClean="false" dirty="false" sz="2800" lang="en-GB">
                          <a:solidFill>
                            <a:srgbClr val="FFFFFF"/>
                          </a:solidFill>
                        </a:rPr>
                        <a:t>Which of the following is a characteristic of a Class A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standby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 need for bias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G7B11</a:t>
                      </a:r>
                      <a:r>
                        <a:rPr smtClean="false" dirty="false" sz="2800" lang="en-US">
                          <a:solidFill>
                            <a:schemeClr val="bg1">
                              <a:alpha val="0"/>
                            </a:schemeClr>
                          </a:solidFill>
                        </a:rPr>
                        <a:t> ~ </a:t>
                      </a:r>
                      <a:r>
                        <a:rPr smtClean="false" dirty="false" sz="2800" lang="en-GB">
                          <a:solidFill>
                            <a:schemeClr val="bg1">
                              <a:alpha val="0"/>
                            </a:schemeClr>
                          </a:solidFill>
                        </a:rPr>
                        <a:t>For which of the following modes is a Class C power stage appropriate for amplifying a modulated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G7B11</a:t>
                      </a:r>
                      <a:r>
                        <a:rPr smtClean="false" dirty="false" sz="2800" lang="en-US">
                          <a:solidFill>
                            <a:schemeClr val="bg1">
                              <a:alpha val="0"/>
                            </a:schemeClr>
                          </a:solidFill>
                        </a:rPr>
                        <a:t> ~ </a:t>
                      </a:r>
                      <a:r>
                        <a:rPr smtClean="false" dirty="false" sz="2800" lang="en-GB">
                          <a:solidFill>
                            <a:schemeClr val="bg1">
                              <a:alpha val="0"/>
                            </a:schemeClr>
                          </a:solidFill>
                        </a:rPr>
                        <a:t>For which of the following modes is a Class C power stage appropriate for amplifying a modulated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G7B11</a:t>
                      </a:r>
                      <a:r>
                        <a:rPr smtClean="false" dirty="false" sz="2800" lang="en-US">
                          <a:solidFill>
                            <a:srgbClr val="FFFFFF"/>
                          </a:solidFill>
                        </a:rPr>
                        <a:t> ~ </a:t>
                      </a:r>
                      <a:r>
                        <a:rPr smtClean="false" dirty="false" sz="2800" lang="en-GB">
                          <a:solidFill>
                            <a:srgbClr val="FFFFFF"/>
                          </a:solidFill>
                        </a:rPr>
                        <a:t>For which of the following modes is a Class C power stage appropriate for amplifying a modulated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SSB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G7B12</a:t>
                      </a:r>
                      <a:r>
                        <a:rPr smtClean="false" dirty="false" sz="2800" lang="en-US">
                          <a:solidFill>
                            <a:schemeClr val="bg1">
                              <a:alpha val="0"/>
                            </a:schemeClr>
                          </a:solidFill>
                        </a:rPr>
                        <a:t> ~ </a:t>
                      </a:r>
                      <a:r>
                        <a:rPr smtClean="false" dirty="false" sz="2800" lang="en-GB">
                          <a:solidFill>
                            <a:schemeClr val="bg1">
                              <a:alpha val="0"/>
                            </a:schemeClr>
                          </a:solidFill>
                        </a:rPr>
                        <a:t>Which of these classes of amplifiers has the highest efficiency?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AB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G7B12</a:t>
                      </a:r>
                      <a:r>
                        <a:rPr smtClean="false" dirty="false" sz="2800" lang="en-US">
                          <a:solidFill>
                            <a:schemeClr val="bg1">
                              <a:alpha val="0"/>
                            </a:schemeClr>
                          </a:solidFill>
                        </a:rPr>
                        <a:t> ~ </a:t>
                      </a:r>
                      <a:r>
                        <a:rPr smtClean="false" dirty="false" sz="2800" lang="en-GB">
                          <a:solidFill>
                            <a:schemeClr val="bg1">
                              <a:alpha val="0"/>
                            </a:schemeClr>
                          </a:solidFill>
                        </a:rPr>
                        <a:t>Which of these classes of amplifiers has the highest efficiency?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Class AB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G7B12</a:t>
                      </a:r>
                      <a:r>
                        <a:rPr smtClean="false" dirty="false" sz="2800" lang="en-US">
                          <a:solidFill>
                            <a:srgbClr val="FFFFFF"/>
                          </a:solidFill>
                        </a:rPr>
                        <a:t> ~ </a:t>
                      </a:r>
                      <a:r>
                        <a:rPr smtClean="false" dirty="false" sz="2800" lang="en-GB">
                          <a:solidFill>
                            <a:srgbClr val="FFFFFF"/>
                          </a:solidFill>
                        </a:rPr>
                        <a:t>Which of these classes of amplifiers has the highest efficiency?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Class 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Class 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Class AB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Class 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G7B13</a:t>
                      </a:r>
                      <a:r>
                        <a:rPr smtClean="false" dirty="false" sz="2800" lang="en-US">
                          <a:solidFill>
                            <a:schemeClr val="bg1">
                              <a:alpha val="0"/>
                            </a:schemeClr>
                          </a:solidFill>
                        </a:rPr>
                        <a:t> ~ </a:t>
                      </a:r>
                      <a:r>
                        <a:rPr smtClean="false" dirty="false" sz="2800" lang="en-GB">
                          <a:solidFill>
                            <a:schemeClr val="bg1">
                              <a:alpha val="0"/>
                            </a:schemeClr>
                          </a:solidFill>
                        </a:rPr>
                        <a:t>What is the reason for neutralizing the final amplifier stage of a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limit the modulation index</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eliminate self-oscillations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cut off the final amplifier during standby periods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keep the carrier on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G7B13</a:t>
                      </a:r>
                      <a:r>
                        <a:rPr smtClean="false" dirty="false" sz="2800" lang="en-US">
                          <a:solidFill>
                            <a:schemeClr val="bg1">
                              <a:alpha val="0"/>
                            </a:schemeClr>
                          </a:solidFill>
                        </a:rPr>
                        <a:t> ~ </a:t>
                      </a:r>
                      <a:r>
                        <a:rPr smtClean="false" dirty="false" sz="2800" lang="en-GB">
                          <a:solidFill>
                            <a:schemeClr val="bg1">
                              <a:alpha val="0"/>
                            </a:schemeClr>
                          </a:solidFill>
                        </a:rPr>
                        <a:t>What is the reason for neutralizing the final amplifier stage of a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limit the modulation index</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cut off the final amplifier during standby periods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keep the carrier on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G7B13</a:t>
                      </a:r>
                      <a:r>
                        <a:rPr smtClean="false" dirty="false" sz="2800" lang="en-US">
                          <a:solidFill>
                            <a:srgbClr val="FFFFFF"/>
                          </a:solidFill>
                        </a:rPr>
                        <a:t> ~ </a:t>
                      </a:r>
                      <a:r>
                        <a:rPr smtClean="false" dirty="false" sz="2800" lang="en-GB">
                          <a:solidFill>
                            <a:srgbClr val="FFFFFF"/>
                          </a:solidFill>
                        </a:rPr>
                        <a:t>What is the reason for neutralizing the final amplifier stage of a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limit the modulation index</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eliminate self-oscillations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cut off the final amplifier during standby periods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keep the carrier on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linear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RF power amplifier used in conjunction with an amateur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amplifier in which the output preserves the input waveform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Class C high efficiency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amplifier used as a frequency 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G7B14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linear amplifier?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RF power amplifier used in conjunction with an amateur transceiver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Class C high efficiency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amplifier used as a frequency multiplier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G7B14</a:t>
                      </a:r>
                      <a:r>
                        <a:rPr smtClean="false" dirty="false" sz="2800" lang="en-US">
                          <a:solidFill>
                            <a:srgbClr val="FFFFFF"/>
                          </a:solidFill>
                        </a:rPr>
                        <a:t> ~ </a:t>
                      </a:r>
                      <a:r>
                        <a:rPr smtClean="false" dirty="false" sz="2800" lang="en-GB">
                          <a:solidFill>
                            <a:srgbClr val="FFFFFF"/>
                          </a:solidFill>
                        </a:rPr>
                        <a:t>Which of the following describes a linear amplifier?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RF power amplifier used in conjunction with an amateur transceiver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amplifier in which the output preserves the input waveform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Class C high efficiency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amplifier used as a frequency 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G7C01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G7C02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G7C03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G7C04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G7C05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G7C06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G7C07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G7C08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G7C09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G7C10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G7C11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Practical Circuits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G7C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Receivers and transmitters; filters, oscillators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6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used to process signals from the balanced modulator then send them to the mixer in some single sideband phone transmitters?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Carrier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used to process signals from the balanced modulator then send them to the mixer in some single sideband phone transmitters?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Carrier oscillator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G7C01</a:t>
                      </a:r>
                      <a:r>
                        <a:rPr smtClean="false" dirty="false" sz="2800" lang="en-US">
                          <a:solidFill>
                            <a:srgbClr val="FFFFFF"/>
                          </a:solidFill>
                        </a:rPr>
                        <a:t> ~ </a:t>
                      </a:r>
                      <a:r>
                        <a:rPr smtClean="false" dirty="false" sz="2800" lang="en-GB">
                          <a:solidFill>
                            <a:srgbClr val="FFFFFF"/>
                          </a:solidFill>
                        </a:rPr>
                        <a:t>Which of the following is used to process signals from the balanced modulator then send them to the mixer in some single sideband phone transmitters?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Carrier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G7C02</a:t>
                      </a:r>
                      <a:r>
                        <a:rPr smtClean="false" dirty="false" sz="2800" lang="en-US">
                          <a:solidFill>
                            <a:schemeClr val="bg1">
                              <a:alpha val="0"/>
                            </a:schemeClr>
                          </a:solidFill>
                        </a:rPr>
                        <a:t> ~ </a:t>
                      </a:r>
                      <a:r>
                        <a:rPr smtClean="false" dirty="false" sz="2800" lang="en-GB">
                          <a:solidFill>
                            <a:schemeClr val="bg1">
                              <a:alpha val="0"/>
                            </a:schemeClr>
                          </a:solidFill>
                        </a:rPr>
                        <a:t>Which circuit is used to combine signals from the carrier oscillator and speech amplifier then send the result to the filter in some single sideband phone transmitters?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G7C02</a:t>
                      </a:r>
                      <a:r>
                        <a:rPr smtClean="false" dirty="false" sz="2800" lang="en-US">
                          <a:solidFill>
                            <a:schemeClr val="bg1">
                              <a:alpha val="0"/>
                            </a:schemeClr>
                          </a:solidFill>
                        </a:rPr>
                        <a:t> ~ </a:t>
                      </a:r>
                      <a:r>
                        <a:rPr smtClean="false" dirty="false" sz="2800" lang="en-GB">
                          <a:solidFill>
                            <a:schemeClr val="bg1">
                              <a:alpha val="0"/>
                            </a:schemeClr>
                          </a:solidFill>
                        </a:rPr>
                        <a:t>Which circuit is used to combine signals from the carrier oscillator and speech amplifier then send the result to the filter in some single sideband phone transmitters?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Discriminator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G7C02</a:t>
                      </a:r>
                      <a:r>
                        <a:rPr smtClean="false" dirty="false" sz="2800" lang="en-US">
                          <a:solidFill>
                            <a:srgbClr val="FFFFFF"/>
                          </a:solidFill>
                        </a:rPr>
                        <a:t> ~ </a:t>
                      </a:r>
                      <a:r>
                        <a:rPr smtClean="false" dirty="false" sz="2800" lang="en-GB">
                          <a:solidFill>
                            <a:srgbClr val="FFFFFF"/>
                          </a:solidFill>
                        </a:rPr>
                        <a:t>Which circuit is used to combine signals from the carrier oscillator and speech amplifier then send the result to the filter in some single sideband phone transmitters?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6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G7C03</a:t>
                      </a:r>
                      <a:r>
                        <a:rPr smtClean="false" dirty="false" sz="2800" lang="en-US">
                          <a:solidFill>
                            <a:schemeClr val="bg1">
                              <a:alpha val="0"/>
                            </a:schemeClr>
                          </a:solidFill>
                        </a:rPr>
                        <a:t> ~ </a:t>
                      </a:r>
                      <a:r>
                        <a:rPr smtClean="false" dirty="false" sz="2800" lang="en-GB">
                          <a:solidFill>
                            <a:schemeClr val="bg1">
                              <a:alpha val="0"/>
                            </a:schemeClr>
                          </a:solidFill>
                        </a:rPr>
                        <a:t>What circuit is used to process signals from the RF amplifier and local oscillator then send the result to the IF filter in a superheterodyne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G7C03</a:t>
                      </a:r>
                      <a:r>
                        <a:rPr smtClean="false" dirty="false" sz="2800" lang="en-US">
                          <a:solidFill>
                            <a:schemeClr val="bg1">
                              <a:alpha val="0"/>
                            </a:schemeClr>
                          </a:solidFill>
                        </a:rPr>
                        <a:t> ~ </a:t>
                      </a:r>
                      <a:r>
                        <a:rPr smtClean="false" dirty="false" sz="2800" lang="en-GB">
                          <a:solidFill>
                            <a:schemeClr val="bg1">
                              <a:alpha val="0"/>
                            </a:schemeClr>
                          </a:solidFill>
                        </a:rPr>
                        <a:t>What circuit is used to process signals from the RF amplifier and local oscillator then send the result to the IF filter in a superheterodyne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G7C03</a:t>
                      </a:r>
                      <a:r>
                        <a:rPr smtClean="false" dirty="false" sz="2800" lang="en-US">
                          <a:solidFill>
                            <a:srgbClr val="FFFFFF"/>
                          </a:solidFill>
                        </a:rPr>
                        <a:t> ~ </a:t>
                      </a:r>
                      <a:r>
                        <a:rPr smtClean="false" dirty="false" sz="2800" lang="en-GB">
                          <a:solidFill>
                            <a:srgbClr val="FFFFFF"/>
                          </a:solidFill>
                        </a:rPr>
                        <a:t>What circuit is used to process signals from the RF amplifier and local oscillator then send the result to the IF filter in a superheterodyne receiver?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G1C05</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limitation on transmitter power on the 28 MHz band for a General Class control operator?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97.313(c)(2)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G1C05</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limitation on transmitter power on the 28 MHz band for a General Class control operator?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G1C05</a:t>
                      </a:r>
                      <a:r>
                        <a:rPr smtClean="false" dirty="false" sz="2800" lang="en-US">
                          <a:solidFill>
                            <a:srgbClr val="FFFFFF"/>
                          </a:solidFill>
                        </a:rPr>
                        <a:t> ~ </a:t>
                      </a:r>
                      <a:r>
                        <a:rPr smtClean="false" dirty="false" sz="2800" lang="en-GB">
                          <a:solidFill>
                            <a:srgbClr val="FFFFFF"/>
                          </a:solidFill>
                        </a:rPr>
                        <a:t>Which of the following is a limitation on transmitter power on the 28 MHz band for a General Class control operator?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G7C04</a:t>
                      </a:r>
                      <a:r>
                        <a:rPr smtClean="false" dirty="false" sz="2800" lang="en-US">
                          <a:solidFill>
                            <a:schemeClr val="bg1">
                              <a:alpha val="0"/>
                            </a:schemeClr>
                          </a:solidFill>
                        </a:rPr>
                        <a:t> ~ </a:t>
                      </a:r>
                      <a:r>
                        <a:rPr smtClean="false" dirty="false" sz="2800" lang="en-GB">
                          <a:solidFill>
                            <a:schemeClr val="bg1">
                              <a:alpha val="0"/>
                            </a:schemeClr>
                          </a:solidFill>
                        </a:rPr>
                        <a:t>What circuit is used to combine signals from the IF amplifier and BFO and send the result to the AF amplifier in some single sideband receivers?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Product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G7C04</a:t>
                      </a:r>
                      <a:r>
                        <a:rPr smtClean="false" dirty="false" sz="2800" lang="en-US">
                          <a:solidFill>
                            <a:schemeClr val="bg1">
                              <a:alpha val="0"/>
                            </a:schemeClr>
                          </a:solidFill>
                        </a:rPr>
                        <a:t> ~ </a:t>
                      </a:r>
                      <a:r>
                        <a:rPr smtClean="false" dirty="false" sz="2800" lang="en-GB">
                          <a:solidFill>
                            <a:schemeClr val="bg1">
                              <a:alpha val="0"/>
                            </a:schemeClr>
                          </a:solidFill>
                        </a:rPr>
                        <a:t>What circuit is used to combine signals from the IF amplifier and BFO and send the result to the AF amplifier in some single sideband receivers?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oscillator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filter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Balanced modulator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G7C04</a:t>
                      </a:r>
                      <a:r>
                        <a:rPr smtClean="false" dirty="false" sz="2800" lang="en-US">
                          <a:solidFill>
                            <a:srgbClr val="FFFFFF"/>
                          </a:solidFill>
                        </a:rPr>
                        <a:t> ~ </a:t>
                      </a:r>
                      <a:r>
                        <a:rPr smtClean="false" dirty="false" sz="2800" lang="en-GB">
                          <a:solidFill>
                            <a:srgbClr val="FFFFFF"/>
                          </a:solidFill>
                        </a:rPr>
                        <a:t>What circuit is used to combine signals from the IF amplifier and BFO and send the result to the AF amplifier in some single sideband receivers?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filter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Balanced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Product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G7C05</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transceiver controlled by a direct digital synthesizer (DDS)?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Wide tuning range and no need for band switching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Relatively high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Relatively low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Variable frequency with the stability of a crystal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G7C05</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transceiver controlled by a direct digital synthesizer (DDS)?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Wide tuning range and no need for band switching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Relatively high power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Relatively low power consumption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G7C05</a:t>
                      </a:r>
                      <a:r>
                        <a:rPr smtClean="false" dirty="false" sz="2800" lang="en-US">
                          <a:solidFill>
                            <a:srgbClr val="FFFFFF"/>
                          </a:solidFill>
                        </a:rPr>
                        <a:t> ~ </a:t>
                      </a:r>
                      <a:r>
                        <a:rPr smtClean="false" dirty="false" sz="2800" lang="en-GB">
                          <a:solidFill>
                            <a:srgbClr val="FFFFFF"/>
                          </a:solidFill>
                        </a:rPr>
                        <a:t>Which of the following is an advantage of a transceiver controlled by a direct digital synthesizer (DDS)?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Wide tuning range and no need for band switching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Relatively high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Relatively low power consumption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Variable frequency with the stability of a crystal oscillator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G7C06</a:t>
                      </a:r>
                      <a:r>
                        <a:rPr smtClean="false" dirty="false" sz="2800" lang="en-US">
                          <a:solidFill>
                            <a:schemeClr val="bg1">
                              <a:alpha val="0"/>
                            </a:schemeClr>
                          </a:solidFill>
                        </a:rPr>
                        <a:t> ~ </a:t>
                      </a:r>
                      <a:r>
                        <a:rPr smtClean="false" dirty="false" sz="2800" lang="en-GB">
                          <a:solidFill>
                            <a:schemeClr val="bg1">
                              <a:alpha val="0"/>
                            </a:schemeClr>
                          </a:solidFill>
                        </a:rPr>
                        <a:t>What should be the impedance of a low-pass filter as compared to the impedance of the transmission line into which it is inserted?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Substantially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Substantially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Twice the transmission line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G7C06</a:t>
                      </a:r>
                      <a:r>
                        <a:rPr smtClean="false" dirty="false" sz="2800" lang="en-US">
                          <a:solidFill>
                            <a:schemeClr val="bg1">
                              <a:alpha val="0"/>
                            </a:schemeClr>
                          </a:solidFill>
                        </a:rPr>
                        <a:t> ~ </a:t>
                      </a:r>
                      <a:r>
                        <a:rPr smtClean="false" dirty="false" sz="2800" lang="en-GB">
                          <a:solidFill>
                            <a:schemeClr val="bg1">
                              <a:alpha val="0"/>
                            </a:schemeClr>
                          </a:solidFill>
                        </a:rPr>
                        <a:t>What should be the impedance of a low-pass filter as compared to the impedance of the transmission line into which it is inserted?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Substantially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Substantially lower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Twice the transmission line impedance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G7C06</a:t>
                      </a:r>
                      <a:r>
                        <a:rPr smtClean="false" dirty="false" sz="2800" lang="en-US">
                          <a:solidFill>
                            <a:srgbClr val="FFFFFF"/>
                          </a:solidFill>
                        </a:rPr>
                        <a:t> ~ </a:t>
                      </a:r>
                      <a:r>
                        <a:rPr smtClean="false" dirty="false" sz="2800" lang="en-GB">
                          <a:solidFill>
                            <a:srgbClr val="FFFFFF"/>
                          </a:solidFill>
                        </a:rPr>
                        <a:t>What should be the impedance of a low-pass filter as compared to the impedance of the transmission line into which it is inserted?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Substantially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Substantially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Twice the transmission line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G7C07</a:t>
                      </a:r>
                      <a:r>
                        <a:rPr smtClean="false" dirty="false" sz="2800" lang="en-US">
                          <a:solidFill>
                            <a:schemeClr val="bg1">
                              <a:alpha val="0"/>
                            </a:schemeClr>
                          </a:solidFill>
                        </a:rPr>
                        <a:t> ~ </a:t>
                      </a:r>
                      <a:r>
                        <a:rPr smtClean="false" dirty="false" sz="2800" lang="en-GB">
                          <a:solidFill>
                            <a:schemeClr val="bg1">
                              <a:alpha val="0"/>
                            </a:schemeClr>
                          </a:solidFill>
                        </a:rPr>
                        <a:t>What is the simplest combination of stages that implement a superheterodyne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 detector, audio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 mixer, IF 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oscillator, mixer,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oscillator, prescaler, audio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G7C07</a:t>
                      </a:r>
                      <a:r>
                        <a:rPr smtClean="false" dirty="false" sz="2800" lang="en-US">
                          <a:solidFill>
                            <a:schemeClr val="bg1">
                              <a:alpha val="0"/>
                            </a:schemeClr>
                          </a:solidFill>
                        </a:rPr>
                        <a:t> ~ </a:t>
                      </a:r>
                      <a:r>
                        <a:rPr smtClean="false" dirty="false" sz="2800" lang="en-GB">
                          <a:solidFill>
                            <a:schemeClr val="bg1">
                              <a:alpha val="0"/>
                            </a:schemeClr>
                          </a:solidFill>
                        </a:rPr>
                        <a:t>What is the simplest combination of stages that implement a superheterodyne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 detector, audio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amplifier, mixer, IF discriminator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HF oscillator, prescaler, audio amplifier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G7C07</a:t>
                      </a:r>
                      <a:r>
                        <a:rPr smtClean="false" dirty="false" sz="2800" lang="en-US">
                          <a:solidFill>
                            <a:srgbClr val="FFFFFF"/>
                          </a:solidFill>
                        </a:rPr>
                        <a:t> ~ </a:t>
                      </a:r>
                      <a:r>
                        <a:rPr smtClean="false" dirty="false" sz="2800" lang="en-GB">
                          <a:solidFill>
                            <a:srgbClr val="FFFFFF"/>
                          </a:solidFill>
                        </a:rPr>
                        <a:t>What is the simplest combination of stages that implement a superheterodyne receiver?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amplifier, detector, audio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amplifier, mixer, IF 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HF oscillator, mixer,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HF oscillator, prescaler, audio amplifier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G7C08</a:t>
                      </a:r>
                      <a:r>
                        <a:rPr smtClean="false" dirty="false" sz="2800" lang="en-US">
                          <a:solidFill>
                            <a:schemeClr val="bg1">
                              <a:alpha val="0"/>
                            </a:schemeClr>
                          </a:solidFill>
                        </a:rPr>
                        <a:t> ~ </a:t>
                      </a:r>
                      <a:r>
                        <a:rPr smtClean="false" dirty="false" sz="2800" lang="en-GB">
                          <a:solidFill>
                            <a:schemeClr val="bg1">
                              <a:alpha val="0"/>
                            </a:schemeClr>
                          </a:solidFill>
                        </a:rPr>
                        <a:t>What type of circuit is used in many FM receivers to convert signals coming from the IF amplifier to audio?</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Product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inverter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G7C08</a:t>
                      </a:r>
                      <a:r>
                        <a:rPr smtClean="false" dirty="false" sz="2800" lang="en-US">
                          <a:solidFill>
                            <a:schemeClr val="bg1">
                              <a:alpha val="0"/>
                            </a:schemeClr>
                          </a:solidFill>
                        </a:rPr>
                        <a:t> ~ </a:t>
                      </a:r>
                      <a:r>
                        <a:rPr smtClean="false" dirty="false" sz="2800" lang="en-GB">
                          <a:solidFill>
                            <a:schemeClr val="bg1">
                              <a:alpha val="0"/>
                            </a:schemeClr>
                          </a:solidFill>
                        </a:rPr>
                        <a:t>What type of circuit is used in many FM receivers to convert signals coming from the IF amplifier to audio?</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Product 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inverter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G7C08</a:t>
                      </a:r>
                      <a:r>
                        <a:rPr smtClean="false" dirty="false" sz="2800" lang="en-US">
                          <a:solidFill>
                            <a:srgbClr val="FFFFFF"/>
                          </a:solidFill>
                        </a:rPr>
                        <a:t> ~ </a:t>
                      </a:r>
                      <a:r>
                        <a:rPr smtClean="false" dirty="false" sz="2800" lang="en-GB">
                          <a:solidFill>
                            <a:srgbClr val="FFFFFF"/>
                          </a:solidFill>
                        </a:rPr>
                        <a:t>What type of circuit is used in many FM receivers to convert signals coming from the IF amplifier to audio?</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Product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inverter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needed for a Digital Signal Processor IF filter?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analog to digital converter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to analog converter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processor chip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needed for a Digital Signal Processor IF filter?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analog to digital converter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to analog converter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digital processor chip</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G7C09</a:t>
                      </a:r>
                      <a:r>
                        <a:rPr smtClean="false" dirty="false" sz="2800" lang="en-US">
                          <a:solidFill>
                            <a:srgbClr val="FFFFFF"/>
                          </a:solidFill>
                        </a:rPr>
                        <a:t> ~ </a:t>
                      </a:r>
                      <a:r>
                        <a:rPr smtClean="false" dirty="false" sz="2800" lang="en-GB">
                          <a:solidFill>
                            <a:srgbClr val="FFFFFF"/>
                          </a:solidFill>
                        </a:rPr>
                        <a:t>Which of the following is needed for a Digital Signal Processor IF filter?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analog to digital converter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digital to analog converter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digital processor chip</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G7C10</a:t>
                      </a:r>
                      <a:r>
                        <a:rPr smtClean="false" dirty="false" sz="2800" lang="en-US">
                          <a:solidFill>
                            <a:schemeClr val="bg1">
                              <a:alpha val="0"/>
                            </a:schemeClr>
                          </a:solidFill>
                        </a:rPr>
                        <a:t> ~ </a:t>
                      </a:r>
                      <a:r>
                        <a:rPr smtClean="false" dirty="false" sz="2800" lang="en-GB">
                          <a:solidFill>
                            <a:schemeClr val="bg1">
                              <a:alpha val="0"/>
                            </a:schemeClr>
                          </a:solidFill>
                        </a:rPr>
                        <a:t>How is Digital Signal Processor filtering accomplished?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direct signal phasing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converting the signal from analog to digital and using digital processing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differential spurious phasing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converting the signal from digital to analog and taking the difference of mixing products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G7C10</a:t>
                      </a:r>
                      <a:r>
                        <a:rPr smtClean="false" dirty="false" sz="2800" lang="en-US">
                          <a:solidFill>
                            <a:schemeClr val="bg1">
                              <a:alpha val="0"/>
                            </a:schemeClr>
                          </a:solidFill>
                        </a:rPr>
                        <a:t> ~ </a:t>
                      </a:r>
                      <a:r>
                        <a:rPr smtClean="false" dirty="false" sz="2800" lang="en-GB">
                          <a:solidFill>
                            <a:schemeClr val="bg1">
                              <a:alpha val="0"/>
                            </a:schemeClr>
                          </a:solidFill>
                        </a:rPr>
                        <a:t>How is Digital Signal Processor filtering accomplished?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direct signal phasing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differential spurious phasing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converting the signal from digital to analog and taking the difference of mixing products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G7C10</a:t>
                      </a:r>
                      <a:r>
                        <a:rPr smtClean="false" dirty="false" sz="2800" lang="en-US">
                          <a:solidFill>
                            <a:srgbClr val="FFFFFF"/>
                          </a:solidFill>
                        </a:rPr>
                        <a:t> ~ </a:t>
                      </a:r>
                      <a:r>
                        <a:rPr smtClean="false" dirty="false" sz="2800" lang="en-GB">
                          <a:solidFill>
                            <a:srgbClr val="FFFFFF"/>
                          </a:solidFill>
                        </a:rPr>
                        <a:t>How is Digital Signal Processor filtering accomplished?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using direct signal phasing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converting the signal from analog to digital and using digital processing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differential spurious phasing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converting the signal from digital to analog and taking the difference of mixing products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G7C11</a:t>
                      </a:r>
                      <a:r>
                        <a:rPr smtClean="false" dirty="false" sz="2800" lang="en-US">
                          <a:solidFill>
                            <a:schemeClr val="bg1">
                              <a:alpha val="0"/>
                            </a:schemeClr>
                          </a:solidFill>
                        </a:rPr>
                        <a:t> ~ </a:t>
                      </a:r>
                      <a:r>
                        <a:rPr smtClean="false" dirty="false" sz="2800" lang="en-GB">
                          <a:solidFill>
                            <a:schemeClr val="bg1">
                              <a:alpha val="0"/>
                            </a:schemeClr>
                          </a:solidFill>
                        </a:rPr>
                        <a:t>What is meant by the term "software defined radio" (SDR)?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radio in which most major signal processing functions are performed by software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radio that provides computer interface for automatic logging of band and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radio that uses crystal filters designed using software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computer model that can simulate performance of a radio to aid in the design process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G7C11</a:t>
                      </a:r>
                      <a:r>
                        <a:rPr smtClean="false" dirty="false" sz="2800" lang="en-US">
                          <a:solidFill>
                            <a:schemeClr val="bg1">
                              <a:alpha val="0"/>
                            </a:schemeClr>
                          </a:solidFill>
                        </a:rPr>
                        <a:t> ~ </a:t>
                      </a:r>
                      <a:r>
                        <a:rPr smtClean="false" dirty="false" sz="2800" lang="en-GB">
                          <a:solidFill>
                            <a:schemeClr val="bg1">
                              <a:alpha val="0"/>
                            </a:schemeClr>
                          </a:solidFill>
                        </a:rPr>
                        <a:t>What is meant by the term "software defined radio" (SDR)?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radio that provides computer interface for automatic logging of band and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radio that uses crystal filters designed using software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computer model that can simulate performance of a radio to aid in the design process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G7C11</a:t>
                      </a:r>
                      <a:r>
                        <a:rPr smtClean="false" dirty="false" sz="2800" lang="en-US">
                          <a:solidFill>
                            <a:srgbClr val="FFFFFF"/>
                          </a:solidFill>
                        </a:rPr>
                        <a:t> ~ </a:t>
                      </a:r>
                      <a:r>
                        <a:rPr smtClean="false" dirty="false" sz="2800" lang="en-GB">
                          <a:solidFill>
                            <a:srgbClr val="FFFFFF"/>
                          </a:solidFill>
                        </a:rPr>
                        <a:t>What is meant by the term "software defined radio" (SDR)?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radio in which most major signal processing functions are performed by software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radio that provides computer interface for automatic logging of band and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radio that uses crystal filters designed using software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computer model that can simulate performance of a radio to aid in the design process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Practical Circuits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G7C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7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G8A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Carriers and modulation: AM; FM; single sideband; modulation envelope; digital modulation; overmodulation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G8B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Frequency mixing; multiplication; bandwidths of various modes; deviation; duty cycle</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10</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G8C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Digital emission modes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3</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32</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4"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G8</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Signals and Emissions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37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G8A01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G8A02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G8A03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G8A04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G8A05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G8A06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G8A07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G8A08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G8A09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G8A10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G8A11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Signals and Emissions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G8A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Carriers and modulation: AM; FM; single sideband; modulation envelope; digital modulation; overmodulation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limitation on transmitter power on the 1.8 MHz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97.313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limitation on transmitter power on the 1.8 MHz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watts PEP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G1C06</a:t>
                      </a:r>
                      <a:r>
                        <a:rPr smtClean="false" dirty="false" sz="2800" lang="en-US">
                          <a:solidFill>
                            <a:srgbClr val="FFFFFF"/>
                          </a:solidFill>
                        </a:rPr>
                        <a:t> ~ </a:t>
                      </a:r>
                      <a:r>
                        <a:rPr smtClean="false" dirty="false" sz="2800" lang="en-GB">
                          <a:solidFill>
                            <a:srgbClr val="FFFFFF"/>
                          </a:solidFill>
                        </a:rPr>
                        <a:t>Which of the following is a limitation on transmitter power on the 1.8 MHz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1500 watts PEP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G8A01</a:t>
                      </a:r>
                      <a:r>
                        <a:rPr smtClean="false" dirty="false" sz="2800" lang="en-US">
                          <a:solidFill>
                            <a:schemeClr val="bg1">
                              <a:alpha val="0"/>
                            </a:schemeClr>
                          </a:solidFill>
                        </a:rPr>
                        <a:t> ~ </a:t>
                      </a:r>
                      <a:r>
                        <a:rPr smtClean="false" dirty="false" sz="2800" lang="en-GB">
                          <a:solidFill>
                            <a:schemeClr val="bg1">
                              <a:alpha val="0"/>
                            </a:schemeClr>
                          </a:solidFill>
                        </a:rPr>
                        <a:t>How is an FSK signal generated?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keying an FM transmitter with a sub-audible tone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changing an oscillator's frequency directly with a digital control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a transceiver's computer data interface protocol to change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reconfiguring the CW keying input to act as a tone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G8A01</a:t>
                      </a:r>
                      <a:r>
                        <a:rPr smtClean="false" dirty="false" sz="2800" lang="en-US">
                          <a:solidFill>
                            <a:schemeClr val="bg1">
                              <a:alpha val="0"/>
                            </a:schemeClr>
                          </a:solidFill>
                        </a:rPr>
                        <a:t> ~ </a:t>
                      </a:r>
                      <a:r>
                        <a:rPr smtClean="false" dirty="false" sz="2800" lang="en-GB">
                          <a:solidFill>
                            <a:schemeClr val="bg1">
                              <a:alpha val="0"/>
                            </a:schemeClr>
                          </a:solidFill>
                        </a:rPr>
                        <a:t>How is an FSK signal generated?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keying an FM transmitter with a sub-audible tone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a transceiver's computer data interface protocol to change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reconfiguring the CW keying input to act as a tone generator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G8A01</a:t>
                      </a:r>
                      <a:r>
                        <a:rPr smtClean="false" dirty="false" sz="2800" lang="en-US">
                          <a:solidFill>
                            <a:srgbClr val="FFFFFF"/>
                          </a:solidFill>
                        </a:rPr>
                        <a:t> ~ </a:t>
                      </a:r>
                      <a:r>
                        <a:rPr smtClean="false" dirty="false" sz="2800" lang="en-GB">
                          <a:solidFill>
                            <a:srgbClr val="FFFFFF"/>
                          </a:solidFill>
                        </a:rPr>
                        <a:t>How is an FSK signal generated?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keying an FM transmitter with a sub-audible tone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changing an oscillator's frequency directly with a digital control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using a transceiver's computer data interface protocol to change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reconfiguring the CW keying input to act as a tone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G8A02</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that changes the phase angle of an RF wave to convey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Angle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Radian inversion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G8A02</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that changes the phase angle of an RF wave to convey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convolution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Angle convolution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Radian inversion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G8A02</a:t>
                      </a:r>
                      <a:r>
                        <a:rPr smtClean="false" dirty="false" sz="2800" lang="en-US">
                          <a:solidFill>
                            <a:srgbClr val="FFFFFF"/>
                          </a:solidFill>
                        </a:rPr>
                        <a:t> ~ </a:t>
                      </a:r>
                      <a:r>
                        <a:rPr smtClean="false" dirty="false" sz="2800" lang="en-GB">
                          <a:solidFill>
                            <a:srgbClr val="FFFFFF"/>
                          </a:solidFill>
                        </a:rPr>
                        <a:t>What is the name of the process that changes the phase angle of an RF wave to convey information?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Angle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Radian inversion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G8A03</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that changes the instantaneous frequency of an RF wave to convey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transformation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G8A03</a:t>
                      </a:r>
                      <a:r>
                        <a:rPr smtClean="false" dirty="false" sz="2800" lang="en-US">
                          <a:solidFill>
                            <a:schemeClr val="bg1">
                              <a:alpha val="0"/>
                            </a:schemeClr>
                          </a:solidFill>
                        </a:rPr>
                        <a:t> ~ </a:t>
                      </a:r>
                      <a:r>
                        <a:rPr smtClean="false" dirty="false" sz="2800" lang="en-GB">
                          <a:solidFill>
                            <a:schemeClr val="bg1">
                              <a:alpha val="0"/>
                            </a:schemeClr>
                          </a:solidFill>
                        </a:rPr>
                        <a:t>What is the name of the process that changes the instantaneous frequency of an RF wave to convey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convolution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transformation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conversion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G8A03</a:t>
                      </a:r>
                      <a:r>
                        <a:rPr smtClean="false" dirty="false" sz="2800" lang="en-US">
                          <a:solidFill>
                            <a:srgbClr val="FFFFFF"/>
                          </a:solidFill>
                        </a:rPr>
                        <a:t> ~ </a:t>
                      </a:r>
                      <a:r>
                        <a:rPr smtClean="false" dirty="false" sz="2800" lang="en-GB">
                          <a:solidFill>
                            <a:srgbClr val="FFFFFF"/>
                          </a:solidFill>
                        </a:rPr>
                        <a:t>What is the name of the process that changes the instantaneous frequency of an RF wave to convey information?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convolution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transformation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conversion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G8A04</a:t>
                      </a:r>
                      <a:r>
                        <a:rPr smtClean="false" dirty="false" sz="2800" lang="en-US">
                          <a:solidFill>
                            <a:schemeClr val="bg1">
                              <a:alpha val="0"/>
                            </a:schemeClr>
                          </a:solidFill>
                        </a:rPr>
                        <a:t> ~ </a:t>
                      </a:r>
                      <a:r>
                        <a:rPr smtClean="false" dirty="false" sz="2800" lang="en-GB">
                          <a:solidFill>
                            <a:schemeClr val="bg1">
                              <a:alpha val="0"/>
                            </a:schemeClr>
                          </a:solidFill>
                        </a:rPr>
                        <a:t>What emission is produced by a reactance modulator connected to a transmitter RF amplifier stage?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Multiplex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Amplitude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Pulse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G8A04</a:t>
                      </a:r>
                      <a:r>
                        <a:rPr smtClean="false" dirty="false" sz="2800" lang="en-US">
                          <a:solidFill>
                            <a:schemeClr val="bg1">
                              <a:alpha val="0"/>
                            </a:schemeClr>
                          </a:solidFill>
                        </a:rPr>
                        <a:t> ~ </a:t>
                      </a:r>
                      <a:r>
                        <a:rPr smtClean="false" dirty="false" sz="2800" lang="en-GB">
                          <a:solidFill>
                            <a:schemeClr val="bg1">
                              <a:alpha val="0"/>
                            </a:schemeClr>
                          </a:solidFill>
                        </a:rPr>
                        <a:t>What emission is produced by a reactance modulator connected to a transmitter RF amplifier stage?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Multiplex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Amplitude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Pulse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G8A04</a:t>
                      </a:r>
                      <a:r>
                        <a:rPr smtClean="false" dirty="false" sz="2800" lang="en-US">
                          <a:solidFill>
                            <a:srgbClr val="FFFFFF"/>
                          </a:solidFill>
                        </a:rPr>
                        <a:t> ~ </a:t>
                      </a:r>
                      <a:r>
                        <a:rPr smtClean="false" dirty="false" sz="2800" lang="en-GB">
                          <a:solidFill>
                            <a:srgbClr val="FFFFFF"/>
                          </a:solidFill>
                        </a:rPr>
                        <a:t>What emission is produced by a reactance modulator connected to a transmitter RF amplifier stage?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Multiplex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Amplitude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Pulse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G8A05</a:t>
                      </a:r>
                      <a:r>
                        <a:rPr smtClean="false" dirty="false" sz="2800" lang="en-US">
                          <a:solidFill>
                            <a:schemeClr val="bg1">
                              <a:alpha val="0"/>
                            </a:schemeClr>
                          </a:solidFill>
                        </a:rPr>
                        <a:t> ~ </a:t>
                      </a:r>
                      <a:r>
                        <a:rPr smtClean="false" dirty="false" sz="2800" lang="en-GB">
                          <a:solidFill>
                            <a:schemeClr val="bg1">
                              <a:alpha val="0"/>
                            </a:schemeClr>
                          </a:solidFill>
                        </a:rPr>
                        <a:t>What type of modulation varies the instantaneous power level of the RF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shift keying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Amplitude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G8A05</a:t>
                      </a:r>
                      <a:r>
                        <a:rPr smtClean="false" dirty="false" sz="2800" lang="en-US">
                          <a:solidFill>
                            <a:schemeClr val="bg1">
                              <a:alpha val="0"/>
                            </a:schemeClr>
                          </a:solidFill>
                        </a:rPr>
                        <a:t> ~ </a:t>
                      </a:r>
                      <a:r>
                        <a:rPr smtClean="false" dirty="false" sz="2800" lang="en-GB">
                          <a:solidFill>
                            <a:schemeClr val="bg1">
                              <a:alpha val="0"/>
                            </a:schemeClr>
                          </a:solidFill>
                        </a:rPr>
                        <a:t>What type of modulation varies the instantaneous power level of the RF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shift keying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G8A05</a:t>
                      </a:r>
                      <a:r>
                        <a:rPr smtClean="false" dirty="false" sz="2800" lang="en-US">
                          <a:solidFill>
                            <a:srgbClr val="FFFFFF"/>
                          </a:solidFill>
                        </a:rPr>
                        <a:t> ~ </a:t>
                      </a:r>
                      <a:r>
                        <a:rPr smtClean="false" dirty="false" sz="2800" lang="en-GB">
                          <a:solidFill>
                            <a:srgbClr val="FFFFFF"/>
                          </a:solidFill>
                        </a:rPr>
                        <a:t>What type of modulation varies the instantaneous power level of the RF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shift keying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Amplitude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G8A06</a:t>
                      </a:r>
                      <a:r>
                        <a:rPr smtClean="false" dirty="false" sz="2800" lang="en-US">
                          <a:solidFill>
                            <a:schemeClr val="bg1">
                              <a:alpha val="0"/>
                            </a:schemeClr>
                          </a:solidFill>
                        </a:rPr>
                        <a:t> ~ </a:t>
                      </a:r>
                      <a:r>
                        <a:rPr smtClean="false" dirty="false" sz="2800" lang="en-GB">
                          <a:solidFill>
                            <a:schemeClr val="bg1">
                              <a:alpha val="0"/>
                            </a:schemeClr>
                          </a:solidFill>
                        </a:rPr>
                        <a:t>What is one advantage of carrier suppression in a single sideband phone transmission versus full carrier amplitude modulation?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Audio fidelity is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Greater modulation percentage is obtainable with lower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Available transmitter power can be used more effectively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Simpler receiving equipment can be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G8A06</a:t>
                      </a:r>
                      <a:r>
                        <a:rPr smtClean="false" dirty="false" sz="2800" lang="en-US">
                          <a:solidFill>
                            <a:schemeClr val="bg1">
                              <a:alpha val="0"/>
                            </a:schemeClr>
                          </a:solidFill>
                        </a:rPr>
                        <a:t> ~ </a:t>
                      </a:r>
                      <a:r>
                        <a:rPr smtClean="false" dirty="false" sz="2800" lang="en-GB">
                          <a:solidFill>
                            <a:schemeClr val="bg1">
                              <a:alpha val="0"/>
                            </a:schemeClr>
                          </a:solidFill>
                        </a:rPr>
                        <a:t>What is one advantage of carrier suppression in a single sideband phone transmission versus full carrier amplitude modulation?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Audio fidelity is improved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Greater modulation percentage is obtainable with lower distortion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Simpler receiving equipment can be used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G8A06</a:t>
                      </a:r>
                      <a:r>
                        <a:rPr smtClean="false" dirty="false" sz="2800" lang="en-US">
                          <a:solidFill>
                            <a:srgbClr val="FFFFFF"/>
                          </a:solidFill>
                        </a:rPr>
                        <a:t> ~ </a:t>
                      </a:r>
                      <a:r>
                        <a:rPr smtClean="false" dirty="false" sz="2800" lang="en-GB">
                          <a:solidFill>
                            <a:srgbClr val="FFFFFF"/>
                          </a:solidFill>
                        </a:rPr>
                        <a:t>What is one advantage of carrier suppression in a single sideband phone transmission versus full carrier amplitude modulation?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Audio fidelity is improved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Greater modulation percentage is obtainable with lower distortion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Available transmitter power can be used more effectively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Simpler receiving equipment can be used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G8A07</a:t>
                      </a:r>
                      <a:r>
                        <a:rPr smtClean="false" dirty="false" sz="2800" lang="en-US">
                          <a:solidFill>
                            <a:schemeClr val="bg1">
                              <a:alpha val="0"/>
                            </a:schemeClr>
                          </a:solidFill>
                        </a:rPr>
                        <a:t> ~ </a:t>
                      </a:r>
                      <a:r>
                        <a:rPr smtClean="false" dirty="false" sz="2800" lang="en-GB">
                          <a:solidFill>
                            <a:schemeClr val="bg1">
                              <a:alpha val="0"/>
                            </a:schemeClr>
                          </a:solidFill>
                        </a:rPr>
                        <a:t>Which of the following phone emissions uses the narrowest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Single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G8A07</a:t>
                      </a:r>
                      <a:r>
                        <a:rPr smtClean="false" dirty="false" sz="2800" lang="en-US">
                          <a:solidFill>
                            <a:schemeClr val="bg1">
                              <a:alpha val="0"/>
                            </a:schemeClr>
                          </a:solidFill>
                        </a:rPr>
                        <a:t> ~ </a:t>
                      </a:r>
                      <a:r>
                        <a:rPr smtClean="false" dirty="false" sz="2800" lang="en-GB">
                          <a:solidFill>
                            <a:schemeClr val="bg1">
                              <a:alpha val="0"/>
                            </a:schemeClr>
                          </a:solidFill>
                        </a:rPr>
                        <a:t>Which of the following phone emissions uses the narrowest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G8A07</a:t>
                      </a:r>
                      <a:r>
                        <a:rPr smtClean="false" dirty="false" sz="2800" lang="en-US">
                          <a:solidFill>
                            <a:srgbClr val="FFFFFF"/>
                          </a:solidFill>
                        </a:rPr>
                        <a:t> ~ </a:t>
                      </a:r>
                      <a:r>
                        <a:rPr smtClean="false" dirty="false" sz="2800" lang="en-GB">
                          <a:solidFill>
                            <a:srgbClr val="FFFFFF"/>
                          </a:solidFill>
                        </a:rPr>
                        <a:t>Which of the following phone emissions uses the narrowest bandwidth?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Single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effect of overmodulation?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audio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drift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Excessive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effect of overmodulation?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audio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Insufficient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drift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G8A08</a:t>
                      </a:r>
                      <a:r>
                        <a:rPr smtClean="false" dirty="false" sz="2800" lang="en-US">
                          <a:solidFill>
                            <a:srgbClr val="FFFFFF"/>
                          </a:solidFill>
                        </a:rPr>
                        <a:t> ~ </a:t>
                      </a:r>
                      <a:r>
                        <a:rPr smtClean="false" dirty="false" sz="2800" lang="en-GB">
                          <a:solidFill>
                            <a:srgbClr val="FFFFFF"/>
                          </a:solidFill>
                        </a:rPr>
                        <a:t>Which of the following is an effect of overmodulation?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Insufficient audio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Insufficient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drift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Excessive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G8A09</a:t>
                      </a:r>
                      <a:r>
                        <a:rPr smtClean="false" dirty="false" sz="2800" lang="en-US">
                          <a:solidFill>
                            <a:schemeClr val="bg1">
                              <a:alpha val="0"/>
                            </a:schemeClr>
                          </a:solidFill>
                        </a:rPr>
                        <a:t> ~ </a:t>
                      </a:r>
                      <a:r>
                        <a:rPr smtClean="false" dirty="false" sz="2800" lang="en-GB">
                          <a:solidFill>
                            <a:schemeClr val="bg1">
                              <a:alpha val="0"/>
                            </a:schemeClr>
                          </a:solidFill>
                        </a:rPr>
                        <a:t>What control is typically adjusted for proper ALC setting on an amateur single sideband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RF clipping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 audio or microphone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inductance or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Attenuator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G8A09</a:t>
                      </a:r>
                      <a:r>
                        <a:rPr smtClean="false" dirty="false" sz="2800" lang="en-US">
                          <a:solidFill>
                            <a:schemeClr val="bg1">
                              <a:alpha val="0"/>
                            </a:schemeClr>
                          </a:solidFill>
                        </a:rPr>
                        <a:t> ~ </a:t>
                      </a:r>
                      <a:r>
                        <a:rPr smtClean="false" dirty="false" sz="2800" lang="en-GB">
                          <a:solidFill>
                            <a:schemeClr val="bg1">
                              <a:alpha val="0"/>
                            </a:schemeClr>
                          </a:solidFill>
                        </a:rPr>
                        <a:t>What control is typically adjusted for proper ALC setting on an amateur single sideband transceiver?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RF clipping level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inductance or capacitance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Attenuator level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G8A09</a:t>
                      </a:r>
                      <a:r>
                        <a:rPr smtClean="false" dirty="false" sz="2800" lang="en-US">
                          <a:solidFill>
                            <a:srgbClr val="FFFFFF"/>
                          </a:solidFill>
                        </a:rPr>
                        <a:t> ~ </a:t>
                      </a:r>
                      <a:r>
                        <a:rPr smtClean="false" dirty="false" sz="2800" lang="en-GB">
                          <a:solidFill>
                            <a:srgbClr val="FFFFFF"/>
                          </a:solidFill>
                        </a:rPr>
                        <a:t>What control is typically adjusted for proper ALC setting on an amateur single sideband transceiver?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RF clipping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 audio or microphone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Antenna inductance or capacitance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Attenuator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8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G8A10</a:t>
                      </a:r>
                      <a:r>
                        <a:rPr smtClean="false" dirty="false" sz="2800" lang="en-US">
                          <a:solidFill>
                            <a:schemeClr val="bg1">
                              <a:alpha val="0"/>
                            </a:schemeClr>
                          </a:solidFill>
                        </a:rPr>
                        <a:t> ~ </a:t>
                      </a:r>
                      <a:r>
                        <a:rPr smtClean="false" dirty="false" sz="2800" lang="en-GB">
                          <a:solidFill>
                            <a:schemeClr val="bg1">
                              <a:alpha val="0"/>
                            </a:schemeClr>
                          </a:solidFill>
                        </a:rPr>
                        <a:t>What is meant by the term flat-topping when referring to a single sideband phone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 distortion caused by insufficient collector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transmitter's automatic level control (ALC) is properly adjusted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 distortion caused by excessive drive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transmitter's carrier is properly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G8A10</a:t>
                      </a:r>
                      <a:r>
                        <a:rPr smtClean="false" dirty="false" sz="2800" lang="en-US">
                          <a:solidFill>
                            <a:schemeClr val="bg1">
                              <a:alpha val="0"/>
                            </a:schemeClr>
                          </a:solidFill>
                        </a:rPr>
                        <a:t> ~ </a:t>
                      </a:r>
                      <a:r>
                        <a:rPr smtClean="false" dirty="false" sz="2800" lang="en-GB">
                          <a:solidFill>
                            <a:schemeClr val="bg1">
                              <a:alpha val="0"/>
                            </a:schemeClr>
                          </a:solidFill>
                        </a:rPr>
                        <a:t>What is meant by the term flat-topping when referring to a single sideband phone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Signal distortion caused by insufficient collector current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transmitter's automatic level control (ALC) is properly adjusted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transmitter's carrier is properly suppressed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G8A10</a:t>
                      </a:r>
                      <a:r>
                        <a:rPr smtClean="false" dirty="false" sz="2800" lang="en-US">
                          <a:solidFill>
                            <a:srgbClr val="FFFFFF"/>
                          </a:solidFill>
                        </a:rPr>
                        <a:t> ~ </a:t>
                      </a:r>
                      <a:r>
                        <a:rPr smtClean="false" dirty="false" sz="2800" lang="en-GB">
                          <a:solidFill>
                            <a:srgbClr val="FFFFFF"/>
                          </a:solidFill>
                        </a:rPr>
                        <a:t>What is meant by the term flat-topping when referring to a single sideband phone transmission?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Signal distortion caused by insufficient collector current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transmitter's automatic level control (ALC) is properly adjusted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Signal distortion caused by excessive drive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transmitter's carrier is properly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G1C07</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 on the 20-meter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97.305(c), 97.307(f)(3)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G1C07</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 on the 20-meter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G1C07</a:t>
                      </a:r>
                      <a:r>
                        <a:rPr smtClean="false" dirty="false" sz="2800" lang="en-US">
                          <a:solidFill>
                            <a:srgbClr val="FFFFFF"/>
                          </a:solidFill>
                        </a:rPr>
                        <a:t> ~ </a:t>
                      </a:r>
                      <a:r>
                        <a:rPr smtClean="false" dirty="false" sz="2800" lang="en-GB">
                          <a:solidFill>
                            <a:srgbClr val="FFFFFF"/>
                          </a:solidFill>
                        </a:rPr>
                        <a:t>What is the maximum symbol rate permitted for RTTY or data emission transmission on the 20-meter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G8A11</a:t>
                      </a:r>
                      <a:r>
                        <a:rPr smtClean="false" dirty="false" sz="2800" lang="en-US">
                          <a:solidFill>
                            <a:schemeClr val="bg1">
                              <a:alpha val="0"/>
                            </a:schemeClr>
                          </a:solidFill>
                        </a:rPr>
                        <a:t> ~ </a:t>
                      </a:r>
                      <a:r>
                        <a:rPr smtClean="false" dirty="false" sz="2800" lang="en-GB">
                          <a:solidFill>
                            <a:schemeClr val="bg1">
                              <a:alpha val="0"/>
                            </a:schemeClr>
                          </a:solidFill>
                        </a:rPr>
                        <a:t>What is the modulation envelope of an AM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waveform created by connecting the peak values of the modulated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carrier frequency that contains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Spurious signals that envelop nearby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bandwidth of the modulated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G8A11</a:t>
                      </a:r>
                      <a:r>
                        <a:rPr smtClean="false" dirty="false" sz="2800" lang="en-US">
                          <a:solidFill>
                            <a:schemeClr val="bg1">
                              <a:alpha val="0"/>
                            </a:schemeClr>
                          </a:solidFill>
                        </a:rPr>
                        <a:t> ~ </a:t>
                      </a:r>
                      <a:r>
                        <a:rPr smtClean="false" dirty="false" sz="2800" lang="en-GB">
                          <a:solidFill>
                            <a:schemeClr val="bg1">
                              <a:alpha val="0"/>
                            </a:schemeClr>
                          </a:solidFill>
                        </a:rPr>
                        <a:t>What is the modulation envelope of an AM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carrier frequency that contains the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Spurious signals that envelop nearby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bandwidth of the modulated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G8A11</a:t>
                      </a:r>
                      <a:r>
                        <a:rPr smtClean="false" dirty="false" sz="2800" lang="en-US">
                          <a:solidFill>
                            <a:srgbClr val="FFFFFF"/>
                          </a:solidFill>
                        </a:rPr>
                        <a:t> ~ </a:t>
                      </a:r>
                      <a:r>
                        <a:rPr smtClean="false" dirty="false" sz="2800" lang="en-GB">
                          <a:solidFill>
                            <a:srgbClr val="FFFFFF"/>
                          </a:solidFill>
                        </a:rPr>
                        <a:t>What is the modulation envelope of an AM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waveform created by connecting the peak values of the modulated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carrier frequency that contains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Spurious signals that envelop nearby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bandwidth of the modulated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G8B01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G8B02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G8B03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G8B04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G8B05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G8B06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G8B07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G8B08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G8B09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G8B10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39"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0"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Signals and Emissions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G8B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10</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Frequency mixing; multiplication; bandwidths of various modes; deviation; duty cycle</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39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G8B01</a:t>
                      </a:r>
                      <a:r>
                        <a:rPr smtClean="false" dirty="false" sz="2800" lang="en-US">
                          <a:solidFill>
                            <a:schemeClr val="bg1">
                              <a:alpha val="0"/>
                            </a:schemeClr>
                          </a:solidFill>
                        </a:rPr>
                        <a:t> ~ </a:t>
                      </a:r>
                      <a:r>
                        <a:rPr smtClean="false" dirty="false" sz="2800" lang="en-GB">
                          <a:solidFill>
                            <a:schemeClr val="bg1">
                              <a:alpha val="0"/>
                            </a:schemeClr>
                          </a:solidFill>
                        </a:rPr>
                        <a:t>What receiver stage combines a 14.250 MHz input signal with a 13.795 MHz oscillator signal to produce a 455 kHz intermediate frequency (IF)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BFO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VFO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G8B01</a:t>
                      </a:r>
                      <a:r>
                        <a:rPr smtClean="false" dirty="false" sz="2800" lang="en-US">
                          <a:solidFill>
                            <a:schemeClr val="bg1">
                              <a:alpha val="0"/>
                            </a:schemeClr>
                          </a:solidFill>
                        </a:rPr>
                        <a:t> ~ </a:t>
                      </a:r>
                      <a:r>
                        <a:rPr smtClean="false" dirty="false" sz="2800" lang="en-GB">
                          <a:solidFill>
                            <a:schemeClr val="bg1">
                              <a:alpha val="0"/>
                            </a:schemeClr>
                          </a:solidFill>
                        </a:rPr>
                        <a:t>What receiver stage combines a 14.250 MHz input signal with a 13.795 MHz oscillator signal to produce a 455 kHz intermediate frequency (IF)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BFO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VFO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Discriminator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G8B01</a:t>
                      </a:r>
                      <a:r>
                        <a:rPr smtClean="false" dirty="false" sz="2800" lang="en-US">
                          <a:solidFill>
                            <a:srgbClr val="FFFFFF"/>
                          </a:solidFill>
                        </a:rPr>
                        <a:t> ~ </a:t>
                      </a:r>
                      <a:r>
                        <a:rPr smtClean="false" dirty="false" sz="2800" lang="en-GB">
                          <a:solidFill>
                            <a:srgbClr val="FFFFFF"/>
                          </a:solidFill>
                        </a:rPr>
                        <a:t>What receiver stage combines a 14.250 MHz input signal with a 13.795 MHz oscillator signal to produce a 455 kHz intermediate frequency (IF)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BFO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VFO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Discriminator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G8B02</a:t>
                      </a:r>
                      <a:r>
                        <a:rPr smtClean="false" dirty="false" sz="2800" lang="en-US">
                          <a:solidFill>
                            <a:schemeClr val="bg1">
                              <a:alpha val="0"/>
                            </a:schemeClr>
                          </a:solidFill>
                        </a:rPr>
                        <a:t> ~ </a:t>
                      </a:r>
                      <a:r>
                        <a:rPr smtClean="false" dirty="false" sz="2800" lang="en-GB">
                          <a:solidFill>
                            <a:schemeClr val="bg1">
                              <a:alpha val="0"/>
                            </a:schemeClr>
                          </a:solidFill>
                        </a:rPr>
                        <a:t>If a receiver mixes a 13.800 MHz VFO with a 14.255 MHz received signal to produce a 455 kHz intermediate frequency (IF) signal, what type of interference will a 13.345 MHz signal produce in the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Quadrature noise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Image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Intermediate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G8B02</a:t>
                      </a:r>
                      <a:r>
                        <a:rPr smtClean="false" dirty="false" sz="2800" lang="en-US">
                          <a:solidFill>
                            <a:schemeClr val="bg1">
                              <a:alpha val="0"/>
                            </a:schemeClr>
                          </a:solidFill>
                        </a:rPr>
                        <a:t> ~ </a:t>
                      </a:r>
                      <a:r>
                        <a:rPr smtClean="false" dirty="false" sz="2800" lang="en-GB">
                          <a:solidFill>
                            <a:schemeClr val="bg1">
                              <a:alpha val="0"/>
                            </a:schemeClr>
                          </a:solidFill>
                        </a:rPr>
                        <a:t>If a receiver mixes a 13.800 MHz VFO with a 14.255 MHz received signal to produce a 455 kHz intermediate frequency (IF) signal, what type of interference will a 13.345 MHz signal produce in the receiver?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Quadrature noise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Intermediate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G8B02</a:t>
                      </a:r>
                      <a:r>
                        <a:rPr smtClean="false" dirty="false" sz="2800" lang="en-US">
                          <a:solidFill>
                            <a:srgbClr val="FFFFFF"/>
                          </a:solidFill>
                        </a:rPr>
                        <a:t> ~ </a:t>
                      </a:r>
                      <a:r>
                        <a:rPr smtClean="false" dirty="false" sz="2800" lang="en-GB">
                          <a:solidFill>
                            <a:srgbClr val="FFFFFF"/>
                          </a:solidFill>
                        </a:rPr>
                        <a:t>If a receiver mixes a 13.800 MHz VFO with a 14.255 MHz received signal to produce a 455 kHz intermediate frequency (IF) signal, what type of interference will a 13.345 MHz signal produce in the receiver?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Quadrature noise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Image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Mixer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Intermediate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G8B03</a:t>
                      </a:r>
                      <a:r>
                        <a:rPr smtClean="false" dirty="false" sz="2800" lang="en-US">
                          <a:solidFill>
                            <a:schemeClr val="bg1">
                              <a:alpha val="0"/>
                            </a:schemeClr>
                          </a:solidFill>
                        </a:rPr>
                        <a:t> ~ </a:t>
                      </a:r>
                      <a:r>
                        <a:rPr smtClean="false" dirty="false" sz="2800" lang="en-GB">
                          <a:solidFill>
                            <a:schemeClr val="bg1">
                              <a:alpha val="0"/>
                            </a:schemeClr>
                          </a:solidFill>
                        </a:rPr>
                        <a:t>What is another term for the mixing of two RF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Heterodyning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Synthesizing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Cancellation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inverting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G8B03</a:t>
                      </a:r>
                      <a:r>
                        <a:rPr smtClean="false" dirty="false" sz="2800" lang="en-US">
                          <a:solidFill>
                            <a:schemeClr val="bg1">
                              <a:alpha val="0"/>
                            </a:schemeClr>
                          </a:solidFill>
                        </a:rPr>
                        <a:t> ~ </a:t>
                      </a:r>
                      <a:r>
                        <a:rPr smtClean="false" dirty="false" sz="2800" lang="en-GB">
                          <a:solidFill>
                            <a:schemeClr val="bg1">
                              <a:alpha val="0"/>
                            </a:schemeClr>
                          </a:solidFill>
                        </a:rPr>
                        <a:t>What is another term for the mixing of two RF signals?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Synthesizing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Cancellation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inverting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G8B03</a:t>
                      </a:r>
                      <a:r>
                        <a:rPr smtClean="false" dirty="false" sz="2800" lang="en-US">
                          <a:solidFill>
                            <a:srgbClr val="FFFFFF"/>
                          </a:solidFill>
                        </a:rPr>
                        <a:t> ~ </a:t>
                      </a:r>
                      <a:r>
                        <a:rPr smtClean="false" dirty="false" sz="2800" lang="en-GB">
                          <a:solidFill>
                            <a:srgbClr val="FFFFFF"/>
                          </a:solidFill>
                        </a:rPr>
                        <a:t>What is another term for the mixing of two RF signals?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Heterodyning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Synthesizing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Cancellation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inverting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G8B04</a:t>
                      </a:r>
                      <a:r>
                        <a:rPr smtClean="false" dirty="false" sz="2800" lang="en-US">
                          <a:solidFill>
                            <a:schemeClr val="bg1">
                              <a:alpha val="0"/>
                            </a:schemeClr>
                          </a:solidFill>
                        </a:rPr>
                        <a:t> ~ </a:t>
                      </a:r>
                      <a:r>
                        <a:rPr smtClean="false" dirty="false" sz="2800" lang="en-GB">
                          <a:solidFill>
                            <a:schemeClr val="bg1">
                              <a:alpha val="0"/>
                            </a:schemeClr>
                          </a:solidFill>
                        </a:rPr>
                        <a:t>What is the stage in a VHF FM transmitter that generates a harmonic of a lower frequency signal to reach the desired operating frequency?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Reactance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Pre-emphasis network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G8B04</a:t>
                      </a:r>
                      <a:r>
                        <a:rPr smtClean="false" dirty="false" sz="2800" lang="en-US">
                          <a:solidFill>
                            <a:schemeClr val="bg1">
                              <a:alpha val="0"/>
                            </a:schemeClr>
                          </a:solidFill>
                        </a:rPr>
                        <a:t> ~ </a:t>
                      </a:r>
                      <a:r>
                        <a:rPr smtClean="false" dirty="false" sz="2800" lang="en-GB">
                          <a:solidFill>
                            <a:schemeClr val="bg1">
                              <a:alpha val="0"/>
                            </a:schemeClr>
                          </a:solidFill>
                        </a:rPr>
                        <a:t>What is the stage in a VHF FM transmitter that generates a harmonic of a lower frequency signal to reach the desired operating frequency?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Mixer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Reactance modulator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Pre-emphasis network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G8B04</a:t>
                      </a:r>
                      <a:r>
                        <a:rPr smtClean="false" dirty="false" sz="2800" lang="en-US">
                          <a:solidFill>
                            <a:srgbClr val="FFFFFF"/>
                          </a:solidFill>
                        </a:rPr>
                        <a:t> ~ </a:t>
                      </a:r>
                      <a:r>
                        <a:rPr smtClean="false" dirty="false" sz="2800" lang="en-GB">
                          <a:solidFill>
                            <a:srgbClr val="FFFFFF"/>
                          </a:solidFill>
                        </a:rPr>
                        <a:t>What is the stage in a VHF FM transmitter that generates a harmonic of a lower frequency signal to reach the desired operating frequency?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Mixer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Reactance modulator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Pre-emphasis network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Multiplier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G8B05</a:t>
                      </a:r>
                      <a:r>
                        <a:rPr smtClean="false" dirty="false" sz="2800" lang="en-US">
                          <a:solidFill>
                            <a:schemeClr val="bg1">
                              <a:alpha val="0"/>
                            </a:schemeClr>
                          </a:solidFill>
                        </a:rPr>
                        <a:t> ~ </a:t>
                      </a:r>
                      <a:r>
                        <a:rPr smtClean="false" dirty="false" sz="2800" lang="en-GB">
                          <a:solidFill>
                            <a:schemeClr val="bg1">
                              <a:alpha val="0"/>
                            </a:schemeClr>
                          </a:solidFill>
                        </a:rPr>
                        <a:t>What is the approximate bandwidth of a PACTOR3 signal at maximum data rate?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31.5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2300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G8B05</a:t>
                      </a:r>
                      <a:r>
                        <a:rPr smtClean="false" dirty="false" sz="2800" lang="en-US">
                          <a:solidFill>
                            <a:schemeClr val="bg1">
                              <a:alpha val="0"/>
                            </a:schemeClr>
                          </a:solidFill>
                        </a:rPr>
                        <a:t> ~ </a:t>
                      </a:r>
                      <a:r>
                        <a:rPr smtClean="false" dirty="false" sz="2800" lang="en-GB">
                          <a:solidFill>
                            <a:schemeClr val="bg1">
                              <a:alpha val="0"/>
                            </a:schemeClr>
                          </a:solidFill>
                        </a:rPr>
                        <a:t>What is the approximate bandwidth of a PACTOR3 signal at maximum data rate?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31.5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1800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G8B05</a:t>
                      </a:r>
                      <a:r>
                        <a:rPr smtClean="false" dirty="false" sz="2800" lang="en-US">
                          <a:solidFill>
                            <a:srgbClr val="FFFFFF"/>
                          </a:solidFill>
                        </a:rPr>
                        <a:t> ~ </a:t>
                      </a:r>
                      <a:r>
                        <a:rPr smtClean="false" dirty="false" sz="2800" lang="en-GB">
                          <a:solidFill>
                            <a:srgbClr val="FFFFFF"/>
                          </a:solidFill>
                        </a:rPr>
                        <a:t>What is the approximate bandwidth of a PACTOR3 signal at maximum data rate?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31.5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2300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G8B06</a:t>
                      </a:r>
                      <a:r>
                        <a:rPr smtClean="false" dirty="false" sz="2800" lang="en-US">
                          <a:solidFill>
                            <a:schemeClr val="bg1">
                              <a:alpha val="0"/>
                            </a:schemeClr>
                          </a:solidFill>
                        </a:rPr>
                        <a:t> ~ </a:t>
                      </a:r>
                      <a:r>
                        <a:rPr smtClean="false" dirty="false" sz="2800" lang="en-GB">
                          <a:solidFill>
                            <a:schemeClr val="bg1">
                              <a:alpha val="0"/>
                            </a:schemeClr>
                          </a:solidFill>
                        </a:rPr>
                        <a:t>What is the total bandwidth of an FM phone transmission having 5 kHz deviation and 3 kHz modulating frequency?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G8B06</a:t>
                      </a:r>
                      <a:r>
                        <a:rPr smtClean="false" dirty="false" sz="2800" lang="en-US">
                          <a:solidFill>
                            <a:schemeClr val="bg1">
                              <a:alpha val="0"/>
                            </a:schemeClr>
                          </a:solidFill>
                        </a:rPr>
                        <a:t> ~ </a:t>
                      </a:r>
                      <a:r>
                        <a:rPr smtClean="false" dirty="false" sz="2800" lang="en-GB">
                          <a:solidFill>
                            <a:schemeClr val="bg1">
                              <a:alpha val="0"/>
                            </a:schemeClr>
                          </a:solidFill>
                        </a:rPr>
                        <a:t>What is the total bandwidth of an FM phone transmission having 5 kHz deviation and 3 kHz modulating frequency?</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G8B06</a:t>
                      </a:r>
                      <a:r>
                        <a:rPr smtClean="false" dirty="false" sz="2800" lang="en-US">
                          <a:solidFill>
                            <a:srgbClr val="FFFFFF"/>
                          </a:solidFill>
                        </a:rPr>
                        <a:t> ~ </a:t>
                      </a:r>
                      <a:r>
                        <a:rPr smtClean="false" dirty="false" sz="2800" lang="en-GB">
                          <a:solidFill>
                            <a:srgbClr val="FFFFFF"/>
                          </a:solidFill>
                        </a:rPr>
                        <a:t>What is the total bandwidth of an FM phone transmission having 5 kHz deviation and 3 kHz modulating frequency?</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G8B07</a:t>
                      </a:r>
                      <a:r>
                        <a:rPr smtClean="false" dirty="false" sz="2800" lang="en-US">
                          <a:solidFill>
                            <a:schemeClr val="bg1">
                              <a:alpha val="0"/>
                            </a:schemeClr>
                          </a:solidFill>
                        </a:rPr>
                        <a:t> ~ </a:t>
                      </a:r>
                      <a:r>
                        <a:rPr smtClean="false" dirty="false" sz="2800" lang="en-GB">
                          <a:solidFill>
                            <a:schemeClr val="bg1">
                              <a:alpha val="0"/>
                            </a:schemeClr>
                          </a:solidFill>
                        </a:rPr>
                        <a:t>What is the frequency deviation for a 12.21 MHz reactance modulated oscillator in a 5 kHz deviation, 146.52 MHz FM phone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101.75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416.7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G8B07</a:t>
                      </a:r>
                      <a:r>
                        <a:rPr smtClean="false" dirty="false" sz="2800" lang="en-US">
                          <a:solidFill>
                            <a:schemeClr val="bg1">
                              <a:alpha val="0"/>
                            </a:schemeClr>
                          </a:solidFill>
                        </a:rPr>
                        <a:t> ~ </a:t>
                      </a:r>
                      <a:r>
                        <a:rPr smtClean="false" dirty="false" sz="2800" lang="en-GB">
                          <a:solidFill>
                            <a:schemeClr val="bg1">
                              <a:alpha val="0"/>
                            </a:schemeClr>
                          </a:solidFill>
                        </a:rPr>
                        <a:t>What is the frequency deviation for a 12.21 MHz reactance modulated oscillator in a 5 kHz deviation, 146.52 MHz FM phone transmitter?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101.75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G8B07</a:t>
                      </a:r>
                      <a:r>
                        <a:rPr smtClean="false" dirty="false" sz="2800" lang="en-US">
                          <a:solidFill>
                            <a:srgbClr val="FFFFFF"/>
                          </a:solidFill>
                        </a:rPr>
                        <a:t> ~ </a:t>
                      </a:r>
                      <a:r>
                        <a:rPr smtClean="false" dirty="false" sz="2800" lang="en-GB">
                          <a:solidFill>
                            <a:srgbClr val="FFFFFF"/>
                          </a:solidFill>
                        </a:rPr>
                        <a:t>What is the frequency deviation for a 12.21 MHz reactance modulated oscillator in a 5 kHz deviation, 146.52 MHz FM phone transmitter?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101.75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416.7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39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G8B08</a:t>
                      </a:r>
                      <a:r>
                        <a:rPr smtClean="false" dirty="false" sz="2800" lang="en-US">
                          <a:solidFill>
                            <a:schemeClr val="bg1">
                              <a:alpha val="0"/>
                            </a:schemeClr>
                          </a:solidFill>
                        </a:rPr>
                        <a:t> ~ </a:t>
                      </a:r>
                      <a:r>
                        <a:rPr smtClean="false" dirty="false" sz="2800" lang="en-GB">
                          <a:solidFill>
                            <a:schemeClr val="bg1">
                              <a:alpha val="0"/>
                            </a:schemeClr>
                          </a:solidFill>
                        </a:rPr>
                        <a:t>Why is it important to know the duty cycle of the mode you are using when transmitting?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aid in tuning your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Some modes have high duty cycles which could exceed the transmitter's average power rating.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time for the other station to break in during a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G8B08</a:t>
                      </a:r>
                      <a:r>
                        <a:rPr smtClean="false" dirty="false" sz="2800" lang="en-US">
                          <a:solidFill>
                            <a:schemeClr val="bg1">
                              <a:alpha val="0"/>
                            </a:schemeClr>
                          </a:solidFill>
                        </a:rPr>
                        <a:t> ~ </a:t>
                      </a:r>
                      <a:r>
                        <a:rPr smtClean="false" dirty="false" sz="2800" lang="en-GB">
                          <a:solidFill>
                            <a:schemeClr val="bg1">
                              <a:alpha val="0"/>
                            </a:schemeClr>
                          </a:solidFill>
                        </a:rPr>
                        <a:t>Why is it important to know the duty cycle of the mode you are using when transmitting?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aid in tuning your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allow time for the other station to break in during a transmission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G8B08</a:t>
                      </a:r>
                      <a:r>
                        <a:rPr smtClean="false" dirty="false" sz="2800" lang="en-US">
                          <a:solidFill>
                            <a:srgbClr val="FFFFFF"/>
                          </a:solidFill>
                        </a:rPr>
                        <a:t> ~ </a:t>
                      </a:r>
                      <a:r>
                        <a:rPr smtClean="false" dirty="false" sz="2800" lang="en-GB">
                          <a:solidFill>
                            <a:srgbClr val="FFFFFF"/>
                          </a:solidFill>
                        </a:rPr>
                        <a:t>Why is it important to know the duty cycle of the mode you are using when transmitting?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aid in tuning your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Some modes have high duty cycles which could exceed the transmitter's average power rating.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allow time for the other station to break in during a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G1A01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G1A02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G1A03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G1A04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G1A05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G1A06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G1A07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G1A08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G1A09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G1A10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G1A11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G1A12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G1A13</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G1A14</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1"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2"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Commission's Rules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G1A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14</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General Class control operator frequency privileges; primary and secondary allocations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G1C08</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transmitted at frequencies below 28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97.307(f)(3)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G1C08</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transmitted at frequencies below 28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G1C08</a:t>
                      </a:r>
                      <a:r>
                        <a:rPr smtClean="false" dirty="false" sz="2800" lang="en-US">
                          <a:solidFill>
                            <a:srgbClr val="FFFFFF"/>
                          </a:solidFill>
                        </a:rPr>
                        <a:t> ~ </a:t>
                      </a:r>
                      <a:r>
                        <a:rPr smtClean="false" dirty="false" sz="2800" lang="en-GB">
                          <a:solidFill>
                            <a:srgbClr val="FFFFFF"/>
                          </a:solidFill>
                        </a:rPr>
                        <a:t>What is the maximum symbol rate permitted for RTTY or data emission transmitted at frequencies below 28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G8B09</a:t>
                      </a:r>
                      <a:r>
                        <a:rPr smtClean="false" dirty="false" sz="2800" lang="en-US">
                          <a:solidFill>
                            <a:schemeClr val="bg1">
                              <a:alpha val="0"/>
                            </a:schemeClr>
                          </a:solidFill>
                        </a:rPr>
                        <a:t> ~ </a:t>
                      </a:r>
                      <a:r>
                        <a:rPr smtClean="false" dirty="false" sz="2800" lang="en-GB">
                          <a:solidFill>
                            <a:schemeClr val="bg1">
                              <a:alpha val="0"/>
                            </a:schemeClr>
                          </a:solidFill>
                        </a:rPr>
                        <a:t>Why is it good to match receiver bandwidth to the bandwidth of the operating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required by FCC rules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minimizes power consumption in the 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impedance matching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results in the best signal to noise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G8B09</a:t>
                      </a:r>
                      <a:r>
                        <a:rPr smtClean="false" dirty="false" sz="2800" lang="en-US">
                          <a:solidFill>
                            <a:schemeClr val="bg1">
                              <a:alpha val="0"/>
                            </a:schemeClr>
                          </a:solidFill>
                        </a:rPr>
                        <a:t> ~ </a:t>
                      </a:r>
                      <a:r>
                        <a:rPr smtClean="false" dirty="false" sz="2800" lang="en-GB">
                          <a:solidFill>
                            <a:schemeClr val="bg1">
                              <a:alpha val="0"/>
                            </a:schemeClr>
                          </a:solidFill>
                        </a:rPr>
                        <a:t>Why is it good to match receiver bandwidth to the bandwidth of the operating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required by FCC rules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minimizes power consumption in the receiver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improves impedance matching of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G8B09</a:t>
                      </a:r>
                      <a:r>
                        <a:rPr smtClean="false" dirty="false" sz="2800" lang="en-US">
                          <a:solidFill>
                            <a:srgbClr val="FFFFFF"/>
                          </a:solidFill>
                        </a:rPr>
                        <a:t> ~ </a:t>
                      </a:r>
                      <a:r>
                        <a:rPr smtClean="false" dirty="false" sz="2800" lang="en-GB">
                          <a:solidFill>
                            <a:srgbClr val="FFFFFF"/>
                          </a:solidFill>
                        </a:rPr>
                        <a:t>Why is it good to match receiver bandwidth to the bandwidth of the operating mode?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required by FCC rules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minimizes power consumption in the receiver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improves impedance matching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results in the best signal to noise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G8B10</a:t>
                      </a:r>
                      <a:r>
                        <a:rPr smtClean="false" dirty="false" sz="2800" lang="en-US">
                          <a:solidFill>
                            <a:schemeClr val="bg1">
                              <a:alpha val="0"/>
                            </a:schemeClr>
                          </a:solidFill>
                        </a:rPr>
                        <a:t> ~ </a:t>
                      </a:r>
                      <a:r>
                        <a:rPr smtClean="false" dirty="false" sz="2800" lang="en-GB">
                          <a:solidFill>
                            <a:schemeClr val="bg1">
                              <a:alpha val="0"/>
                            </a:schemeClr>
                          </a:solidFill>
                        </a:rPr>
                        <a:t>What is the relationship between transmitted symbol rate and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rate and bandwidth are not related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symbol rates require wider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symbol rates require wider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Bandwidth is always half the symbol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G8B10</a:t>
                      </a:r>
                      <a:r>
                        <a:rPr smtClean="false" dirty="false" sz="2800" lang="en-US">
                          <a:solidFill>
                            <a:schemeClr val="bg1">
                              <a:alpha val="0"/>
                            </a:schemeClr>
                          </a:solidFill>
                        </a:rPr>
                        <a:t> ~ </a:t>
                      </a:r>
                      <a:r>
                        <a:rPr smtClean="false" dirty="false" sz="2800" lang="en-GB">
                          <a:solidFill>
                            <a:schemeClr val="bg1">
                              <a:alpha val="0"/>
                            </a:schemeClr>
                          </a:solidFill>
                        </a:rPr>
                        <a:t>What is the relationship between transmitted symbol rate and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Symbol rate and bandwidth are not related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symbol rates require wider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Bandwidth is always half the symbol rate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G8B10</a:t>
                      </a:r>
                      <a:r>
                        <a:rPr smtClean="false" dirty="false" sz="2800" lang="en-US">
                          <a:solidFill>
                            <a:srgbClr val="FFFFFF"/>
                          </a:solidFill>
                        </a:rPr>
                        <a:t> ~ </a:t>
                      </a:r>
                      <a:r>
                        <a:rPr smtClean="false" dirty="false" sz="2800" lang="en-GB">
                          <a:solidFill>
                            <a:srgbClr val="FFFFFF"/>
                          </a:solidFill>
                        </a:rPr>
                        <a:t>What is the relationship between transmitted symbol rate and bandwidth?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Symbol rate and bandwidth are not related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symbol rates require wider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symbol rates require wider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Bandwidth is always half the symbol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G8C01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G8C03</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G8C04</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G8C05</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G8C06</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G8C07</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G8C08</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G8C09</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G8C10</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G8C11</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G8C12</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Signals and Emissions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G8C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Digital emission modes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0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G8C01</a:t>
                      </a:r>
                      <a:r>
                        <a:rPr smtClean="false" dirty="false" sz="2800" lang="en-US">
                          <a:solidFill>
                            <a:schemeClr val="bg1">
                              <a:alpha val="0"/>
                            </a:schemeClr>
                          </a:solidFill>
                        </a:rPr>
                        <a:t> ~ </a:t>
                      </a:r>
                      <a:r>
                        <a:rPr smtClean="false" dirty="false" sz="2800" lang="en-GB">
                          <a:solidFill>
                            <a:schemeClr val="bg1">
                              <a:alpha val="0"/>
                            </a:schemeClr>
                          </a:solidFill>
                        </a:rPr>
                        <a:t>Which of the following digital modes is designed to operate at extremely low signal strength on the 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FSK441 and Hellschreiber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JT9 and JT65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RTTY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G8C01</a:t>
                      </a:r>
                      <a:r>
                        <a:rPr smtClean="false" dirty="false" sz="2800" lang="en-US">
                          <a:solidFill>
                            <a:schemeClr val="bg1">
                              <a:alpha val="0"/>
                            </a:schemeClr>
                          </a:solidFill>
                        </a:rPr>
                        <a:t> ~ </a:t>
                      </a:r>
                      <a:r>
                        <a:rPr smtClean="false" dirty="false" sz="2800" lang="en-GB">
                          <a:solidFill>
                            <a:schemeClr val="bg1">
                              <a:alpha val="0"/>
                            </a:schemeClr>
                          </a:solidFill>
                        </a:rPr>
                        <a:t>Which of the following digital modes is designed to operate at extremely low signal strength on the 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FSK441 and Hellschreiber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Clover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RTTY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G8C01</a:t>
                      </a:r>
                      <a:r>
                        <a:rPr smtClean="false" dirty="false" sz="2800" lang="en-US">
                          <a:solidFill>
                            <a:srgbClr val="FFFFFF"/>
                          </a:solidFill>
                        </a:rPr>
                        <a:t> ~ </a:t>
                      </a:r>
                      <a:r>
                        <a:rPr smtClean="false" dirty="false" sz="2800" lang="en-GB">
                          <a:solidFill>
                            <a:srgbClr val="FFFFFF"/>
                          </a:solidFill>
                        </a:rPr>
                        <a:t>Which of the following digital modes is designed to operate at extremely low signal strength on the HF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FSK441 and Hellschreiber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JT9 and JT65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Clover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RTTY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G8C03</a:t>
                      </a:r>
                      <a:r>
                        <a:rPr smtClean="false" dirty="false" sz="2800" lang="en-US">
                          <a:solidFill>
                            <a:schemeClr val="bg1">
                              <a:alpha val="0"/>
                            </a:schemeClr>
                          </a:solidFill>
                        </a:rPr>
                        <a:t> ~ </a:t>
                      </a:r>
                      <a:r>
                        <a:rPr smtClean="false" dirty="false" sz="2800" lang="en-GB">
                          <a:solidFill>
                            <a:schemeClr val="bg1">
                              <a:alpha val="0"/>
                            </a:schemeClr>
                          </a:solidFill>
                        </a:rPr>
                        <a:t>What part of a data packet contains the routing and handling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Preamble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Header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Footer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G8C03</a:t>
                      </a:r>
                      <a:r>
                        <a:rPr smtClean="false" dirty="false" sz="2800" lang="en-US">
                          <a:solidFill>
                            <a:schemeClr val="bg1">
                              <a:alpha val="0"/>
                            </a:schemeClr>
                          </a:solidFill>
                        </a:rPr>
                        <a:t> ~ </a:t>
                      </a:r>
                      <a:r>
                        <a:rPr smtClean="false" dirty="false" sz="2800" lang="en-GB">
                          <a:solidFill>
                            <a:schemeClr val="bg1">
                              <a:alpha val="0"/>
                            </a:schemeClr>
                          </a:solidFill>
                        </a:rPr>
                        <a:t>What part of a data packet contains the routing and handling information?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Directory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Preamble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Footer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G8C03</a:t>
                      </a:r>
                      <a:r>
                        <a:rPr smtClean="false" dirty="false" sz="2800" lang="en-US">
                          <a:solidFill>
                            <a:srgbClr val="FFFFFF"/>
                          </a:solidFill>
                        </a:rPr>
                        <a:t> ~ </a:t>
                      </a:r>
                      <a:r>
                        <a:rPr smtClean="false" dirty="false" sz="2800" lang="en-GB">
                          <a:solidFill>
                            <a:srgbClr val="FFFFFF"/>
                          </a:solidFill>
                        </a:rPr>
                        <a:t>What part of a data packet contains the routing and handling information?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Directory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Preamble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Header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Footer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Baudot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7-bit code with start, stop and parity bits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code using error detection and correction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5-bit code with additional start and stop bits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code using SELCAL and LISTEN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G8C04</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Baudot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7-bit code with start, stop and parity bits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code using error detection and correction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code using SELCAL and LISTEN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G8C04</a:t>
                      </a:r>
                      <a:r>
                        <a:rPr smtClean="false" dirty="false" sz="2800" lang="en-US">
                          <a:solidFill>
                            <a:srgbClr val="FFFFFF"/>
                          </a:solidFill>
                        </a:rPr>
                        <a:t> ~ </a:t>
                      </a:r>
                      <a:r>
                        <a:rPr smtClean="false" dirty="false" sz="2800" lang="en-GB">
                          <a:solidFill>
                            <a:srgbClr val="FFFFFF"/>
                          </a:solidFill>
                        </a:rPr>
                        <a:t>Which of the following describes Baudot code?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7-bit code with start, stop and parity bits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code using error detection and correction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5-bit code with additional start and stop bits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code using SELCAL and LISTEN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G8C05</a:t>
                      </a:r>
                      <a:r>
                        <a:rPr smtClean="false" dirty="false" sz="2800" lang="en-US">
                          <a:solidFill>
                            <a:schemeClr val="bg1">
                              <a:alpha val="0"/>
                            </a:schemeClr>
                          </a:solidFill>
                        </a:rPr>
                        <a:t> ~ </a:t>
                      </a:r>
                      <a:r>
                        <a:rPr smtClean="false" dirty="false" sz="2800" lang="en-GB">
                          <a:solidFill>
                            <a:schemeClr val="bg1">
                              <a:alpha val="0"/>
                            </a:schemeClr>
                          </a:solidFill>
                        </a:rPr>
                        <a:t>In the PACTOR protocol, what is meant by an NAK response to a transmitted packet?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receiver is requesting the packet be retransmitted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receiver is reporting the packet was received without error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receiver is busy decoding the packet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entire file has been received correctly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G8C05</a:t>
                      </a:r>
                      <a:r>
                        <a:rPr smtClean="false" dirty="false" sz="2800" lang="en-US">
                          <a:solidFill>
                            <a:schemeClr val="bg1">
                              <a:alpha val="0"/>
                            </a:schemeClr>
                          </a:solidFill>
                        </a:rPr>
                        <a:t> ~ </a:t>
                      </a:r>
                      <a:r>
                        <a:rPr smtClean="false" dirty="false" sz="2800" lang="en-GB">
                          <a:solidFill>
                            <a:schemeClr val="bg1">
                              <a:alpha val="0"/>
                            </a:schemeClr>
                          </a:solidFill>
                        </a:rPr>
                        <a:t>In the PACTOR protocol, what is meant by an NAK response to a transmitted packet?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receiver is reporting the packet was received without error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receiver is busy decoding the packet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entire file has been received correctly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G8C05</a:t>
                      </a:r>
                      <a:r>
                        <a:rPr smtClean="false" dirty="false" sz="2800" lang="en-US">
                          <a:solidFill>
                            <a:srgbClr val="FFFFFF"/>
                          </a:solidFill>
                        </a:rPr>
                        <a:t> ~ </a:t>
                      </a:r>
                      <a:r>
                        <a:rPr smtClean="false" dirty="false" sz="2800" lang="en-GB">
                          <a:solidFill>
                            <a:srgbClr val="FFFFFF"/>
                          </a:solidFill>
                        </a:rPr>
                        <a:t>In the PACTOR protocol, what is meant by an NAK response to a transmitted packet?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receiver is requesting the packet be retransmitted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receiver is reporting the packet was received without error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receiver is busy decoding the packet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entire file has been received correctly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G8C06</a:t>
                      </a:r>
                      <a:r>
                        <a:rPr smtClean="false" dirty="false" sz="2800" lang="en-US">
                          <a:solidFill>
                            <a:schemeClr val="bg1">
                              <a:alpha val="0"/>
                            </a:schemeClr>
                          </a:solidFill>
                        </a:rPr>
                        <a:t> ~ </a:t>
                      </a:r>
                      <a:r>
                        <a:rPr smtClean="false" dirty="false" sz="2800" lang="en-GB">
                          <a:solidFill>
                            <a:schemeClr val="bg1">
                              <a:alpha val="0"/>
                            </a:schemeClr>
                          </a:solidFill>
                        </a:rPr>
                        <a:t>What action results from a failure to exchange information due to excessive transmission attempts when using PACTOR or WINMOR?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checksum overflows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connection is dropped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Packets will be routed incorrectly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Encoding reverts to the default character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G8C06</a:t>
                      </a:r>
                      <a:r>
                        <a:rPr smtClean="false" dirty="false" sz="2800" lang="en-US">
                          <a:solidFill>
                            <a:schemeClr val="bg1">
                              <a:alpha val="0"/>
                            </a:schemeClr>
                          </a:solidFill>
                        </a:rPr>
                        <a:t> ~ </a:t>
                      </a:r>
                      <a:r>
                        <a:rPr smtClean="false" dirty="false" sz="2800" lang="en-GB">
                          <a:solidFill>
                            <a:schemeClr val="bg1">
                              <a:alpha val="0"/>
                            </a:schemeClr>
                          </a:solidFill>
                        </a:rPr>
                        <a:t>What action results from a failure to exchange information due to excessive transmission attempts when using PACTOR or WINMOR?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checksum overflows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Packets will be routed incorrectly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Encoding reverts to the default character set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G8C06</a:t>
                      </a:r>
                      <a:r>
                        <a:rPr smtClean="false" dirty="false" sz="2800" lang="en-US">
                          <a:solidFill>
                            <a:srgbClr val="FFFFFF"/>
                          </a:solidFill>
                        </a:rPr>
                        <a:t> ~ </a:t>
                      </a:r>
                      <a:r>
                        <a:rPr smtClean="false" dirty="false" sz="2800" lang="en-GB">
                          <a:solidFill>
                            <a:srgbClr val="FFFFFF"/>
                          </a:solidFill>
                        </a:rPr>
                        <a:t>What action results from a failure to exchange information due to excessive transmission attempts when using PACTOR or WINMOR?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checksum overflows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connection is dropped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Packets will be routed incorrectly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Encoding reverts to the default character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G8C07</a:t>
                      </a:r>
                      <a:r>
                        <a:rPr smtClean="false" dirty="false" sz="2800" lang="en-US">
                          <a:solidFill>
                            <a:schemeClr val="bg1">
                              <a:alpha val="0"/>
                            </a:schemeClr>
                          </a:solidFill>
                        </a:rPr>
                        <a:t> ~ </a:t>
                      </a:r>
                      <a:r>
                        <a:rPr smtClean="false" dirty="false" sz="2800" lang="en-GB">
                          <a:solidFill>
                            <a:schemeClr val="bg1">
                              <a:alpha val="0"/>
                            </a:schemeClr>
                          </a:solidFill>
                        </a:rPr>
                        <a:t>How does the receiving station respond to an ARQ data mode packet containing errors?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terminates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requests the packet be retransmitted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sends the packet back to the transmitting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requests a change in transmitting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G8C07</a:t>
                      </a:r>
                      <a:r>
                        <a:rPr smtClean="false" dirty="false" sz="2800" lang="en-US">
                          <a:solidFill>
                            <a:schemeClr val="bg1">
                              <a:alpha val="0"/>
                            </a:schemeClr>
                          </a:solidFill>
                        </a:rPr>
                        <a:t> ~ </a:t>
                      </a:r>
                      <a:r>
                        <a:rPr smtClean="false" dirty="false" sz="2800" lang="en-GB">
                          <a:solidFill>
                            <a:schemeClr val="bg1">
                              <a:alpha val="0"/>
                            </a:schemeClr>
                          </a:solidFill>
                        </a:rPr>
                        <a:t>How does the receiving station respond to an ARQ data mode packet containing errors?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terminates the contact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sends the packet back to the transmitting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requests a change in transmitting protocol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G8C07</a:t>
                      </a:r>
                      <a:r>
                        <a:rPr smtClean="false" dirty="false" sz="2800" lang="en-US">
                          <a:solidFill>
                            <a:srgbClr val="FFFFFF"/>
                          </a:solidFill>
                        </a:rPr>
                        <a:t> ~ </a:t>
                      </a:r>
                      <a:r>
                        <a:rPr smtClean="false" dirty="false" sz="2800" lang="en-GB">
                          <a:solidFill>
                            <a:srgbClr val="FFFFFF"/>
                          </a:solidFill>
                        </a:rPr>
                        <a:t>How does the receiving station respond to an ARQ data mode packet containing errors?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terminates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requests the packet be retransmitted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sends the packet back to the transmitting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requests a change in transmitting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0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G8C08</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about PSK31?</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case letters make the signal stronger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case letters use longer Varicode signals and thus slow down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Varicode Error Correction is used to ensure accurate message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power is needed as compared to RTTY for similar error rates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G8C08</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about PSK31?</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case letters make the signal stronger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Varicode Error Correction is used to ensure accurate message reception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power is needed as compared to RTTY for similar error rates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G8C08</a:t>
                      </a:r>
                      <a:r>
                        <a:rPr smtClean="false" dirty="false" sz="2800" lang="en-US">
                          <a:solidFill>
                            <a:srgbClr val="FFFFFF"/>
                          </a:solidFill>
                        </a:rPr>
                        <a:t> ~ </a:t>
                      </a:r>
                      <a:r>
                        <a:rPr smtClean="false" dirty="false" sz="2800" lang="en-GB">
                          <a:solidFill>
                            <a:srgbClr val="FFFFFF"/>
                          </a:solidFill>
                        </a:rPr>
                        <a:t>Which of the following statements is true about PSK31?</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case letters make the signal stronger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case letters use longer Varicode signals and thus slow down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Varicode Error Correction is used to ensure accurate message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power is needed as compared to RTTY for similar error rates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G1C09</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transmitted on the 1.25-meter and 70-centimeter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97.305(c) and 97.307(f)(5)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G1C09</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transmitted on the 1.25-meter and 70-centimeter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G1C09</a:t>
                      </a:r>
                      <a:r>
                        <a:rPr smtClean="false" dirty="false" sz="2800" lang="en-US">
                          <a:solidFill>
                            <a:srgbClr val="FFFFFF"/>
                          </a:solidFill>
                        </a:rPr>
                        <a:t> ~ </a:t>
                      </a:r>
                      <a:r>
                        <a:rPr smtClean="false" dirty="false" sz="2800" lang="en-GB">
                          <a:solidFill>
                            <a:srgbClr val="FFFFFF"/>
                          </a:solidFill>
                        </a:rPr>
                        <a:t>What is the maximum symbol rate permitted for RTTY or data emission transmitted on the 1.25-meter and 70-centimeter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G8C09</a:t>
                      </a:r>
                      <a:r>
                        <a:rPr smtClean="false" dirty="false" sz="2800" lang="en-US">
                          <a:solidFill>
                            <a:schemeClr val="bg1">
                              <a:alpha val="0"/>
                            </a:schemeClr>
                          </a:solidFill>
                        </a:rPr>
                        <a:t> ~ </a:t>
                      </a:r>
                      <a:r>
                        <a:rPr smtClean="false" dirty="false" sz="2800" lang="en-GB">
                          <a:solidFill>
                            <a:schemeClr val="bg1">
                              <a:alpha val="0"/>
                            </a:schemeClr>
                          </a:solidFill>
                        </a:rPr>
                        <a:t>What does the number 31 represent in "PSK31"?</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approximate transmitted symbol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version of the PSK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year in which PSK31 was invented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characters that can be represented by PSK31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G8C09</a:t>
                      </a:r>
                      <a:r>
                        <a:rPr smtClean="false" dirty="false" sz="2800" lang="en-US">
                          <a:solidFill>
                            <a:schemeClr val="bg1">
                              <a:alpha val="0"/>
                            </a:schemeClr>
                          </a:solidFill>
                        </a:rPr>
                        <a:t> ~ </a:t>
                      </a:r>
                      <a:r>
                        <a:rPr smtClean="false" dirty="false" sz="2800" lang="en-GB">
                          <a:solidFill>
                            <a:schemeClr val="bg1">
                              <a:alpha val="0"/>
                            </a:schemeClr>
                          </a:solidFill>
                        </a:rPr>
                        <a:t>What does the number 31 represent in "PSK31"?</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version of the PSK protocol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year in which PSK31 was invented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characters that can be represented by PSK31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G8C09</a:t>
                      </a:r>
                      <a:r>
                        <a:rPr smtClean="false" dirty="false" sz="2800" lang="en-US">
                          <a:solidFill>
                            <a:srgbClr val="FFFFFF"/>
                          </a:solidFill>
                        </a:rPr>
                        <a:t> ~ </a:t>
                      </a:r>
                      <a:r>
                        <a:rPr smtClean="false" dirty="false" sz="2800" lang="en-GB">
                          <a:solidFill>
                            <a:srgbClr val="FFFFFF"/>
                          </a:solidFill>
                        </a:rPr>
                        <a:t>What does the number 31 represent in "PSK31"?</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approximate transmitted symbol rate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version of the PSK protocol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year in which PSK31 was invented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number of characters that can be represented by PSK31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G8C10</a:t>
                      </a:r>
                      <a:r>
                        <a:rPr smtClean="false" dirty="false" sz="2800" lang="en-US">
                          <a:solidFill>
                            <a:schemeClr val="bg1">
                              <a:alpha val="0"/>
                            </a:schemeClr>
                          </a:solidFill>
                        </a:rPr>
                        <a:t> ~ </a:t>
                      </a:r>
                      <a:r>
                        <a:rPr smtClean="false" dirty="false" sz="2800" lang="en-GB">
                          <a:solidFill>
                            <a:schemeClr val="bg1">
                              <a:alpha val="0"/>
                            </a:schemeClr>
                          </a:solidFill>
                        </a:rPr>
                        <a:t>How does forward error correction (FEC) allow the receiver to correct errors in received data packets?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controlling transmitter output power for optimum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the varicode character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transmitting redundant information with the data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a parity bit with each character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G8C10</a:t>
                      </a:r>
                      <a:r>
                        <a:rPr smtClean="false" dirty="false" sz="2800" lang="en-US">
                          <a:solidFill>
                            <a:schemeClr val="bg1">
                              <a:alpha val="0"/>
                            </a:schemeClr>
                          </a:solidFill>
                        </a:rPr>
                        <a:t> ~ </a:t>
                      </a:r>
                      <a:r>
                        <a:rPr smtClean="false" dirty="false" sz="2800" lang="en-GB">
                          <a:solidFill>
                            <a:schemeClr val="bg1">
                              <a:alpha val="0"/>
                            </a:schemeClr>
                          </a:solidFill>
                        </a:rPr>
                        <a:t>How does forward error correction (FEC) allow the receiver to correct errors in received data packets?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controlling transmitter output power for optimum signal strength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the varicode character set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using a parity bit with each character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G8C10</a:t>
                      </a:r>
                      <a:r>
                        <a:rPr smtClean="false" dirty="false" sz="2800" lang="en-US">
                          <a:solidFill>
                            <a:srgbClr val="FFFFFF"/>
                          </a:solidFill>
                        </a:rPr>
                        <a:t> ~ </a:t>
                      </a:r>
                      <a:r>
                        <a:rPr smtClean="false" dirty="false" sz="2800" lang="en-GB">
                          <a:solidFill>
                            <a:srgbClr val="FFFFFF"/>
                          </a:solidFill>
                        </a:rPr>
                        <a:t>How does forward error correction (FEC) allow the receiver to correct errors in received data packets?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controlling transmitter output power for optimum signal strength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using the varicode character set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transmitting redundant information with the data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using a parity bit with each character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G8C11</a:t>
                      </a:r>
                      <a:r>
                        <a:rPr smtClean="false" dirty="false" sz="2800" lang="en-US">
                          <a:solidFill>
                            <a:schemeClr val="bg1">
                              <a:alpha val="0"/>
                            </a:schemeClr>
                          </a:solidFill>
                        </a:rPr>
                        <a:t> ~ </a:t>
                      </a:r>
                      <a:r>
                        <a:rPr smtClean="false" dirty="false" sz="2800" lang="en-GB">
                          <a:solidFill>
                            <a:schemeClr val="bg1">
                              <a:alpha val="0"/>
                            </a:schemeClr>
                          </a:solidFill>
                        </a:rPr>
                        <a:t>How are the two separate frequencies of a Frequency Shift Keyed (FSK) signal identified?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Dot and Dash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and 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and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Mark and Space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G8C11</a:t>
                      </a:r>
                      <a:r>
                        <a:rPr smtClean="false" dirty="false" sz="2800" lang="en-US">
                          <a:solidFill>
                            <a:schemeClr val="bg1">
                              <a:alpha val="0"/>
                            </a:schemeClr>
                          </a:solidFill>
                        </a:rPr>
                        <a:t> ~ </a:t>
                      </a:r>
                      <a:r>
                        <a:rPr smtClean="false" dirty="false" sz="2800" lang="en-GB">
                          <a:solidFill>
                            <a:schemeClr val="bg1">
                              <a:alpha val="0"/>
                            </a:schemeClr>
                          </a:solidFill>
                        </a:rPr>
                        <a:t>How are the two separate frequencies of a Frequency Shift Keyed (FSK) signal identified?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Dot and Dash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and Off</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and Low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G8C11</a:t>
                      </a:r>
                      <a:r>
                        <a:rPr smtClean="false" dirty="false" sz="2800" lang="en-US">
                          <a:solidFill>
                            <a:srgbClr val="FFFFFF"/>
                          </a:solidFill>
                        </a:rPr>
                        <a:t> ~ </a:t>
                      </a:r>
                      <a:r>
                        <a:rPr smtClean="false" dirty="false" sz="2800" lang="en-GB">
                          <a:solidFill>
                            <a:srgbClr val="FFFFFF"/>
                          </a:solidFill>
                        </a:rPr>
                        <a:t>How are the two separate frequencies of a Frequency Shift Keyed (FSK) signal identified?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Dot and Dash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 and Off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and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Mark and Space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G8C12</a:t>
                      </a:r>
                      <a:r>
                        <a:rPr smtClean="false" dirty="false" sz="2800" lang="en-US">
                          <a:solidFill>
                            <a:schemeClr val="bg1">
                              <a:alpha val="0"/>
                            </a:schemeClr>
                          </a:solidFill>
                        </a:rPr>
                        <a:t> ~ </a:t>
                      </a:r>
                      <a:r>
                        <a:rPr smtClean="false" dirty="false" sz="2800" lang="en-GB">
                          <a:solidFill>
                            <a:schemeClr val="bg1">
                              <a:alpha val="0"/>
                            </a:schemeClr>
                          </a:solidFill>
                        </a:rPr>
                        <a:t>Which type of code is used for sending characters in a PSK31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Varicode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Viterbi</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Volumetric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Binary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G8C12</a:t>
                      </a:r>
                      <a:r>
                        <a:rPr smtClean="false" dirty="false" sz="2800" lang="en-US">
                          <a:solidFill>
                            <a:schemeClr val="bg1">
                              <a:alpha val="0"/>
                            </a:schemeClr>
                          </a:solidFill>
                        </a:rPr>
                        <a:t> ~ </a:t>
                      </a:r>
                      <a:r>
                        <a:rPr smtClean="false" dirty="false" sz="2800" lang="en-GB">
                          <a:solidFill>
                            <a:schemeClr val="bg1">
                              <a:alpha val="0"/>
                            </a:schemeClr>
                          </a:solidFill>
                        </a:rPr>
                        <a:t>Which type of code is used for sending characters in a PSK31 signal?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Viterbi</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Volumetric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Binary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G8C12</a:t>
                      </a:r>
                      <a:r>
                        <a:rPr smtClean="false" dirty="false" sz="2800" lang="en-US">
                          <a:solidFill>
                            <a:srgbClr val="FFFFFF"/>
                          </a:solidFill>
                        </a:rPr>
                        <a:t> ~ </a:t>
                      </a:r>
                      <a:r>
                        <a:rPr smtClean="false" dirty="false" sz="2800" lang="en-GB">
                          <a:solidFill>
                            <a:srgbClr val="FFFFFF"/>
                          </a:solidFill>
                        </a:rPr>
                        <a:t>Which type of code is used for sending characters in a PSK31 signal?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Varicode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Viterbi</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Volumetric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Binary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Signals and Emissions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G8C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G9A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Antenna feed lines: characteristic impedance, and attenuation; SWR calculation, measurement and effects; matching networks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15</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G9B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Basic antennas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G9C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Directional antennas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20</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4" action="ppaction://hlinksldjump"/>
                        </a:rPr>
                        <a:t>G9D</a:t>
                      </a:r>
                      <a:r>
                        <a:rPr smtClean="false" dirty="false" lang="en-US">
                          <a:hlinkClick r:id="rId16"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Specialized antennas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4</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58</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7"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G9</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Antennas and Feed Lines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41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G9A01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G9A15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G9A02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G9A03</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G9A04</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G9A05</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G9A06</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G9A07</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G9A08</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G9A09</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G9A10</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G9A11</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G9A12</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G9A13</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G9A14</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4"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5"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Antennas and Feed Lines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G9A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15</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Antenna feed lines: characteristic impedance, and attenuation; SWR calculation, measurement and effects; matching networks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1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G9A01</a:t>
                      </a:r>
                      <a:r>
                        <a:rPr smtClean="false" dirty="false" sz="2800" lang="en-US">
                          <a:solidFill>
                            <a:schemeClr val="bg1">
                              <a:alpha val="0"/>
                            </a:schemeClr>
                          </a:solidFill>
                        </a:rPr>
                        <a:t> ~ </a:t>
                      </a:r>
                      <a:r>
                        <a:rPr smtClean="false" dirty="false" sz="2800" lang="en-GB">
                          <a:solidFill>
                            <a:schemeClr val="bg1">
                              <a:alpha val="0"/>
                            </a:schemeClr>
                          </a:solidFill>
                        </a:rPr>
                        <a:t>Which of the following factors determine the characteristic impedance of a parallel conductor antenna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distance between the centers of the conductors and the radius of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distance between the centers of the conductors and the length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radius of the conductors and the frequency of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of the signal and the length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G9A01</a:t>
                      </a:r>
                      <a:r>
                        <a:rPr smtClean="false" dirty="false" sz="2800" lang="en-US">
                          <a:solidFill>
                            <a:schemeClr val="bg1">
                              <a:alpha val="0"/>
                            </a:schemeClr>
                          </a:solidFill>
                        </a:rPr>
                        <a:t> ~ </a:t>
                      </a:r>
                      <a:r>
                        <a:rPr smtClean="false" dirty="false" sz="2800" lang="en-GB">
                          <a:solidFill>
                            <a:schemeClr val="bg1">
                              <a:alpha val="0"/>
                            </a:schemeClr>
                          </a:solidFill>
                        </a:rPr>
                        <a:t>Which of the following factors determine the characteristic impedance of a parallel conductor antenna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distance between the centers of the conductors and the length of the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radius of the conductors and the frequency of the signal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of the signal and the length of the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G9A01</a:t>
                      </a:r>
                      <a:r>
                        <a:rPr smtClean="false" dirty="false" sz="2800" lang="en-US">
                          <a:solidFill>
                            <a:srgbClr val="FFFFFF"/>
                          </a:solidFill>
                        </a:rPr>
                        <a:t> ~ </a:t>
                      </a:r>
                      <a:r>
                        <a:rPr smtClean="false" dirty="false" sz="2800" lang="en-GB">
                          <a:solidFill>
                            <a:srgbClr val="FFFFFF"/>
                          </a:solidFill>
                        </a:rPr>
                        <a:t>Which of the following factors determine the characteristic impedance of a parallel conductor antenna feed line?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distance between the centers of the conductors and the radius of the conductors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distance between the centers of the conductors and the length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radius of the conductors and the frequency of the signal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frequency of the signal and the length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G9A02</a:t>
                      </a:r>
                      <a:r>
                        <a:rPr smtClean="false" dirty="false" sz="2800" lang="en-US">
                          <a:solidFill>
                            <a:schemeClr val="bg1">
                              <a:alpha val="0"/>
                            </a:schemeClr>
                          </a:solidFill>
                        </a:rPr>
                        <a:t> ~ </a:t>
                      </a:r>
                      <a:r>
                        <a:rPr smtClean="false" dirty="false" sz="2800" lang="en-GB">
                          <a:solidFill>
                            <a:schemeClr val="bg1">
                              <a:alpha val="0"/>
                            </a:schemeClr>
                          </a:solidFill>
                        </a:rPr>
                        <a:t>What are the typical characteristic impedances of coaxial cables used for antenna feed lines at amateur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 and 30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and 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and 100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 and 750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G9A02</a:t>
                      </a:r>
                      <a:r>
                        <a:rPr smtClean="false" dirty="false" sz="2800" lang="en-US">
                          <a:solidFill>
                            <a:schemeClr val="bg1">
                              <a:alpha val="0"/>
                            </a:schemeClr>
                          </a:solidFill>
                        </a:rPr>
                        <a:t> ~ </a:t>
                      </a:r>
                      <a:r>
                        <a:rPr smtClean="false" dirty="false" sz="2800" lang="en-GB">
                          <a:solidFill>
                            <a:schemeClr val="bg1">
                              <a:alpha val="0"/>
                            </a:schemeClr>
                          </a:solidFill>
                        </a:rPr>
                        <a:t>What are the typical characteristic impedances of coaxial cables used for antenna feed lines at amateur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 and 30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80 and 100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500 and 750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G9A02</a:t>
                      </a:r>
                      <a:r>
                        <a:rPr smtClean="false" dirty="false" sz="2800" lang="en-US">
                          <a:solidFill>
                            <a:srgbClr val="FFFFFF"/>
                          </a:solidFill>
                        </a:rPr>
                        <a:t> ~ </a:t>
                      </a:r>
                      <a:r>
                        <a:rPr smtClean="false" dirty="false" sz="2800" lang="en-GB">
                          <a:solidFill>
                            <a:srgbClr val="FFFFFF"/>
                          </a:solidFill>
                        </a:rPr>
                        <a:t>What are the typical characteristic impedances of coaxial cables used for antenna feed lines at amateur stations?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 and 30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 and 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80 and 100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500 and 750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G9A03</a:t>
                      </a:r>
                      <a:r>
                        <a:rPr smtClean="false" dirty="false" sz="2800" lang="en-US">
                          <a:solidFill>
                            <a:schemeClr val="bg1">
                              <a:alpha val="0"/>
                            </a:schemeClr>
                          </a:solidFill>
                        </a:rPr>
                        <a:t> ~ </a:t>
                      </a:r>
                      <a:r>
                        <a:rPr smtClean="false" dirty="false" sz="2800" lang="en-GB">
                          <a:solidFill>
                            <a:schemeClr val="bg1">
                              <a:alpha val="0"/>
                            </a:schemeClr>
                          </a:solidFill>
                        </a:rPr>
                        <a:t>What is the characteristic impedance of flat ribbon TV type twinlead?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G9A03</a:t>
                      </a:r>
                      <a:r>
                        <a:rPr smtClean="false" dirty="false" sz="2800" lang="en-US">
                          <a:solidFill>
                            <a:schemeClr val="bg1">
                              <a:alpha val="0"/>
                            </a:schemeClr>
                          </a:solidFill>
                        </a:rPr>
                        <a:t> ~ </a:t>
                      </a:r>
                      <a:r>
                        <a:rPr smtClean="false" dirty="false" sz="2800" lang="en-GB">
                          <a:solidFill>
                            <a:schemeClr val="bg1">
                              <a:alpha val="0"/>
                            </a:schemeClr>
                          </a:solidFill>
                        </a:rPr>
                        <a:t>What is the characteristic impedance of flat ribbon TV type twinlead?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75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G9A03</a:t>
                      </a:r>
                      <a:r>
                        <a:rPr smtClean="false" dirty="false" sz="2800" lang="en-US">
                          <a:solidFill>
                            <a:srgbClr val="FFFFFF"/>
                          </a:solidFill>
                        </a:rPr>
                        <a:t> ~ </a:t>
                      </a:r>
                      <a:r>
                        <a:rPr smtClean="false" dirty="false" sz="2800" lang="en-GB">
                          <a:solidFill>
                            <a:srgbClr val="FFFFFF"/>
                          </a:solidFill>
                        </a:rPr>
                        <a:t>What is the characteristic impedance of flat ribbon TV type twinlead?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75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1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G9A04</a:t>
                      </a:r>
                      <a:r>
                        <a:rPr smtClean="false" dirty="false" sz="2800" lang="en-US">
                          <a:solidFill>
                            <a:schemeClr val="bg1">
                              <a:alpha val="0"/>
                            </a:schemeClr>
                          </a:solidFill>
                        </a:rPr>
                        <a:t> ~ </a:t>
                      </a:r>
                      <a:r>
                        <a:rPr smtClean="false" dirty="false" sz="2800" lang="en-GB">
                          <a:solidFill>
                            <a:schemeClr val="bg1">
                              <a:alpha val="0"/>
                            </a:schemeClr>
                          </a:solidFill>
                        </a:rPr>
                        <a:t>What might cause reflected power at the point where a feed line connects to an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an antenna at its resonant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Using more transmitter power than the antenna can handle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difference between feed line impedance and antenna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Feeding the antenna with unbalanced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G9A04</a:t>
                      </a:r>
                      <a:r>
                        <a:rPr smtClean="false" dirty="false" sz="2800" lang="en-US">
                          <a:solidFill>
                            <a:schemeClr val="bg1">
                              <a:alpha val="0"/>
                            </a:schemeClr>
                          </a:solidFill>
                        </a:rPr>
                        <a:t> ~ </a:t>
                      </a:r>
                      <a:r>
                        <a:rPr smtClean="false" dirty="false" sz="2800" lang="en-GB">
                          <a:solidFill>
                            <a:schemeClr val="bg1">
                              <a:alpha val="0"/>
                            </a:schemeClr>
                          </a:solidFill>
                        </a:rPr>
                        <a:t>What might cause reflected power at the point where a feed line connects to an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an antenna at its resonant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Using more transmitter power than the antenna can handle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Feeding the antenna with unbalanced feed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G9A04</a:t>
                      </a:r>
                      <a:r>
                        <a:rPr smtClean="false" dirty="false" sz="2800" lang="en-US">
                          <a:solidFill>
                            <a:srgbClr val="FFFFFF"/>
                          </a:solidFill>
                        </a:rPr>
                        <a:t> ~ </a:t>
                      </a:r>
                      <a:r>
                        <a:rPr smtClean="false" dirty="false" sz="2800" lang="en-GB">
                          <a:solidFill>
                            <a:srgbClr val="FFFFFF"/>
                          </a:solidFill>
                        </a:rPr>
                        <a:t>What might cause reflected power at the point where a feed line connects to an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Operating an antenna at its resonant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Using more transmitter power than the antenna can handle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difference between feed line impedance and antenna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Feeding the antenna with unbalanced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G1C10</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transmissions on the 10-meter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97.305(c) and 97.307(f)(4)</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G1C10</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transmissions on the 10-meter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G1C10</a:t>
                      </a:r>
                      <a:r>
                        <a:rPr smtClean="false" dirty="false" sz="2800" lang="en-US">
                          <a:solidFill>
                            <a:srgbClr val="FFFFFF"/>
                          </a:solidFill>
                        </a:rPr>
                        <a:t> ~ </a:t>
                      </a:r>
                      <a:r>
                        <a:rPr smtClean="false" dirty="false" sz="2800" lang="en-GB">
                          <a:solidFill>
                            <a:srgbClr val="FFFFFF"/>
                          </a:solidFill>
                        </a:rPr>
                        <a:t>What is the maximum symbol rate permitted for RTTY or data emission transmissions on the 10-meter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G9A05</a:t>
                      </a:r>
                      <a:r>
                        <a:rPr smtClean="false" dirty="false" sz="2800" lang="en-US">
                          <a:solidFill>
                            <a:schemeClr val="bg1">
                              <a:alpha val="0"/>
                            </a:schemeClr>
                          </a:solidFill>
                        </a:rPr>
                        <a:t> ~ </a:t>
                      </a:r>
                      <a:r>
                        <a:rPr smtClean="false" dirty="false" sz="2800" lang="en-GB">
                          <a:solidFill>
                            <a:schemeClr val="bg1">
                              <a:alpha val="0"/>
                            </a:schemeClr>
                          </a:solidFill>
                        </a:rPr>
                        <a:t>How does the attenuation of coaxial cable change as the frequency of the signal it is carrying increases?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is independent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reaches a maximum at approximately 18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G9A05</a:t>
                      </a:r>
                      <a:r>
                        <a:rPr smtClean="false" dirty="false" sz="2800" lang="en-US">
                          <a:solidFill>
                            <a:schemeClr val="bg1">
                              <a:alpha val="0"/>
                            </a:schemeClr>
                          </a:solidFill>
                        </a:rPr>
                        <a:t> ~ </a:t>
                      </a:r>
                      <a:r>
                        <a:rPr smtClean="false" dirty="false" sz="2800" lang="en-GB">
                          <a:solidFill>
                            <a:schemeClr val="bg1">
                              <a:alpha val="0"/>
                            </a:schemeClr>
                          </a:solidFill>
                        </a:rPr>
                        <a:t>How does the attenuation of coaxial cable change as the frequency of the signal it is carrying increases?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is independent of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Attenuation reaches a maximum at approximately 18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G9A05</a:t>
                      </a:r>
                      <a:r>
                        <a:rPr smtClean="false" dirty="false" sz="2800" lang="en-US">
                          <a:solidFill>
                            <a:srgbClr val="FFFFFF"/>
                          </a:solidFill>
                        </a:rPr>
                        <a:t> ~ </a:t>
                      </a:r>
                      <a:r>
                        <a:rPr smtClean="false" dirty="false" sz="2800" lang="en-GB">
                          <a:solidFill>
                            <a:srgbClr val="FFFFFF"/>
                          </a:solidFill>
                        </a:rPr>
                        <a:t>How does the attenuation of coaxial cable change as the frequency of the signal it is carrying increases?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Attenuation is independent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Attenuation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Attenuation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Attenuation reaches a maximum at approximately 18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G9A06</a:t>
                      </a:r>
                      <a:r>
                        <a:rPr smtClean="false" dirty="false" sz="2800" lang="en-US">
                          <a:solidFill>
                            <a:schemeClr val="bg1">
                              <a:alpha val="0"/>
                            </a:schemeClr>
                          </a:solidFill>
                        </a:rPr>
                        <a:t> ~ </a:t>
                      </a:r>
                      <a:r>
                        <a:rPr smtClean="false" dirty="false" sz="2800" lang="en-GB">
                          <a:solidFill>
                            <a:schemeClr val="bg1">
                              <a:alpha val="0"/>
                            </a:schemeClr>
                          </a:solidFill>
                        </a:rPr>
                        <a:t>In what units is RF feed line loss usually expressed?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Ohms per 1000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Decibels per 1000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Ohms per 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Decibels per 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G9A06</a:t>
                      </a:r>
                      <a:r>
                        <a:rPr smtClean="false" dirty="false" sz="2800" lang="en-US">
                          <a:solidFill>
                            <a:schemeClr val="bg1">
                              <a:alpha val="0"/>
                            </a:schemeClr>
                          </a:solidFill>
                        </a:rPr>
                        <a:t> ~ </a:t>
                      </a:r>
                      <a:r>
                        <a:rPr smtClean="false" dirty="false" sz="2800" lang="en-GB">
                          <a:solidFill>
                            <a:schemeClr val="bg1">
                              <a:alpha val="0"/>
                            </a:schemeClr>
                          </a:solidFill>
                        </a:rPr>
                        <a:t>In what units is RF feed line loss usually expressed?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Ohms per 1000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Decibels per 1000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Ohms per 100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G9A06</a:t>
                      </a:r>
                      <a:r>
                        <a:rPr smtClean="false" dirty="false" sz="2800" lang="en-US">
                          <a:solidFill>
                            <a:srgbClr val="FFFFFF"/>
                          </a:solidFill>
                        </a:rPr>
                        <a:t> ~ </a:t>
                      </a:r>
                      <a:r>
                        <a:rPr smtClean="false" dirty="false" sz="2800" lang="en-GB">
                          <a:solidFill>
                            <a:srgbClr val="FFFFFF"/>
                          </a:solidFill>
                        </a:rPr>
                        <a:t>In what units is RF feed line loss usually expressed?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Ohms per 1000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Decibels per 1000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Ohms per 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Decibels per 100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G9A07</a:t>
                      </a:r>
                      <a:r>
                        <a:rPr smtClean="false" dirty="false" sz="2800" lang="en-US">
                          <a:solidFill>
                            <a:schemeClr val="bg1">
                              <a:alpha val="0"/>
                            </a:schemeClr>
                          </a:solidFill>
                        </a:rPr>
                        <a:t> ~ </a:t>
                      </a:r>
                      <a:r>
                        <a:rPr smtClean="false" dirty="false" sz="2800" lang="en-GB">
                          <a:solidFill>
                            <a:schemeClr val="bg1">
                              <a:alpha val="0"/>
                            </a:schemeClr>
                          </a:solidFill>
                        </a:rPr>
                        <a:t>What must be done to prevent standing waves on an antenna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antenna feed point must be at DC ground potential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feed line must be cut to a length equal to an odd number of electrical quarter wavelengths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feed line must be cut to a length equal to an even number of physical half wavelengths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antenna feed point impedance must be matched to the characteristic impedance of the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G9A07</a:t>
                      </a:r>
                      <a:r>
                        <a:rPr smtClean="false" dirty="false" sz="2800" lang="en-US">
                          <a:solidFill>
                            <a:schemeClr val="bg1">
                              <a:alpha val="0"/>
                            </a:schemeClr>
                          </a:solidFill>
                        </a:rPr>
                        <a:t> ~ </a:t>
                      </a:r>
                      <a:r>
                        <a:rPr smtClean="false" dirty="false" sz="2800" lang="en-GB">
                          <a:solidFill>
                            <a:schemeClr val="bg1">
                              <a:alpha val="0"/>
                            </a:schemeClr>
                          </a:solidFill>
                        </a:rPr>
                        <a:t>What must be done to prevent standing waves on an antenna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antenna feed point must be at DC ground potential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feed line must be cut to a length equal to an odd number of electrical quarter wavelengths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feed line must be cut to a length equal to an even number of physical half wavelengths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G9A07</a:t>
                      </a:r>
                      <a:r>
                        <a:rPr smtClean="false" dirty="false" sz="2800" lang="en-US">
                          <a:solidFill>
                            <a:srgbClr val="FFFFFF"/>
                          </a:solidFill>
                        </a:rPr>
                        <a:t> ~ </a:t>
                      </a:r>
                      <a:r>
                        <a:rPr smtClean="false" dirty="false" sz="2800" lang="en-GB">
                          <a:solidFill>
                            <a:srgbClr val="FFFFFF"/>
                          </a:solidFill>
                        </a:rPr>
                        <a:t>What must be done to prevent standing waves on an antenna feed line?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antenna feed point must be at DC ground potential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feed line must be cut to a length equal to an odd number of electrical quarter wavelengths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feed line must be cut to a length equal to an even number of physical half wavelengths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antenna feed point impedance must be matched to the characteristic impedance of the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G9A08</a:t>
                      </a:r>
                      <a:r>
                        <a:rPr smtClean="false" dirty="false" sz="2800" lang="en-US">
                          <a:solidFill>
                            <a:schemeClr val="bg1">
                              <a:alpha val="0"/>
                            </a:schemeClr>
                          </a:solidFill>
                        </a:rPr>
                        <a:t> ~ </a:t>
                      </a:r>
                      <a:r>
                        <a:rPr smtClean="false" dirty="false" sz="2800" lang="en-GB">
                          <a:solidFill>
                            <a:schemeClr val="bg1">
                              <a:alpha val="0"/>
                            </a:schemeClr>
                          </a:solidFill>
                        </a:rPr>
                        <a:t>If the SWR on an antenna feed line is 5 to 1, and a matching network at the transmitter end of the feed line is adjusted to 1 to 1 SWR, what is the resulting SWR on the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 to 1 and 5 to 1 depending on the characteristic impedance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 to 1 and 5 to 1 depending on the reflected power at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G9A08</a:t>
                      </a:r>
                      <a:r>
                        <a:rPr smtClean="false" dirty="false" sz="2800" lang="en-US">
                          <a:solidFill>
                            <a:schemeClr val="bg1">
                              <a:alpha val="0"/>
                            </a:schemeClr>
                          </a:solidFill>
                        </a:rPr>
                        <a:t> ~ </a:t>
                      </a:r>
                      <a:r>
                        <a:rPr smtClean="false" dirty="false" sz="2800" lang="en-GB">
                          <a:solidFill>
                            <a:schemeClr val="bg1">
                              <a:alpha val="0"/>
                            </a:schemeClr>
                          </a:solidFill>
                        </a:rPr>
                        <a:t>If the SWR on an antenna feed line is 5 to 1, and a matching network at the transmitter end of the feed line is adjusted to 1 to 1 SWR, what is the resulting SWR on the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 to 1 and 5 to 1 depending on the characteristic impedance of the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 to 1 and 5 to 1 depending on the reflected power at the transmitter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G9A08</a:t>
                      </a:r>
                      <a:r>
                        <a:rPr smtClean="false" dirty="false" sz="2800" lang="en-US">
                          <a:solidFill>
                            <a:srgbClr val="FFFFFF"/>
                          </a:solidFill>
                        </a:rPr>
                        <a:t> ~ </a:t>
                      </a:r>
                      <a:r>
                        <a:rPr smtClean="false" dirty="false" sz="2800" lang="en-GB">
                          <a:solidFill>
                            <a:srgbClr val="FFFFFF"/>
                          </a:solidFill>
                        </a:rPr>
                        <a:t>If the SWR on an antenna feed line is 5 to 1, and a matching network at the transmitter end of the feed line is adjusted to 1 to 1 SWR, what is the resulting SWR on the feed line?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 to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Between 1 to 1 and 5 to 1 depending on the characteristic impedance of the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Between 1 to 1 and 5 to 1 depending on the reflected power at the transmitter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G9A09</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200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G9A09</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200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G9A09</a:t>
                      </a:r>
                      <a:r>
                        <a:rPr smtClean="false" dirty="false" sz="2800" lang="en-US">
                          <a:solidFill>
                            <a:srgbClr val="FFFFFF"/>
                          </a:solidFill>
                        </a:rPr>
                        <a:t> ~ </a:t>
                      </a:r>
                      <a:r>
                        <a:rPr smtClean="false" dirty="false" sz="2800" lang="en-GB">
                          <a:solidFill>
                            <a:srgbClr val="FFFFFF"/>
                          </a:solidFill>
                        </a:rPr>
                        <a:t>What standing wave ratio will result when connecting a 50 ohm feed line to a non-reactive load having 200 ohm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G9A10</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10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G9A10</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10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G9A10</a:t>
                      </a:r>
                      <a:r>
                        <a:rPr smtClean="false" dirty="false" sz="2800" lang="en-US">
                          <a:solidFill>
                            <a:srgbClr val="FFFFFF"/>
                          </a:solidFill>
                        </a:rPr>
                        <a:t> ~ </a:t>
                      </a:r>
                      <a:r>
                        <a:rPr smtClean="false" dirty="false" sz="2800" lang="en-GB">
                          <a:solidFill>
                            <a:srgbClr val="FFFFFF"/>
                          </a:solidFill>
                        </a:rPr>
                        <a:t>What standing wave ratio will result when connecting a 50 ohm feed line to a non-reactive load having 10 ohm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G9A11</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50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50:50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G9A11</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50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50:50</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0:0</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G9A11</a:t>
                      </a:r>
                      <a:r>
                        <a:rPr smtClean="false" dirty="false" sz="2800" lang="en-US">
                          <a:solidFill>
                            <a:srgbClr val="FFFFFF"/>
                          </a:solidFill>
                        </a:rPr>
                        <a:t> ~ </a:t>
                      </a:r>
                      <a:r>
                        <a:rPr smtClean="false" dirty="false" sz="2800" lang="en-GB">
                          <a:solidFill>
                            <a:srgbClr val="FFFFFF"/>
                          </a:solidFill>
                        </a:rPr>
                        <a:t>What standing wave ratio will result when connecting a 50 ohm feed line to a non-reactive load having 50 ohm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50:50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0:0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G9A12</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25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cannot determine SWR from impedance values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G9A12</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 non-reactive load having 25 ohm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1.25:1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cannot determine SWR from impedance values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G9A12</a:t>
                      </a:r>
                      <a:r>
                        <a:rPr smtClean="false" dirty="false" sz="2800" lang="en-US">
                          <a:solidFill>
                            <a:srgbClr val="FFFFFF"/>
                          </a:solidFill>
                        </a:rPr>
                        <a:t> ~ </a:t>
                      </a:r>
                      <a:r>
                        <a:rPr smtClean="false" dirty="false" sz="2800" lang="en-GB">
                          <a:solidFill>
                            <a:srgbClr val="FFFFFF"/>
                          </a:solidFill>
                        </a:rPr>
                        <a:t>What standing wave ratio will result when connecting a 50 ohm feed line to a non-reactive load having 25 ohm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cannot determine SWR from impedance values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G9A13</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an antenna that has a purely resistive 300 ohm feed point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cannot determine SWR from impedance values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G9A13</a:t>
                      </a:r>
                      <a:r>
                        <a:rPr smtClean="false" dirty="false" sz="2800" lang="en-US">
                          <a:solidFill>
                            <a:schemeClr val="bg1">
                              <a:alpha val="0"/>
                            </a:schemeClr>
                          </a:solidFill>
                        </a:rPr>
                        <a:t> ~ </a:t>
                      </a:r>
                      <a:r>
                        <a:rPr smtClean="false" dirty="false" sz="2800" lang="en-GB">
                          <a:solidFill>
                            <a:schemeClr val="bg1">
                              <a:alpha val="0"/>
                            </a:schemeClr>
                          </a:solidFill>
                        </a:rPr>
                        <a:t>What standing wave ratio will result when connecting a 50 ohm feed line to an antenna that has a purely resistive 300 ohm feed point impedance?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cannot determine SWR from impedance values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G9A13</a:t>
                      </a:r>
                      <a:r>
                        <a:rPr smtClean="false" dirty="false" sz="2800" lang="en-US">
                          <a:solidFill>
                            <a:srgbClr val="FFFFFF"/>
                          </a:solidFill>
                        </a:rPr>
                        <a:t> ~ </a:t>
                      </a:r>
                      <a:r>
                        <a:rPr smtClean="false" dirty="false" sz="2800" lang="en-GB">
                          <a:solidFill>
                            <a:srgbClr val="FFFFFF"/>
                          </a:solidFill>
                        </a:rPr>
                        <a:t>What standing wave ratio will result when connecting a 50 ohm feed line to an antenna that has a purely resistive 300 ohm feed point impedance?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cannot determine SWR from impedance values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2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G9A14</a:t>
                      </a:r>
                      <a:r>
                        <a:rPr smtClean="false" dirty="false" sz="2800" lang="en-US">
                          <a:solidFill>
                            <a:schemeClr val="bg1">
                              <a:alpha val="0"/>
                            </a:schemeClr>
                          </a:solidFill>
                        </a:rPr>
                        <a:t> ~ </a:t>
                      </a:r>
                      <a:r>
                        <a:rPr smtClean="false" dirty="false" sz="2800" lang="en-GB">
                          <a:solidFill>
                            <a:schemeClr val="bg1">
                              <a:alpha val="0"/>
                            </a:schemeClr>
                          </a:solidFill>
                        </a:rPr>
                        <a:t>What is the interaction between high standing wave ratio (SWR) and transmission line loss?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interaction between transmission line loss and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a transmission line is lossy, high SWR will increase the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SWR makes it difficult to measure transmission line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SWR reduces the relative effect of transmission line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G9A14</a:t>
                      </a:r>
                      <a:r>
                        <a:rPr smtClean="false" dirty="false" sz="2800" lang="en-US">
                          <a:solidFill>
                            <a:schemeClr val="bg1">
                              <a:alpha val="0"/>
                            </a:schemeClr>
                          </a:solidFill>
                        </a:rPr>
                        <a:t> ~ </a:t>
                      </a:r>
                      <a:r>
                        <a:rPr smtClean="false" dirty="false" sz="2800" lang="en-GB">
                          <a:solidFill>
                            <a:schemeClr val="bg1">
                              <a:alpha val="0"/>
                            </a:schemeClr>
                          </a:solidFill>
                        </a:rPr>
                        <a:t>What is the interaction between high standing wave ratio (SWR) and transmission line loss?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interaction between transmission line loss and SWR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SWR makes it difficult to measure transmission line loss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SWR reduces the relative effect of transmission line loss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G9A14</a:t>
                      </a:r>
                      <a:r>
                        <a:rPr smtClean="false" dirty="false" sz="2800" lang="en-US">
                          <a:solidFill>
                            <a:srgbClr val="FFFFFF"/>
                          </a:solidFill>
                        </a:rPr>
                        <a:t> ~ </a:t>
                      </a:r>
                      <a:r>
                        <a:rPr smtClean="false" dirty="false" sz="2800" lang="en-GB">
                          <a:solidFill>
                            <a:srgbClr val="FFFFFF"/>
                          </a:solidFill>
                        </a:rPr>
                        <a:t>What is the interaction between high standing wave ratio (SWR) and transmission line loss?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is no interaction between transmission line loss and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a transmission line is lossy, high SWR will increase the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SWR makes it difficult to measure transmission line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SWR reduces the relative effect of transmission line loss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G1C11</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transmissions on the 2-meter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97.305(c) and 97.307(f)(5)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G1C11</a:t>
                      </a:r>
                      <a:r>
                        <a:rPr smtClean="false" dirty="false" sz="2800" lang="en-US">
                          <a:solidFill>
                            <a:schemeClr val="bg1">
                              <a:alpha val="0"/>
                            </a:schemeClr>
                          </a:solidFill>
                        </a:rPr>
                        <a:t> ~ </a:t>
                      </a:r>
                      <a:r>
                        <a:rPr smtClean="false" dirty="false" sz="2800" lang="en-GB">
                          <a:solidFill>
                            <a:schemeClr val="bg1">
                              <a:alpha val="0"/>
                            </a:schemeClr>
                          </a:solidFill>
                        </a:rPr>
                        <a:t>What is the maximum symbol rate permitted for RTTY or data emission transmissions on the 2-meter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56 kilobaud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300 baud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G1C11</a:t>
                      </a:r>
                      <a:r>
                        <a:rPr smtClean="false" dirty="false" sz="2800" lang="en-US">
                          <a:solidFill>
                            <a:srgbClr val="FFFFFF"/>
                          </a:solidFill>
                        </a:rPr>
                        <a:t> ~ </a:t>
                      </a:r>
                      <a:r>
                        <a:rPr smtClean="false" dirty="false" sz="2800" lang="en-GB">
                          <a:solidFill>
                            <a:srgbClr val="FFFFFF"/>
                          </a:solidFill>
                        </a:rPr>
                        <a:t>What is the maximum symbol rate permitted for RTTY or data emission transmissions on the 2-meter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19.6 kilobaud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300 baud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G9A15</a:t>
                      </a:r>
                      <a:r>
                        <a:rPr smtClean="false" dirty="false" sz="2800" lang="en-US">
                          <a:solidFill>
                            <a:schemeClr val="bg1">
                              <a:alpha val="0"/>
                            </a:schemeClr>
                          </a:solidFill>
                        </a:rPr>
                        <a:t> ~ </a:t>
                      </a:r>
                      <a:r>
                        <a:rPr smtClean="false" dirty="false" sz="2800" lang="en-GB">
                          <a:solidFill>
                            <a:schemeClr val="bg1">
                              <a:alpha val="0"/>
                            </a:schemeClr>
                          </a:solidFill>
                        </a:rPr>
                        <a:t>What is the effect of transmission line loss on SWR measured at the input to the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 The higher the transmission line loss, the more the SWR will read artificially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 The higher the transmission line loss, the more the SWR will read artificially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 The higher the transmission line loss, the more accurate the SWR measurement will be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line loss does not affect the SWR measurement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G9A15</a:t>
                      </a:r>
                      <a:r>
                        <a:rPr smtClean="false" dirty="false" sz="2800" lang="en-US">
                          <a:solidFill>
                            <a:schemeClr val="bg1">
                              <a:alpha val="0"/>
                            </a:schemeClr>
                          </a:solidFill>
                        </a:rPr>
                        <a:t> ~ </a:t>
                      </a:r>
                      <a:r>
                        <a:rPr smtClean="false" dirty="false" sz="2800" lang="en-GB">
                          <a:solidFill>
                            <a:schemeClr val="bg1">
                              <a:alpha val="0"/>
                            </a:schemeClr>
                          </a:solidFill>
                        </a:rPr>
                        <a:t>What is the effect of transmission line loss on SWR measured at the input to the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 The higher the transmission line loss, the more the SWR will read artificially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 The higher the transmission line loss, the more accurate the SWR measurement will be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Transmission line loss does not affect the SWR measurement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G9A15</a:t>
                      </a:r>
                      <a:r>
                        <a:rPr smtClean="false" dirty="false" sz="2800" lang="en-US">
                          <a:solidFill>
                            <a:srgbClr val="FFFFFF"/>
                          </a:solidFill>
                        </a:rPr>
                        <a:t> ~ </a:t>
                      </a:r>
                      <a:r>
                        <a:rPr smtClean="false" dirty="false" sz="2800" lang="en-GB">
                          <a:solidFill>
                            <a:srgbClr val="FFFFFF"/>
                          </a:solidFill>
                        </a:rPr>
                        <a:t>What is the effect of transmission line loss on SWR measured at the input to the line?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 The higher the transmission line loss, the more the SWR will read artificially low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 The higher the transmission line loss, the more the SWR will read artificially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 The higher the transmission line loss, the more accurate the SWR measurement will be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Transmission line loss does not affect the SWR measurement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G9B01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G9B02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G9B03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G9B04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G9B05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G9B06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G9B07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G9B08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G9B09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G9B10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G9B11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G9B12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Antennas and Feed Lines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G9B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Basic antennas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3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G9B01</a:t>
                      </a:r>
                      <a:r>
                        <a:rPr smtClean="false" dirty="false" sz="2800" lang="en-US">
                          <a:solidFill>
                            <a:schemeClr val="bg1">
                              <a:alpha val="0"/>
                            </a:schemeClr>
                          </a:solidFill>
                        </a:rPr>
                        <a:t> ~ </a:t>
                      </a:r>
                      <a:r>
                        <a:rPr smtClean="false" dirty="false" sz="2800" lang="en-GB">
                          <a:solidFill>
                            <a:schemeClr val="bg1">
                              <a:alpha val="0"/>
                            </a:schemeClr>
                          </a:solidFill>
                        </a:rPr>
                        <a:t>What is one disadvantage of a directly fed random-wire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must be longer than 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You may experience RF burns when touching metal objects in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produces only vertically polarized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more effective on the lower HF bands than on the higher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G9B01</a:t>
                      </a:r>
                      <a:r>
                        <a:rPr smtClean="false" dirty="false" sz="2800" lang="en-US">
                          <a:solidFill>
                            <a:schemeClr val="bg1">
                              <a:alpha val="0"/>
                            </a:schemeClr>
                          </a:solidFill>
                        </a:rPr>
                        <a:t> ~ </a:t>
                      </a:r>
                      <a:r>
                        <a:rPr smtClean="false" dirty="false" sz="2800" lang="en-GB">
                          <a:solidFill>
                            <a:schemeClr val="bg1">
                              <a:alpha val="0"/>
                            </a:schemeClr>
                          </a:solidFill>
                        </a:rPr>
                        <a:t>What is one disadvantage of a directly fed random-wire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must be longer than 1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produces only vertically polarized radiation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more effective on the lower HF bands than on the higher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G9B01</a:t>
                      </a:r>
                      <a:r>
                        <a:rPr smtClean="false" dirty="false" sz="2800" lang="en-US">
                          <a:solidFill>
                            <a:srgbClr val="FFFFFF"/>
                          </a:solidFill>
                        </a:rPr>
                        <a:t> ~ </a:t>
                      </a:r>
                      <a:r>
                        <a:rPr smtClean="false" dirty="false" sz="2800" lang="en-GB">
                          <a:solidFill>
                            <a:srgbClr val="FFFFFF"/>
                          </a:solidFill>
                        </a:rPr>
                        <a:t>What is one disadvantage of a directly fed random-wire HF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must be longer than 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You may experience RF burns when touching metal objects in your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produces only vertically polarized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more effective on the lower HF bands than on the higher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common way to adjust the feed point impedance of a quarter wave ground plane vertical antenna to be approximately 50 ohms?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Slope the radials upward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Slope the radials downward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Lengthen the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Shorten the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common way to adjust the feed point impedance of a quarter wave ground plane vertical antenna to be approximately 50 ohms?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Slope the radials upward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Lengthen the radials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Shorten the radials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G9B02</a:t>
                      </a:r>
                      <a:r>
                        <a:rPr smtClean="false" dirty="false" sz="2800" lang="en-US">
                          <a:solidFill>
                            <a:srgbClr val="FFFFFF"/>
                          </a:solidFill>
                        </a:rPr>
                        <a:t> ~ </a:t>
                      </a:r>
                      <a:r>
                        <a:rPr smtClean="false" dirty="false" sz="2800" lang="en-GB">
                          <a:solidFill>
                            <a:srgbClr val="FFFFFF"/>
                          </a:solidFill>
                        </a:rPr>
                        <a:t>Which of the following is a common way to adjust the feed point impedance of a quarter wave ground plane vertical antenna to be approximately 50 ohms?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Slope the radials upward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Slope the radials downward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Lengthen the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Shorten the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G9B03</a:t>
                      </a:r>
                      <a:r>
                        <a:rPr smtClean="false" dirty="false" sz="2800" lang="en-US">
                          <a:solidFill>
                            <a:schemeClr val="bg1">
                              <a:alpha val="0"/>
                            </a:schemeClr>
                          </a:solidFill>
                        </a:rPr>
                        <a:t> ~ </a:t>
                      </a:r>
                      <a:r>
                        <a:rPr smtClean="false" dirty="false" sz="2800" lang="en-GB">
                          <a:solidFill>
                            <a:schemeClr val="bg1">
                              <a:alpha val="0"/>
                            </a:schemeClr>
                          </a:solidFill>
                        </a:rPr>
                        <a:t>What happens to the feed point impedance of a ground plane antenna when its radials are changed from horizontal to sloping downward?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stays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reaches a maximum at an angle of 45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G9B03</a:t>
                      </a:r>
                      <a:r>
                        <a:rPr smtClean="false" dirty="false" sz="2800" lang="en-US">
                          <a:solidFill>
                            <a:schemeClr val="bg1">
                              <a:alpha val="0"/>
                            </a:schemeClr>
                          </a:solidFill>
                        </a:rPr>
                        <a:t> ~ </a:t>
                      </a:r>
                      <a:r>
                        <a:rPr smtClean="false" dirty="false" sz="2800" lang="en-GB">
                          <a:solidFill>
                            <a:schemeClr val="bg1">
                              <a:alpha val="0"/>
                            </a:schemeClr>
                          </a:solidFill>
                        </a:rPr>
                        <a:t>What happens to the feed point impedance of a ground plane antenna when its radials are changed from horizontal to sloping downward?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stays the same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reaches a maximum at an angle of 45 degrees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G9B03</a:t>
                      </a:r>
                      <a:r>
                        <a:rPr smtClean="false" dirty="false" sz="2800" lang="en-US">
                          <a:solidFill>
                            <a:srgbClr val="FFFFFF"/>
                          </a:solidFill>
                        </a:rPr>
                        <a:t> ~ </a:t>
                      </a:r>
                      <a:r>
                        <a:rPr smtClean="false" dirty="false" sz="2800" lang="en-GB">
                          <a:solidFill>
                            <a:srgbClr val="FFFFFF"/>
                          </a:solidFill>
                        </a:rPr>
                        <a:t>What happens to the feed point impedance of a ground plane antenna when its radials are changed from horizontal to sloping downward?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stays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reaches a maximum at an angle of 45 degrees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G9B04</a:t>
                      </a:r>
                      <a:r>
                        <a:rPr smtClean="false" dirty="false" sz="2800" lang="en-US">
                          <a:solidFill>
                            <a:schemeClr val="bg1">
                              <a:alpha val="0"/>
                            </a:schemeClr>
                          </a:solidFill>
                        </a:rPr>
                        <a:t> ~ </a:t>
                      </a:r>
                      <a:r>
                        <a:rPr smtClean="false" dirty="false" sz="2800" lang="en-GB">
                          <a:solidFill>
                            <a:schemeClr val="bg1">
                              <a:alpha val="0"/>
                            </a:schemeClr>
                          </a:solidFill>
                        </a:rPr>
                        <a:t>What is the radiation pattern of a dipole antenna in free space in the plane of the conductor?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a figure-eight at right angles to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a figure-eight off both ends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a circle (equal radiation in all directions)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a pair of lobes on one side of the antenna and a single lobe on the other side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G9B04</a:t>
                      </a:r>
                      <a:r>
                        <a:rPr smtClean="false" dirty="false" sz="2800" lang="en-US">
                          <a:solidFill>
                            <a:schemeClr val="bg1">
                              <a:alpha val="0"/>
                            </a:schemeClr>
                          </a:solidFill>
                        </a:rPr>
                        <a:t> ~ </a:t>
                      </a:r>
                      <a:r>
                        <a:rPr smtClean="false" dirty="false" sz="2800" lang="en-GB">
                          <a:solidFill>
                            <a:schemeClr val="bg1">
                              <a:alpha val="0"/>
                            </a:schemeClr>
                          </a:solidFill>
                        </a:rPr>
                        <a:t>What is the radiation pattern of a dipole antenna in free space in the plane of the conductor?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a figure-eight off both ends of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a circle (equal radiation in all directions)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a pair of lobes on one side of the antenna and a single lobe on the other side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G9B04</a:t>
                      </a:r>
                      <a:r>
                        <a:rPr smtClean="false" dirty="false" sz="2800" lang="en-US">
                          <a:solidFill>
                            <a:srgbClr val="FFFFFF"/>
                          </a:solidFill>
                        </a:rPr>
                        <a:t> ~ </a:t>
                      </a:r>
                      <a:r>
                        <a:rPr smtClean="false" dirty="false" sz="2800" lang="en-GB">
                          <a:solidFill>
                            <a:srgbClr val="FFFFFF"/>
                          </a:solidFill>
                        </a:rPr>
                        <a:t>What is the radiation pattern of a dipole antenna in free space in the plane of the conductor?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a figure-eight at right angles to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a figure-eight off both ends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a circle (equal radiation in all directions)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has a pair of lobes on one side of the antenna and a single lobe on the other side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G9B05</a:t>
                      </a:r>
                      <a:r>
                        <a:rPr smtClean="false" dirty="false" sz="2800" lang="en-US">
                          <a:solidFill>
                            <a:schemeClr val="bg1">
                              <a:alpha val="0"/>
                            </a:schemeClr>
                          </a:solidFill>
                        </a:rPr>
                        <a:t> ~ </a:t>
                      </a:r>
                      <a:r>
                        <a:rPr smtClean="false" dirty="false" sz="2800" lang="en-GB">
                          <a:solidFill>
                            <a:schemeClr val="bg1">
                              <a:alpha val="0"/>
                            </a:schemeClr>
                          </a:solidFill>
                        </a:rPr>
                        <a:t>How does antenna height affect the horizontal (azimuthal) radiation pattern of a horizontal dipole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the antenna is too high, the pattern becomes unpredictable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height has no effect on the pattern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the antenna is less than 1/2 wavelength high, the azimuthal pattern is almost omnidirectional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the antenna is less than 1/2 wavelength high, radiation off the ends of the wire is eliminated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G9B05</a:t>
                      </a:r>
                      <a:r>
                        <a:rPr smtClean="false" dirty="false" sz="2800" lang="en-US">
                          <a:solidFill>
                            <a:schemeClr val="bg1">
                              <a:alpha val="0"/>
                            </a:schemeClr>
                          </a:solidFill>
                        </a:rPr>
                        <a:t> ~ </a:t>
                      </a:r>
                      <a:r>
                        <a:rPr smtClean="false" dirty="false" sz="2800" lang="en-GB">
                          <a:solidFill>
                            <a:schemeClr val="bg1">
                              <a:alpha val="0"/>
                            </a:schemeClr>
                          </a:solidFill>
                        </a:rPr>
                        <a:t>How does antenna height affect the horizontal (azimuthal) radiation pattern of a horizontal dipole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the antenna is too high, the pattern becomes unpredictable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Antenna height has no effect on the pattern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If the antenna is less than 1/2 wavelength high, radiation off the ends of the wire is eliminated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G9B05</a:t>
                      </a:r>
                      <a:r>
                        <a:rPr smtClean="false" dirty="false" sz="2800" lang="en-US">
                          <a:solidFill>
                            <a:srgbClr val="FFFFFF"/>
                          </a:solidFill>
                        </a:rPr>
                        <a:t> ~ </a:t>
                      </a:r>
                      <a:r>
                        <a:rPr smtClean="false" dirty="false" sz="2800" lang="en-GB">
                          <a:solidFill>
                            <a:srgbClr val="FFFFFF"/>
                          </a:solidFill>
                        </a:rPr>
                        <a:t>How does antenna height affect the horizontal (azimuthal) radiation pattern of a horizontal dipole HF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the antenna is too high, the pattern becomes unpredictable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Antenna height has no effect on the pattern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the antenna is less than 1/2 wavelength high, the azimuthal pattern is almost omnidirectional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If the antenna is less than 1/2 wavelength high, radiation off the ends of the wire is eliminated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G9B06</a:t>
                      </a:r>
                      <a:r>
                        <a:rPr smtClean="false" dirty="false" sz="2800" lang="en-US">
                          <a:solidFill>
                            <a:schemeClr val="bg1">
                              <a:alpha val="0"/>
                            </a:schemeClr>
                          </a:solidFill>
                        </a:rPr>
                        <a:t> ~ </a:t>
                      </a:r>
                      <a:r>
                        <a:rPr smtClean="false" dirty="false" sz="2800" lang="en-GB">
                          <a:solidFill>
                            <a:schemeClr val="bg1">
                              <a:alpha val="0"/>
                            </a:schemeClr>
                          </a:solidFill>
                        </a:rPr>
                        <a:t>Where should the radial wires of a ground-mounted vertical antenna system be placed?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high as possible above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Parallel to the antenna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the surface of the Earth or buried a few inches below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center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G9B06</a:t>
                      </a:r>
                      <a:r>
                        <a:rPr smtClean="false" dirty="false" sz="2800" lang="en-US">
                          <a:solidFill>
                            <a:schemeClr val="bg1">
                              <a:alpha val="0"/>
                            </a:schemeClr>
                          </a:solidFill>
                        </a:rPr>
                        <a:t> ~ </a:t>
                      </a:r>
                      <a:r>
                        <a:rPr smtClean="false" dirty="false" sz="2800" lang="en-GB">
                          <a:solidFill>
                            <a:schemeClr val="bg1">
                              <a:alpha val="0"/>
                            </a:schemeClr>
                          </a:solidFill>
                        </a:rPr>
                        <a:t>Where should the radial wires of a ground-mounted vertical antenna system be placed?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high as possible above the ground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Parallel to the antenna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the center of the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G9B06</a:t>
                      </a:r>
                      <a:r>
                        <a:rPr smtClean="false" dirty="false" sz="2800" lang="en-US">
                          <a:solidFill>
                            <a:srgbClr val="FFFFFF"/>
                          </a:solidFill>
                        </a:rPr>
                        <a:t> ~ </a:t>
                      </a:r>
                      <a:r>
                        <a:rPr smtClean="false" dirty="false" sz="2800" lang="en-GB">
                          <a:solidFill>
                            <a:srgbClr val="FFFFFF"/>
                          </a:solidFill>
                        </a:rPr>
                        <a:t>Where should the radial wires of a ground-mounted vertical antenna system be placed?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high as possible above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Parallel to the antenna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 the surface of the Earth or buried a few inches below the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the center of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G9B07</a:t>
                      </a:r>
                      <a:r>
                        <a:rPr smtClean="false" dirty="false" sz="2800" lang="en-US">
                          <a:solidFill>
                            <a:schemeClr val="bg1">
                              <a:alpha val="0"/>
                            </a:schemeClr>
                          </a:solidFill>
                        </a:rPr>
                        <a:t> ~ </a:t>
                      </a:r>
                      <a:r>
                        <a:rPr smtClean="false" dirty="false" sz="2800" lang="en-GB">
                          <a:solidFill>
                            <a:schemeClr val="bg1">
                              <a:alpha val="0"/>
                            </a:schemeClr>
                          </a:solidFill>
                        </a:rPr>
                        <a:t>How does the feed point impedance of a 1/2 wave dipole antenna change as the antenna is lowered below 1/4 wave above ground?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peaks at about 1/8 wavelength above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unaffected by the height above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G9B07</a:t>
                      </a:r>
                      <a:r>
                        <a:rPr smtClean="false" dirty="false" sz="2800" lang="en-US">
                          <a:solidFill>
                            <a:schemeClr val="bg1">
                              <a:alpha val="0"/>
                            </a:schemeClr>
                          </a:solidFill>
                        </a:rPr>
                        <a:t> ~ </a:t>
                      </a:r>
                      <a:r>
                        <a:rPr smtClean="false" dirty="false" sz="2800" lang="en-GB">
                          <a:solidFill>
                            <a:schemeClr val="bg1">
                              <a:alpha val="0"/>
                            </a:schemeClr>
                          </a:solidFill>
                        </a:rPr>
                        <a:t>How does the feed point impedance of a 1/2 wave dipole antenna change as the antenna is lowered below 1/4 wave above ground?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increases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peaks at about 1/8 wavelength above ground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unaffected by the height above ground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G9B07</a:t>
                      </a:r>
                      <a:r>
                        <a:rPr smtClean="false" dirty="false" sz="2800" lang="en-US">
                          <a:solidFill>
                            <a:srgbClr val="FFFFFF"/>
                          </a:solidFill>
                        </a:rPr>
                        <a:t> ~ </a:t>
                      </a:r>
                      <a:r>
                        <a:rPr smtClean="false" dirty="false" sz="2800" lang="en-GB">
                          <a:solidFill>
                            <a:srgbClr val="FFFFFF"/>
                          </a:solidFill>
                        </a:rPr>
                        <a:t>How does the feed point impedance of a 1/2 wave dipole antenna change as the antenna is lowered below 1/4 wave above ground?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steadily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steadily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peaks at about 1/8 wavelength above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unaffected by the height above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3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G9B08</a:t>
                      </a:r>
                      <a:r>
                        <a:rPr smtClean="false" dirty="false" sz="2800" lang="en-US">
                          <a:solidFill>
                            <a:schemeClr val="bg1">
                              <a:alpha val="0"/>
                            </a:schemeClr>
                          </a:solidFill>
                        </a:rPr>
                        <a:t> ~ </a:t>
                      </a:r>
                      <a:r>
                        <a:rPr smtClean="false" dirty="false" sz="2800" lang="en-GB">
                          <a:solidFill>
                            <a:schemeClr val="bg1">
                              <a:alpha val="0"/>
                            </a:schemeClr>
                          </a:solidFill>
                        </a:rPr>
                        <a:t>How does the feed point impedance of a 1/2 wave dipole change as the feed point is moved from the center toward the ends?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peaks at about 1/8 wavelength from the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unaffected by the location of the feed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G9B08</a:t>
                      </a:r>
                      <a:r>
                        <a:rPr smtClean="false" dirty="false" sz="2800" lang="en-US">
                          <a:solidFill>
                            <a:schemeClr val="bg1">
                              <a:alpha val="0"/>
                            </a:schemeClr>
                          </a:solidFill>
                        </a:rPr>
                        <a:t> ~ </a:t>
                      </a:r>
                      <a:r>
                        <a:rPr smtClean="false" dirty="false" sz="2800" lang="en-GB">
                          <a:solidFill>
                            <a:schemeClr val="bg1">
                              <a:alpha val="0"/>
                            </a:schemeClr>
                          </a:solidFill>
                        </a:rPr>
                        <a:t>How does the feed point impedance of a 1/2 wave dipole change as the feed point is moved from the center toward the ends?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steadily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peaks at about 1/8 wavelength from the end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unaffected by the location of the feed point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G9B08</a:t>
                      </a:r>
                      <a:r>
                        <a:rPr smtClean="false" dirty="false" sz="2800" lang="en-US">
                          <a:solidFill>
                            <a:srgbClr val="FFFFFF"/>
                          </a:solidFill>
                        </a:rPr>
                        <a:t> ~ </a:t>
                      </a:r>
                      <a:r>
                        <a:rPr smtClean="false" dirty="false" sz="2800" lang="en-GB">
                          <a:solidFill>
                            <a:srgbClr val="FFFFFF"/>
                          </a:solidFill>
                        </a:rPr>
                        <a:t>How does the feed point impedance of a 1/2 wave dipole change as the feed point is moved from the center toward the ends?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steadily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steadily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peaks at about 1/8 wavelength from the end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unaffected by the location of the feed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G1D01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G1D02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G1D03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G1D04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G1D05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G1D06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G1D07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G1D08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G1D09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G1D10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G1D11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Commission's Rules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G1D</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Volunteer Examiners and Volunteer Examiner Coordinators; temporary identification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4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horizontally polarized as compared to a vertically polarized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ground reflection losses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Shorter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radiation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horizontally polarized as compared to a vertically polarized HF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feed point impedance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Shorter Radials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radiation resistance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G9B09</a:t>
                      </a:r>
                      <a:r>
                        <a:rPr smtClean="false" dirty="false" sz="2800" lang="en-US">
                          <a:solidFill>
                            <a:srgbClr val="FFFFFF"/>
                          </a:solidFill>
                        </a:rPr>
                        <a:t> ~ </a:t>
                      </a:r>
                      <a:r>
                        <a:rPr smtClean="false" dirty="false" sz="2800" lang="en-GB">
                          <a:solidFill>
                            <a:srgbClr val="FFFFFF"/>
                          </a:solidFill>
                        </a:rPr>
                        <a:t>Which of the following is an advantage of a horizontally polarized as compared to a vertically polarized HF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ground reflection losses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Shorter Radials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radiation resistance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G9B10</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1/2 wave dipole antenna cut for 14.250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32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G9B10</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1/2 wave dipole antenna cut for 14.250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24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G9B10</a:t>
                      </a:r>
                      <a:r>
                        <a:rPr smtClean="false" dirty="false" sz="2800" lang="en-US">
                          <a:solidFill>
                            <a:srgbClr val="FFFFFF"/>
                          </a:solidFill>
                        </a:rPr>
                        <a:t> ~ </a:t>
                      </a:r>
                      <a:r>
                        <a:rPr smtClean="false" dirty="false" sz="2800" lang="en-GB">
                          <a:solidFill>
                            <a:srgbClr val="FFFFFF"/>
                          </a:solidFill>
                        </a:rPr>
                        <a:t>What is the approximate length for a 1/2 wave dipole antenna cut for 14.250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24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32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G9B11</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1/2 wave dipole antenna cut for 3.550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42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84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131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263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G9B11</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1/2 wave dipole antenna cut for 3.550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42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84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263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G9B11</a:t>
                      </a:r>
                      <a:r>
                        <a:rPr smtClean="false" dirty="false" sz="2800" lang="en-US">
                          <a:solidFill>
                            <a:srgbClr val="FFFFFF"/>
                          </a:solidFill>
                        </a:rPr>
                        <a:t> ~ </a:t>
                      </a:r>
                      <a:r>
                        <a:rPr smtClean="false" dirty="false" sz="2800" lang="en-GB">
                          <a:solidFill>
                            <a:srgbClr val="FFFFFF"/>
                          </a:solidFill>
                        </a:rPr>
                        <a:t>What is the approximate length for a 1/2 wave dipole antenna cut for 3.550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42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84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131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263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G9B12</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1/4 wave vertical antenna cut for 28.5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8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G9B12</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for a 1/4 wave vertical antenna cut for 28.5 MHz?</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 feet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G9B12</a:t>
                      </a:r>
                      <a:r>
                        <a:rPr smtClean="false" dirty="false" sz="2800" lang="en-US">
                          <a:solidFill>
                            <a:srgbClr val="FFFFFF"/>
                          </a:solidFill>
                        </a:rPr>
                        <a:t> ~ </a:t>
                      </a:r>
                      <a:r>
                        <a:rPr smtClean="false" dirty="false" sz="2800" lang="en-GB">
                          <a:solidFill>
                            <a:srgbClr val="FFFFFF"/>
                          </a:solidFill>
                        </a:rPr>
                        <a:t>What is the approximate length for a 1/4 wave vertical antenna cut for 28.5 MHz?</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8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 feet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G9C01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G9C15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G9C02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8" action="ppaction://hlinksldjump"/>
                        </a:rPr>
                        <a:t>G9C16</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G9C03</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24" action="ppaction://hlinksldjump"/>
                        </a:rPr>
                        <a:t>G9C17</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G9C04</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30" action="ppaction://hlinksldjump"/>
                        </a:rPr>
                        <a:t>G9C18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G9C05</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36" action="ppaction://hlinksldjump"/>
                        </a:rPr>
                        <a:t>G9C19</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G9C06</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42" action="ppaction://hlinksldjump"/>
                        </a:rPr>
                        <a:t>G9C20</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G9C07</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G9C08</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G9C09</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4" action="ppaction://hlinksldjump"/>
                        </a:rPr>
                        <a:t>G9C10</a:t>
                      </a:r>
                      <a:r>
                        <a:rPr smtClean="false" dirty="false" sz="1200" lang="en-US">
                          <a:hlinkClick r:id="rId5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7" action="ppaction://hlinksldjump"/>
                        </a:rPr>
                        <a:t>G9C11</a:t>
                      </a:r>
                      <a:r>
                        <a:rPr smtClean="false" dirty="false" sz="1200" lang="en-US">
                          <a:hlinkClick r:id="rId5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0" action="ppaction://hlinksldjump"/>
                        </a:rPr>
                        <a:t>G9C12</a:t>
                      </a:r>
                      <a:r>
                        <a:rPr smtClean="false" dirty="false" sz="1200" lang="en-US">
                          <a:hlinkClick r:id="rId6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3" action="ppaction://hlinksldjump"/>
                        </a:rPr>
                        <a:t>G9C13</a:t>
                      </a:r>
                      <a:r>
                        <a:rPr smtClean="false" dirty="false" sz="1200" lang="en-US">
                          <a:hlinkClick r:id="rId6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66" action="ppaction://hlinksldjump"/>
                        </a:rPr>
                        <a:t>G9C14</a:t>
                      </a:r>
                      <a:r>
                        <a:rPr smtClean="false" dirty="false" sz="1200" lang="en-US">
                          <a:hlinkClick r:id="rId6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69"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70"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Antennas and Feed Lines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G9C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20</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Directional antennas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4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G9C01</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increase the bandwidth of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Larger diameter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Closer element spacing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Loading coils in series with the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Tapered-diameter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G9C01</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increase the bandwidth of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Closer element spacing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Loading coils in series with the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Tapered-diameter elements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G9C01</a:t>
                      </a:r>
                      <a:r>
                        <a:rPr smtClean="false" dirty="false" sz="2800" lang="en-US">
                          <a:solidFill>
                            <a:srgbClr val="FFFFFF"/>
                          </a:solidFill>
                        </a:rPr>
                        <a:t> ~ </a:t>
                      </a:r>
                      <a:r>
                        <a:rPr smtClean="false" dirty="false" sz="2800" lang="en-GB">
                          <a:solidFill>
                            <a:srgbClr val="FFFFFF"/>
                          </a:solidFill>
                        </a:rPr>
                        <a:t>Which of the following would increase the bandwidth of a Yagi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Larger diameter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Closer element spacing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Loading coils in series with the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Tapered-diameter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G9C02</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of the driven element of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G9C02</a:t>
                      </a:r>
                      <a:r>
                        <a:rPr smtClean="false" dirty="false" sz="2800" lang="en-US">
                          <a:solidFill>
                            <a:schemeClr val="bg1">
                              <a:alpha val="0"/>
                            </a:schemeClr>
                          </a:solidFill>
                        </a:rPr>
                        <a:t> ~ </a:t>
                      </a:r>
                      <a:r>
                        <a:rPr smtClean="false" dirty="false" sz="2800" lang="en-GB">
                          <a:solidFill>
                            <a:schemeClr val="bg1">
                              <a:alpha val="0"/>
                            </a:schemeClr>
                          </a:solidFill>
                        </a:rPr>
                        <a:t>What is the approximate length of the driven element of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G9C02</a:t>
                      </a:r>
                      <a:r>
                        <a:rPr smtClean="false" dirty="false" sz="2800" lang="en-US">
                          <a:solidFill>
                            <a:srgbClr val="FFFFFF"/>
                          </a:solidFill>
                        </a:rPr>
                        <a:t> ~ </a:t>
                      </a:r>
                      <a:r>
                        <a:rPr smtClean="false" dirty="false" sz="2800" lang="en-GB">
                          <a:solidFill>
                            <a:srgbClr val="FFFFFF"/>
                          </a:solidFill>
                        </a:rPr>
                        <a:t>What is the approximate length of the driven element of a Yagi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G9C03</a:t>
                      </a:r>
                      <a:r>
                        <a:rPr smtClean="false" dirty="false" sz="2800" lang="en-US">
                          <a:solidFill>
                            <a:schemeClr val="bg1">
                              <a:alpha val="0"/>
                            </a:schemeClr>
                          </a:solidFill>
                        </a:rPr>
                        <a:t> ~ </a:t>
                      </a:r>
                      <a:r>
                        <a:rPr smtClean="false" dirty="false" sz="2800" lang="en-GB">
                          <a:solidFill>
                            <a:schemeClr val="bg1">
                              <a:alpha val="0"/>
                            </a:schemeClr>
                          </a:solidFill>
                        </a:rPr>
                        <a:t>Which statement about a three-element, single-band Yagi antenna is true?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director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driven element is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feed point impedance increases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G9C03</a:t>
                      </a:r>
                      <a:r>
                        <a:rPr smtClean="false" dirty="false" sz="2800" lang="en-US">
                          <a:solidFill>
                            <a:schemeClr val="bg1">
                              <a:alpha val="0"/>
                            </a:schemeClr>
                          </a:solidFill>
                        </a:rPr>
                        <a:t> ~ </a:t>
                      </a:r>
                      <a:r>
                        <a:rPr smtClean="false" dirty="false" sz="2800" lang="en-GB">
                          <a:solidFill>
                            <a:schemeClr val="bg1">
                              <a:alpha val="0"/>
                            </a:schemeClr>
                          </a:solidFill>
                        </a:rPr>
                        <a:t>Which statement about a three-element, single-band Yagi antenna is true?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is normally the shortest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driven element is the longest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feed point impedance increases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G9C03</a:t>
                      </a:r>
                      <a:r>
                        <a:rPr smtClean="false" dirty="false" sz="2800" lang="en-US">
                          <a:solidFill>
                            <a:srgbClr val="FFFFFF"/>
                          </a:solidFill>
                        </a:rPr>
                        <a:t> ~ </a:t>
                      </a:r>
                      <a:r>
                        <a:rPr smtClean="false" dirty="false" sz="2800" lang="en-GB">
                          <a:solidFill>
                            <a:srgbClr val="FFFFFF"/>
                          </a:solidFill>
                        </a:rPr>
                        <a:t>Which statement about a three-element, single-band Yagi antenna is true?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reflector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director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driven element is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feed point impedance increases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G9C04</a:t>
                      </a:r>
                      <a:r>
                        <a:rPr smtClean="false" dirty="false" sz="2800" lang="en-US">
                          <a:solidFill>
                            <a:schemeClr val="bg1">
                              <a:alpha val="0"/>
                            </a:schemeClr>
                          </a:solidFill>
                        </a:rPr>
                        <a:t> ~ </a:t>
                      </a:r>
                      <a:r>
                        <a:rPr smtClean="false" dirty="false" sz="2800" lang="en-GB">
                          <a:solidFill>
                            <a:schemeClr val="bg1">
                              <a:alpha val="0"/>
                            </a:schemeClr>
                          </a:solidFill>
                        </a:rPr>
                        <a:t>Which statement about a three-element, single-band Yagi antenna is true?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is normally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director is normally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 elements must be the same 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G9C04</a:t>
                      </a:r>
                      <a:r>
                        <a:rPr smtClean="false" dirty="false" sz="2800" lang="en-US">
                          <a:solidFill>
                            <a:schemeClr val="bg1">
                              <a:alpha val="0"/>
                            </a:schemeClr>
                          </a:solidFill>
                        </a:rPr>
                        <a:t> ~ </a:t>
                      </a:r>
                      <a:r>
                        <a:rPr smtClean="false" dirty="false" sz="2800" lang="en-GB">
                          <a:solidFill>
                            <a:schemeClr val="bg1">
                              <a:alpha val="0"/>
                            </a:schemeClr>
                          </a:solidFill>
                        </a:rPr>
                        <a:t>Which statement about a three-element, single-band Yagi antenna is true?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director is normally the longest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is normally the shortest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 elements must be the same 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G9C04</a:t>
                      </a:r>
                      <a:r>
                        <a:rPr smtClean="false" dirty="false" sz="2800" lang="en-US">
                          <a:solidFill>
                            <a:srgbClr val="FFFFFF"/>
                          </a:solidFill>
                        </a:rPr>
                        <a:t> ~ </a:t>
                      </a:r>
                      <a:r>
                        <a:rPr smtClean="false" dirty="false" sz="2800" lang="en-GB">
                          <a:solidFill>
                            <a:srgbClr val="FFFFFF"/>
                          </a:solidFill>
                        </a:rPr>
                        <a:t>Which statement about a three-element, single-band Yagi antenna is true?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reflector is normally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director is normally the longest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reflector is normally the shortest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 elements must be the same 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4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G9C05</a:t>
                      </a:r>
                      <a:r>
                        <a:rPr smtClean="false" dirty="false" sz="2800" lang="en-US">
                          <a:solidFill>
                            <a:schemeClr val="bg1">
                              <a:alpha val="0"/>
                            </a:schemeClr>
                          </a:solidFill>
                        </a:rPr>
                        <a:t> ~ </a:t>
                      </a:r>
                      <a:r>
                        <a:rPr smtClean="false" dirty="false" sz="2800" lang="en-GB">
                          <a:solidFill>
                            <a:schemeClr val="bg1">
                              <a:alpha val="0"/>
                            </a:schemeClr>
                          </a:solidFill>
                        </a:rPr>
                        <a:t>How does increasing boom length and adding directors affect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Gain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Beamwidth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Front to back ratio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Front to side ratio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G9C05</a:t>
                      </a:r>
                      <a:r>
                        <a:rPr smtClean="false" dirty="false" sz="2800" lang="en-US">
                          <a:solidFill>
                            <a:schemeClr val="bg1">
                              <a:alpha val="0"/>
                            </a:schemeClr>
                          </a:solidFill>
                        </a:rPr>
                        <a:t> ~ </a:t>
                      </a:r>
                      <a:r>
                        <a:rPr smtClean="false" dirty="false" sz="2800" lang="en-GB">
                          <a:solidFill>
                            <a:schemeClr val="bg1">
                              <a:alpha val="0"/>
                            </a:schemeClr>
                          </a:solidFill>
                        </a:rPr>
                        <a:t>How does increasing boom length and adding directors affect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Beamwidth increases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Front to back ratio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Front to side ratio decreases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G9C05</a:t>
                      </a:r>
                      <a:r>
                        <a:rPr smtClean="false" dirty="false" sz="2800" lang="en-US">
                          <a:solidFill>
                            <a:srgbClr val="FFFFFF"/>
                          </a:solidFill>
                        </a:rPr>
                        <a:t> ~ </a:t>
                      </a:r>
                      <a:r>
                        <a:rPr smtClean="false" dirty="false" sz="2800" lang="en-GB">
                          <a:solidFill>
                            <a:srgbClr val="FFFFFF"/>
                          </a:solidFill>
                        </a:rPr>
                        <a:t>How does increasing boom length and adding directors affect a Yagi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Gain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Beamwidth increases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Front to back ratio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Front to side ratio decreases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G1D01</a:t>
                      </a:r>
                      <a:r>
                        <a:rPr smtClean="false" dirty="false" sz="2800" lang="en-US">
                          <a:solidFill>
                            <a:schemeClr val="bg1">
                              <a:alpha val="0"/>
                            </a:schemeClr>
                          </a:solidFill>
                        </a:rPr>
                        <a:t> ~ </a:t>
                      </a:r>
                      <a:r>
                        <a:rPr smtClean="false" dirty="false" sz="2800" lang="en-GB">
                          <a:solidFill>
                            <a:schemeClr val="bg1">
                              <a:alpha val="0"/>
                            </a:schemeClr>
                          </a:solidFill>
                        </a:rPr>
                        <a:t>Who may receive credit for the elements represented by an expired amateur radio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person who can demonstrate that they once held an FCC issued General, Advanced, or Amateur Extra class license that was not revoked by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Anyone who held an FCC issued amateur radio license that has been expired for not less than 5 years and not more than 15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person who previously held an amateur license issued by another country, but only if that country has a current reciprocal licensing agreement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persons who once held an FCC issued Novice, Technician, or Technician Plus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97.501, 97.505(a)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G1D01</a:t>
                      </a:r>
                      <a:r>
                        <a:rPr smtClean="false" dirty="false" sz="2800" lang="en-US">
                          <a:solidFill>
                            <a:schemeClr val="bg1">
                              <a:alpha val="0"/>
                            </a:schemeClr>
                          </a:solidFill>
                        </a:rPr>
                        <a:t> ~ </a:t>
                      </a:r>
                      <a:r>
                        <a:rPr smtClean="false" dirty="false" sz="2800" lang="en-GB">
                          <a:solidFill>
                            <a:schemeClr val="bg1">
                              <a:alpha val="0"/>
                            </a:schemeClr>
                          </a:solidFill>
                        </a:rPr>
                        <a:t>Who may receive credit for the elements represented by an expired amateur radio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Anyone who held an FCC issued amateur radio license that has been expired for not less than 5 years and not more than 15 years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person who previously held an amateur license issued by another country, but only if that country has a current reciprocal licensing agreement with the FCC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persons who once held an FCC issued Novice, Technician, or Technician Plus license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G1D01</a:t>
                      </a:r>
                      <a:r>
                        <a:rPr smtClean="false" dirty="false" sz="2800" lang="en-US">
                          <a:solidFill>
                            <a:srgbClr val="FFFFFF"/>
                          </a:solidFill>
                        </a:rPr>
                        <a:t> ~ </a:t>
                      </a:r>
                      <a:r>
                        <a:rPr smtClean="false" dirty="false" sz="2800" lang="en-GB">
                          <a:solidFill>
                            <a:srgbClr val="FFFFFF"/>
                          </a:solidFill>
                        </a:rPr>
                        <a:t>Who may receive credit for the elements represented by an expired amateur radio license?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person who can demonstrate that they once held an FCC issued General, Advanced, or Amateur Extra class license that was not revoked by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Anyone who held an FCC issued amateur radio license that has been expired for not less than 5 years and not more than 15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person who previously held an amateur license issued by another country, but only if that country has a current reciprocal licensing agreement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persons who once held an FCC issued Novice, Technician, or Technician Plus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G9C06</a:t>
                      </a:r>
                      <a:r>
                        <a:rPr smtClean="false" dirty="false" sz="2800" lang="en-US">
                          <a:solidFill>
                            <a:schemeClr val="bg1">
                              <a:alpha val="0"/>
                            </a:schemeClr>
                          </a:solidFill>
                        </a:rPr>
                        <a:t> ~ </a:t>
                      </a:r>
                      <a:r>
                        <a:rPr smtClean="false" dirty="false" sz="2800" lang="en-GB">
                          <a:solidFill>
                            <a:schemeClr val="bg1">
                              <a:alpha val="0"/>
                            </a:schemeClr>
                          </a:solidFill>
                        </a:rPr>
                        <a:t>What configuration of the loops of a two-element quad antenna must be used for the antenna to operate as a beam antenna, assuming one of the elements is used as a reflector?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driven element must be fed with a balun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must be an open circuit in the driven element at the point opposite the feed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element must be approximately 5 percent shorter than the driven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element must be approximately 5 percent longer than the driven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G9C06</a:t>
                      </a:r>
                      <a:r>
                        <a:rPr smtClean="false" dirty="false" sz="2800" lang="en-US">
                          <a:solidFill>
                            <a:schemeClr val="bg1">
                              <a:alpha val="0"/>
                            </a:schemeClr>
                          </a:solidFill>
                        </a:rPr>
                        <a:t> ~ </a:t>
                      </a:r>
                      <a:r>
                        <a:rPr smtClean="false" dirty="false" sz="2800" lang="en-GB">
                          <a:solidFill>
                            <a:schemeClr val="bg1">
                              <a:alpha val="0"/>
                            </a:schemeClr>
                          </a:solidFill>
                        </a:rPr>
                        <a:t>What configuration of the loops of a two-element quad antenna must be used for the antenna to operate as a beam antenna, assuming one of the elements is used as a reflector?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driven element must be fed with a balun transformer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must be an open circuit in the driven element at the point opposite the feed point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reflector element must be approximately 5 percent shorter than the driven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G9C06</a:t>
                      </a:r>
                      <a:r>
                        <a:rPr smtClean="false" dirty="false" sz="2800" lang="en-US">
                          <a:solidFill>
                            <a:srgbClr val="FFFFFF"/>
                          </a:solidFill>
                        </a:rPr>
                        <a:t> ~ </a:t>
                      </a:r>
                      <a:r>
                        <a:rPr smtClean="false" dirty="false" sz="2800" lang="en-GB">
                          <a:solidFill>
                            <a:srgbClr val="FFFFFF"/>
                          </a:solidFill>
                        </a:rPr>
                        <a:t>What configuration of the loops of a two-element quad antenna must be used for the antenna to operate as a beam antenna, assuming one of the elements is used as a reflector?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driven element must be fed with a balun transformer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must be an open circuit in the driven element at the point opposite the feed point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reflector element must be approximately 5 percent shorter than the driven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reflector element must be approximately 5 percent longer than the driven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G9C07</a:t>
                      </a:r>
                      <a:r>
                        <a:rPr smtClean="false" dirty="false" sz="2800" lang="en-US">
                          <a:solidFill>
                            <a:schemeClr val="bg1">
                              <a:alpha val="0"/>
                            </a:schemeClr>
                          </a:solidFill>
                        </a:rPr>
                        <a:t> ~ </a:t>
                      </a:r>
                      <a:r>
                        <a:rPr smtClean="false" dirty="false" sz="2800" lang="en-GB">
                          <a:solidFill>
                            <a:schemeClr val="bg1">
                              <a:alpha val="0"/>
                            </a:schemeClr>
                          </a:solidFill>
                        </a:rPr>
                        <a:t>What does "front-to-back ratio" mean in reference to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directors versus the number of reflectors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the driven element with respect to the reflectors and directors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power radiated in the major radiation lobe compared to the power radiated in exactly the opposite direction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ratio of forward gain to dipole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G9C07</a:t>
                      </a:r>
                      <a:r>
                        <a:rPr smtClean="false" dirty="false" sz="2800" lang="en-US">
                          <a:solidFill>
                            <a:schemeClr val="bg1">
                              <a:alpha val="0"/>
                            </a:schemeClr>
                          </a:solidFill>
                        </a:rPr>
                        <a:t> ~ </a:t>
                      </a:r>
                      <a:r>
                        <a:rPr smtClean="false" dirty="false" sz="2800" lang="en-GB">
                          <a:solidFill>
                            <a:schemeClr val="bg1">
                              <a:alpha val="0"/>
                            </a:schemeClr>
                          </a:solidFill>
                        </a:rPr>
                        <a:t>What does "front-to-back ratio" mean in reference to a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directors versus the number of reflectors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relative position of the driven element with respect to the reflectors and directors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ratio of forward gain to dipole gain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G9C07</a:t>
                      </a:r>
                      <a:r>
                        <a:rPr smtClean="false" dirty="false" sz="2800" lang="en-US">
                          <a:solidFill>
                            <a:srgbClr val="FFFFFF"/>
                          </a:solidFill>
                        </a:rPr>
                        <a:t> ~ </a:t>
                      </a:r>
                      <a:r>
                        <a:rPr smtClean="false" dirty="false" sz="2800" lang="en-GB">
                          <a:solidFill>
                            <a:srgbClr val="FFFFFF"/>
                          </a:solidFill>
                        </a:rPr>
                        <a:t>What does "front-to-back ratio" mean in reference to a Yagi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number of directors versus the number of reflectors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relative position of the driven element with respect to the reflectors and directors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power radiated in the major radiation lobe compared to the power radiated in exactly the opposite direction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ratio of forward gain to dipole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G9C08</a:t>
                      </a:r>
                      <a:r>
                        <a:rPr smtClean="false" dirty="false" sz="2800" lang="en-US">
                          <a:solidFill>
                            <a:schemeClr val="bg1">
                              <a:alpha val="0"/>
                            </a:schemeClr>
                          </a:solidFill>
                        </a:rPr>
                        <a:t> ~ </a:t>
                      </a:r>
                      <a:r>
                        <a:rPr smtClean="false" dirty="false" sz="2800" lang="en-GB">
                          <a:solidFill>
                            <a:schemeClr val="bg1">
                              <a:alpha val="0"/>
                            </a:schemeClr>
                          </a:solidFill>
                        </a:rPr>
                        <a:t>What is meant by the "main lobe" of a directive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magnitude of the maximum vertical angle of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point of maximum current in a radiating antenna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maximum voltage standing wave point on a radiating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direction of maximum radiated field strength from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G9C08</a:t>
                      </a:r>
                      <a:r>
                        <a:rPr smtClean="false" dirty="false" sz="2800" lang="en-US">
                          <a:solidFill>
                            <a:schemeClr val="bg1">
                              <a:alpha val="0"/>
                            </a:schemeClr>
                          </a:solidFill>
                        </a:rPr>
                        <a:t> ~ </a:t>
                      </a:r>
                      <a:r>
                        <a:rPr smtClean="false" dirty="false" sz="2800" lang="en-GB">
                          <a:solidFill>
                            <a:schemeClr val="bg1">
                              <a:alpha val="0"/>
                            </a:schemeClr>
                          </a:solidFill>
                        </a:rPr>
                        <a:t>What is meant by the "main lobe" of a directive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magnitude of the maximum vertical angle of radiation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point of maximum current in a radiating antenna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maximum voltage standing wave point on a radiating element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G9C08</a:t>
                      </a:r>
                      <a:r>
                        <a:rPr smtClean="false" dirty="false" sz="2800" lang="en-US">
                          <a:solidFill>
                            <a:srgbClr val="FFFFFF"/>
                          </a:solidFill>
                        </a:rPr>
                        <a:t> ~ </a:t>
                      </a:r>
                      <a:r>
                        <a:rPr smtClean="false" dirty="false" sz="2800" lang="en-GB">
                          <a:solidFill>
                            <a:srgbClr val="FFFFFF"/>
                          </a:solidFill>
                        </a:rPr>
                        <a:t>What is meant by the "main lobe" of a directive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magnitude of the maximum vertical angle of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point of maximum current in a radiating antenna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maximum voltage standing wave point on a radiating element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direction of maximum radiated field strength from the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G9C09</a:t>
                      </a:r>
                      <a:r>
                        <a:rPr smtClean="false" dirty="false" sz="2800" lang="en-US">
                          <a:solidFill>
                            <a:schemeClr val="bg1">
                              <a:alpha val="0"/>
                            </a:schemeClr>
                          </a:solidFill>
                        </a:rPr>
                        <a:t> ~ </a:t>
                      </a:r>
                      <a:r>
                        <a:rPr smtClean="false" dirty="false" sz="2800" lang="en-GB">
                          <a:solidFill>
                            <a:schemeClr val="bg1">
                              <a:alpha val="0"/>
                            </a:schemeClr>
                          </a:solidFill>
                        </a:rPr>
                        <a:t>How does the gain of two 3-element horizontally polarized Yagi antennas spaced vertically 1/2 wavelength apart typically compare to the gain of a single 3-element Yagi?</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1.5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3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9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G9C09</a:t>
                      </a:r>
                      <a:r>
                        <a:rPr smtClean="false" dirty="false" sz="2800" lang="en-US">
                          <a:solidFill>
                            <a:schemeClr val="bg1">
                              <a:alpha val="0"/>
                            </a:schemeClr>
                          </a:solidFill>
                        </a:rPr>
                        <a:t> ~ </a:t>
                      </a:r>
                      <a:r>
                        <a:rPr smtClean="false" dirty="false" sz="2800" lang="en-GB">
                          <a:solidFill>
                            <a:schemeClr val="bg1">
                              <a:alpha val="0"/>
                            </a:schemeClr>
                          </a:solidFill>
                        </a:rPr>
                        <a:t>How does the gain of two 3-element horizontally polarized Yagi antennas spaced vertically 1/2 wavelength apart typically compare to the gain of a single 3-element Yagi?</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1.5 dB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dB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9 dB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G9C09</a:t>
                      </a:r>
                      <a:r>
                        <a:rPr smtClean="false" dirty="false" sz="2800" lang="en-US">
                          <a:solidFill>
                            <a:srgbClr val="FFFFFF"/>
                          </a:solidFill>
                        </a:rPr>
                        <a:t> ~ </a:t>
                      </a:r>
                      <a:r>
                        <a:rPr smtClean="false" dirty="false" sz="2800" lang="en-GB">
                          <a:solidFill>
                            <a:srgbClr val="FFFFFF"/>
                          </a:solidFill>
                        </a:rPr>
                        <a:t>How does the gain of two 3-element horizontally polarized Yagi antennas spaced vertically 1/2 wavelength apart typically compare to the gain of a single 3-element Yagi?</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1.5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3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6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9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Yagi antenna design variable that could be adjusted to optimize forward gain, front-to-back ratio, or SWR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physical length of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elements on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spacing of each element along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Yagi antenna design variable that could be adjusted to optimize forward gain, front-to-back ratio, or SWR bandwidth?</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physical length of the boom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number of elements on the boom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spacing of each element along the boom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G9C10</a:t>
                      </a:r>
                      <a:r>
                        <a:rPr smtClean="false" dirty="false" sz="2800" lang="en-US">
                          <a:solidFill>
                            <a:srgbClr val="FFFFFF"/>
                          </a:solidFill>
                        </a:rPr>
                        <a:t> ~ </a:t>
                      </a:r>
                      <a:r>
                        <a:rPr smtClean="false" dirty="false" sz="2800" lang="en-GB">
                          <a:solidFill>
                            <a:srgbClr val="FFFFFF"/>
                          </a:solidFill>
                        </a:rPr>
                        <a:t>Which of the following is a Yagi antenna design variable that could be adjusted to optimize forward gain, front-to-back ratio, or SWR bandwidth?</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physical length of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number of elements on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spacing of each element along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G9C11</a:t>
                      </a:r>
                      <a:r>
                        <a:rPr smtClean="false" dirty="false" sz="2800" lang="en-US">
                          <a:solidFill>
                            <a:schemeClr val="bg1">
                              <a:alpha val="0"/>
                            </a:schemeClr>
                          </a:solidFill>
                        </a:rPr>
                        <a:t> ~ </a:t>
                      </a:r>
                      <a:r>
                        <a:rPr smtClean="false" dirty="false" sz="2800" lang="en-GB">
                          <a:solidFill>
                            <a:schemeClr val="bg1">
                              <a:alpha val="0"/>
                            </a:schemeClr>
                          </a:solidFill>
                        </a:rPr>
                        <a:t>What is the purpose of a gamma match used with Yagi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match the relatively low feed point impedance to 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match the relatively high feed point impedance to 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main lobe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G9C11</a:t>
                      </a:r>
                      <a:r>
                        <a:rPr smtClean="false" dirty="false" sz="2800" lang="en-US">
                          <a:solidFill>
                            <a:schemeClr val="bg1">
                              <a:alpha val="0"/>
                            </a:schemeClr>
                          </a:solidFill>
                        </a:rPr>
                        <a:t> ~ </a:t>
                      </a:r>
                      <a:r>
                        <a:rPr smtClean="false" dirty="false" sz="2800" lang="en-GB">
                          <a:solidFill>
                            <a:schemeClr val="bg1">
                              <a:alpha val="0"/>
                            </a:schemeClr>
                          </a:solidFill>
                        </a:rPr>
                        <a:t>What is the purpose of a gamma match used with Yagi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match the relatively high feed point impedance to 50 ohms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front-to-back ratio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increase the main lobe gain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G9C11</a:t>
                      </a:r>
                      <a:r>
                        <a:rPr smtClean="false" dirty="false" sz="2800" lang="en-US">
                          <a:solidFill>
                            <a:srgbClr val="FFFFFF"/>
                          </a:solidFill>
                        </a:rPr>
                        <a:t> ~ </a:t>
                      </a:r>
                      <a:r>
                        <a:rPr smtClean="false" dirty="false" sz="2800" lang="en-GB">
                          <a:solidFill>
                            <a:srgbClr val="FFFFFF"/>
                          </a:solidFill>
                        </a:rPr>
                        <a:t>What is the purpose of a gamma match used with Yagi antennas?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match the relatively low feed point impedance to 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match the relatively high feed point impedance to 50 ohms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increase the main lobe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a gamma match for impedance matching of a Yagi antenna to 50 ohm coax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does not require that the elements be insulated from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does not require any inductors or capacitors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useful for matching multiband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using a gamma match for impedance matching of a Yagi antenna to 50 ohm coax feed line?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does not require any inductors or capacitors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is useful for matching multiband antennas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G9C12</a:t>
                      </a:r>
                      <a:r>
                        <a:rPr smtClean="false" dirty="false" sz="2800" lang="en-US">
                          <a:solidFill>
                            <a:srgbClr val="FFFFFF"/>
                          </a:solidFill>
                        </a:rPr>
                        <a:t> ~ </a:t>
                      </a:r>
                      <a:r>
                        <a:rPr smtClean="false" dirty="false" sz="2800" lang="en-GB">
                          <a:solidFill>
                            <a:srgbClr val="FFFFFF"/>
                          </a:solidFill>
                        </a:rPr>
                        <a:t>Which of the following is an advantage of using a gamma match for impedance matching of a Yagi antenna to 50 ohm coax feed line?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does not require that the elements be insulated from the boom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does not require any inductors or capacitors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is useful for matching multiband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G9C13</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side of the driven element of a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G9C13</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side of the driven element of a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3/4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G9C13</a:t>
                      </a:r>
                      <a:r>
                        <a:rPr smtClean="false" dirty="false" sz="2800" lang="en-US">
                          <a:solidFill>
                            <a:srgbClr val="FFFFFF"/>
                          </a:solidFill>
                        </a:rPr>
                        <a:t> ~ </a:t>
                      </a:r>
                      <a:r>
                        <a:rPr smtClean="false" dirty="false" sz="2800" lang="en-GB">
                          <a:solidFill>
                            <a:srgbClr val="FFFFFF"/>
                          </a:solidFill>
                        </a:rPr>
                        <a:t>Approximately how long is each side of the driven element of a quad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G9C14</a:t>
                      </a:r>
                      <a:r>
                        <a:rPr smtClean="false" dirty="false" sz="2800" lang="en-US">
                          <a:solidFill>
                            <a:schemeClr val="bg1">
                              <a:alpha val="0"/>
                            </a:schemeClr>
                          </a:solidFill>
                        </a:rPr>
                        <a:t> ~ </a:t>
                      </a:r>
                      <a:r>
                        <a:rPr smtClean="false" dirty="false" sz="2800" lang="en-GB">
                          <a:solidFill>
                            <a:schemeClr val="bg1">
                              <a:alpha val="0"/>
                            </a:schemeClr>
                          </a:solidFill>
                        </a:rPr>
                        <a:t>How does the forward gain of a two-element quad antenna compare to the forward gain of a three-element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2/3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1.5 times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twice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G9C14</a:t>
                      </a:r>
                      <a:r>
                        <a:rPr smtClean="false" dirty="false" sz="2800" lang="en-US">
                          <a:solidFill>
                            <a:schemeClr val="bg1">
                              <a:alpha val="0"/>
                            </a:schemeClr>
                          </a:solidFill>
                        </a:rPr>
                        <a:t> ~ </a:t>
                      </a:r>
                      <a:r>
                        <a:rPr smtClean="false" dirty="false" sz="2800" lang="en-GB">
                          <a:solidFill>
                            <a:schemeClr val="bg1">
                              <a:alpha val="0"/>
                            </a:schemeClr>
                          </a:solidFill>
                        </a:rPr>
                        <a:t>How does the forward gain of a two-element quad antenna compare to the forward gain of a three-element Yagi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2/3 as much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1.5 times as much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twice as much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G9C14</a:t>
                      </a:r>
                      <a:r>
                        <a:rPr smtClean="false" dirty="false" sz="2800" lang="en-US">
                          <a:solidFill>
                            <a:srgbClr val="FFFFFF"/>
                          </a:solidFill>
                        </a:rPr>
                        <a:t> ~ </a:t>
                      </a:r>
                      <a:r>
                        <a:rPr smtClean="false" dirty="false" sz="2800" lang="en-GB">
                          <a:solidFill>
                            <a:srgbClr val="FFFFFF"/>
                          </a:solidFill>
                        </a:rPr>
                        <a:t>How does the forward gain of a two-element quad antenna compare to the forward gain of a three-element Yagi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2/3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1.5 times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twice as much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5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G9C15</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side of the reflector element of a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less than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more than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less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more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G9C15</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side of the reflector element of a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less than 1/4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less than 1/2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Slightly more than 1/2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G9C15</a:t>
                      </a:r>
                      <a:r>
                        <a:rPr smtClean="false" dirty="false" sz="2800" lang="en-US">
                          <a:solidFill>
                            <a:srgbClr val="FFFFFF"/>
                          </a:solidFill>
                        </a:rPr>
                        <a:t> ~ </a:t>
                      </a:r>
                      <a:r>
                        <a:rPr smtClean="false" dirty="false" sz="2800" lang="en-GB">
                          <a:solidFill>
                            <a:srgbClr val="FFFFFF"/>
                          </a:solidFill>
                        </a:rPr>
                        <a:t>Approximately how long is each side of the reflector element of a quad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Slightly less than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Slightly more than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Slightly less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Slightly more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G1D02</a:t>
                      </a:r>
                      <a:r>
                        <a:rPr smtClean="false" dirty="false" sz="2800" lang="en-US">
                          <a:solidFill>
                            <a:schemeClr val="bg1">
                              <a:alpha val="0"/>
                            </a:schemeClr>
                          </a:solidFill>
                        </a:rPr>
                        <a:t> ~ </a:t>
                      </a:r>
                      <a:r>
                        <a:rPr smtClean="false" dirty="false" sz="2800" lang="en-GB">
                          <a:solidFill>
                            <a:schemeClr val="bg1">
                              <a:alpha val="0"/>
                            </a:schemeClr>
                          </a:solidFill>
                        </a:rPr>
                        <a:t>What license examinations may you administer when you are an accredited VE holding a General Class operator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General and Technician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General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Technician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Extra, General and Technician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97.509(b)(3)(i)</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G1D02</a:t>
                      </a:r>
                      <a:r>
                        <a:rPr smtClean="false" dirty="false" sz="2800" lang="en-US">
                          <a:solidFill>
                            <a:schemeClr val="bg1">
                              <a:alpha val="0"/>
                            </a:schemeClr>
                          </a:solidFill>
                        </a:rPr>
                        <a:t> ~ </a:t>
                      </a:r>
                      <a:r>
                        <a:rPr smtClean="false" dirty="false" sz="2800" lang="en-GB">
                          <a:solidFill>
                            <a:schemeClr val="bg1">
                              <a:alpha val="0"/>
                            </a:schemeClr>
                          </a:solidFill>
                        </a:rPr>
                        <a:t>What license examinations may you administer when you are an accredited VE holding a General Class operator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General and Technician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General only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Extra, General and Technician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G1D02</a:t>
                      </a:r>
                      <a:r>
                        <a:rPr smtClean="false" dirty="false" sz="2800" lang="en-US">
                          <a:solidFill>
                            <a:srgbClr val="FFFFFF"/>
                          </a:solidFill>
                        </a:rPr>
                        <a:t> ~ </a:t>
                      </a:r>
                      <a:r>
                        <a:rPr smtClean="false" dirty="false" sz="2800" lang="en-GB">
                          <a:solidFill>
                            <a:srgbClr val="FFFFFF"/>
                          </a:solidFill>
                        </a:rPr>
                        <a:t>What license examinations may you administer when you are an accredited VE holding a General Class operator license?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General and Technician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General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Technician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Extra, General and Technician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G9C16</a:t>
                      </a:r>
                      <a:r>
                        <a:rPr smtClean="false" dirty="false" sz="2800" lang="en-US">
                          <a:solidFill>
                            <a:schemeClr val="bg1">
                              <a:alpha val="0"/>
                            </a:schemeClr>
                          </a:solidFill>
                        </a:rPr>
                        <a:t> ~ </a:t>
                      </a:r>
                      <a:r>
                        <a:rPr smtClean="false" dirty="false" sz="2800" lang="en-GB">
                          <a:solidFill>
                            <a:schemeClr val="bg1">
                              <a:alpha val="0"/>
                            </a:schemeClr>
                          </a:solidFill>
                        </a:rPr>
                        <a:t>How does the gain of a two-element delta-loop beam compare to the gain of a two-element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dB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2.54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G9C16</a:t>
                      </a:r>
                      <a:r>
                        <a:rPr smtClean="false" dirty="false" sz="2800" lang="en-US">
                          <a:solidFill>
                            <a:schemeClr val="bg1">
                              <a:alpha val="0"/>
                            </a:schemeClr>
                          </a:solidFill>
                        </a:rPr>
                        <a:t> ~ </a:t>
                      </a:r>
                      <a:r>
                        <a:rPr smtClean="false" dirty="false" sz="2800" lang="en-GB">
                          <a:solidFill>
                            <a:schemeClr val="bg1">
                              <a:alpha val="0"/>
                            </a:schemeClr>
                          </a:solidFill>
                        </a:rPr>
                        <a:t>How does the gain of a two-element delta-loop beam compare to the gain of a two-element quad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dB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dB lower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2.54 dB higher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G9C16</a:t>
                      </a:r>
                      <a:r>
                        <a:rPr smtClean="false" dirty="false" sz="2800" lang="en-US">
                          <a:solidFill>
                            <a:srgbClr val="FFFFFF"/>
                          </a:solidFill>
                        </a:rPr>
                        <a:t> ~ </a:t>
                      </a:r>
                      <a:r>
                        <a:rPr smtClean="false" dirty="false" sz="2800" lang="en-GB">
                          <a:solidFill>
                            <a:srgbClr val="FFFFFF"/>
                          </a:solidFill>
                        </a:rPr>
                        <a:t>How does the gain of a two-element delta-loop beam compare to the gain of a two-element quad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 dB 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2.54 dB higher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About the same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G9C17</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leg of a symmetrical delta-loop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1/3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2/3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G9C17</a:t>
                      </a:r>
                      <a:r>
                        <a:rPr smtClean="false" dirty="false" sz="2800" lang="en-US">
                          <a:solidFill>
                            <a:schemeClr val="bg1">
                              <a:alpha val="0"/>
                            </a:schemeClr>
                          </a:solidFill>
                        </a:rPr>
                        <a:t> ~ </a:t>
                      </a:r>
                      <a:r>
                        <a:rPr smtClean="false" dirty="false" sz="2800" lang="en-GB">
                          <a:solidFill>
                            <a:schemeClr val="bg1">
                              <a:alpha val="0"/>
                            </a:schemeClr>
                          </a:solidFill>
                        </a:rPr>
                        <a:t>Approximately how long is each leg of a symmetrical delta-loop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1/4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2/3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G9C17</a:t>
                      </a:r>
                      <a:r>
                        <a:rPr smtClean="false" dirty="false" sz="2800" lang="en-US">
                          <a:solidFill>
                            <a:srgbClr val="FFFFFF"/>
                          </a:solidFill>
                        </a:rPr>
                        <a:t> ~ </a:t>
                      </a:r>
                      <a:r>
                        <a:rPr smtClean="false" dirty="false" sz="2800" lang="en-GB">
                          <a:solidFill>
                            <a:srgbClr val="FFFFFF"/>
                          </a:solidFill>
                        </a:rPr>
                        <a:t>Approximately how long is each leg of a symmetrical delta-loop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1/3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2/3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G9C18</a:t>
                      </a:r>
                      <a:r>
                        <a:rPr smtClean="false" dirty="false" sz="2800" lang="en-US">
                          <a:solidFill>
                            <a:schemeClr val="bg1">
                              <a:alpha val="0"/>
                            </a:schemeClr>
                          </a:solidFill>
                        </a:rPr>
                        <a:t> ~ </a:t>
                      </a:r>
                      <a:r>
                        <a:rPr smtClean="false" dirty="false" sz="2800" lang="en-GB">
                          <a:solidFill>
                            <a:schemeClr val="bg1">
                              <a:alpha val="0"/>
                            </a:schemeClr>
                          </a:solidFill>
                        </a:rPr>
                        <a:t>What happens when the feed point of a quad antenna of any shape is moved from the midpoint of the top or bottom to the midpoint of either side?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polarization of the radiated signal changes from horizontal to vertical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polarization of the radiated signal changes from vertical to horizontal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change in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radiated signal becomes circularly polarized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G9C18</a:t>
                      </a:r>
                      <a:r>
                        <a:rPr smtClean="false" dirty="false" sz="2800" lang="en-US">
                          <a:solidFill>
                            <a:schemeClr val="bg1">
                              <a:alpha val="0"/>
                            </a:schemeClr>
                          </a:solidFill>
                        </a:rPr>
                        <a:t> ~ </a:t>
                      </a:r>
                      <a:r>
                        <a:rPr smtClean="false" dirty="false" sz="2800" lang="en-GB">
                          <a:solidFill>
                            <a:schemeClr val="bg1">
                              <a:alpha val="0"/>
                            </a:schemeClr>
                          </a:solidFill>
                        </a:rPr>
                        <a:t>What happens when the feed point of a quad antenna of any shape is moved from the midpoint of the top or bottom to the midpoint of either side?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polarization of the radiated signal changes from vertical to horizontal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change in polarization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radiated signal becomes circularly polarized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G9C18</a:t>
                      </a:r>
                      <a:r>
                        <a:rPr smtClean="false" dirty="false" sz="2800" lang="en-US">
                          <a:solidFill>
                            <a:srgbClr val="FFFFFF"/>
                          </a:solidFill>
                        </a:rPr>
                        <a:t> ~ </a:t>
                      </a:r>
                      <a:r>
                        <a:rPr smtClean="false" dirty="false" sz="2800" lang="en-GB">
                          <a:solidFill>
                            <a:srgbClr val="FFFFFF"/>
                          </a:solidFill>
                        </a:rPr>
                        <a:t>What happens when the feed point of a quad antenna of any shape is moved from the midpoint of the top or bottom to the midpoint of either side?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polarization of the radiated signal changes from horizontal to vertical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polarization of the radiated signal changes from vertical to horizontal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is no change in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radiated signal becomes circularly polarized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G9C19</a:t>
                      </a:r>
                      <a:r>
                        <a:rPr smtClean="false" dirty="false" sz="2800" lang="en-US">
                          <a:solidFill>
                            <a:schemeClr val="bg1">
                              <a:alpha val="0"/>
                            </a:schemeClr>
                          </a:solidFill>
                        </a:rPr>
                        <a:t> ~ </a:t>
                      </a:r>
                      <a:r>
                        <a:rPr smtClean="false" dirty="false" sz="2800" lang="en-GB">
                          <a:solidFill>
                            <a:schemeClr val="bg1">
                              <a:alpha val="0"/>
                            </a:schemeClr>
                          </a:solidFill>
                        </a:rPr>
                        <a:t>How does antenna gain stated in dBi compare to gain stated in dBd for the same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2.15 dB lower then dBd gain figures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2.15 dB higher than dBd gain figures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the same as the square root of dBd gain figures multiplied by 2.15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the reciprocal of dBd gain figures + 2.15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G9C19</a:t>
                      </a:r>
                      <a:r>
                        <a:rPr smtClean="false" dirty="false" sz="2800" lang="en-US">
                          <a:solidFill>
                            <a:schemeClr val="bg1">
                              <a:alpha val="0"/>
                            </a:schemeClr>
                          </a:solidFill>
                        </a:rPr>
                        <a:t> ~ </a:t>
                      </a:r>
                      <a:r>
                        <a:rPr smtClean="false" dirty="false" sz="2800" lang="en-GB">
                          <a:solidFill>
                            <a:schemeClr val="bg1">
                              <a:alpha val="0"/>
                            </a:schemeClr>
                          </a:solidFill>
                        </a:rPr>
                        <a:t>How does antenna gain stated in dBi compare to gain stated in dBd for the same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2.15 dB lower then dBd gain figures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the same as the square root of dBd gain figures multiplied by 2.15</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gain figures are the reciprocal of dBd gain figures + 2.15 dB</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G9C19</a:t>
                      </a:r>
                      <a:r>
                        <a:rPr smtClean="false" dirty="false" sz="2800" lang="en-US">
                          <a:solidFill>
                            <a:srgbClr val="FFFFFF"/>
                          </a:solidFill>
                        </a:rPr>
                        <a:t> ~ </a:t>
                      </a:r>
                      <a:r>
                        <a:rPr smtClean="false" dirty="false" sz="2800" lang="en-GB">
                          <a:solidFill>
                            <a:srgbClr val="FFFFFF"/>
                          </a:solidFill>
                        </a:rPr>
                        <a:t>How does antenna gain stated in dBi compare to gain stated in dBd for the same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gain figures are 2.15 dB lower then dBd gain figures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gain figures are 2.15 dB higher than dBd gain figures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gain figures are the same as the square root of dBd gain figures multiplied by 2.15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gain figures are the reciprocal of dBd gain figures + 2.15 dB</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G9C20</a:t>
                      </a:r>
                      <a:r>
                        <a:rPr smtClean="false" dirty="false" sz="2800" lang="en-US">
                          <a:solidFill>
                            <a:schemeClr val="bg1">
                              <a:alpha val="0"/>
                            </a:schemeClr>
                          </a:solidFill>
                        </a:rPr>
                        <a:t> ~ </a:t>
                      </a:r>
                      <a:r>
                        <a:rPr smtClean="false" dirty="false" sz="2800" lang="en-GB">
                          <a:solidFill>
                            <a:schemeClr val="bg1">
                              <a:alpha val="0"/>
                            </a:schemeClr>
                          </a:solidFill>
                        </a:rPr>
                        <a:t>What is meant by the terms dBi and dBd when referring to antenna gain?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isotropic antenna, dBd refers to a dipole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ionospheric reflecting antenna, dBd refers to a dissipative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inverted-vee antenna, dBd refers to a downward reflecting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isometric antenna, dBd refers to a discone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G9C20</a:t>
                      </a:r>
                      <a:r>
                        <a:rPr smtClean="false" dirty="false" sz="2800" lang="en-US">
                          <a:solidFill>
                            <a:schemeClr val="bg1">
                              <a:alpha val="0"/>
                            </a:schemeClr>
                          </a:solidFill>
                        </a:rPr>
                        <a:t> ~ </a:t>
                      </a:r>
                      <a:r>
                        <a:rPr smtClean="false" dirty="false" sz="2800" lang="en-GB">
                          <a:solidFill>
                            <a:schemeClr val="bg1">
                              <a:alpha val="0"/>
                            </a:schemeClr>
                          </a:solidFill>
                        </a:rPr>
                        <a:t>What is meant by the terms dBi and dBd when referring to antenna gain?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ionospheric reflecting antenna, dBd refers to a dissipative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inverted-vee antenna, dBd refers to a downward reflecting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dBi refers to an isometric antenna, dBd refers to a discone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G9C20</a:t>
                      </a:r>
                      <a:r>
                        <a:rPr smtClean="false" dirty="false" sz="2800" lang="en-US">
                          <a:solidFill>
                            <a:srgbClr val="FFFFFF"/>
                          </a:solidFill>
                        </a:rPr>
                        <a:t> ~ </a:t>
                      </a:r>
                      <a:r>
                        <a:rPr smtClean="false" dirty="false" sz="2800" lang="en-GB">
                          <a:solidFill>
                            <a:srgbClr val="FFFFFF"/>
                          </a:solidFill>
                        </a:rPr>
                        <a:t>What is meant by the terms dBi and dBd when referring to antenna gain?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refers to an isotropic antenna, dBd refers to a dipole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refers to an ionospheric reflecting antenna, dBd refers to a dissipative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refers to an inverted-vee antenna, dBd refers to a downward reflecting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dBi refers to an isometric antenna, dBd refers to a discone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G9D01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G9D02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G9D03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G9D04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G9D05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G9D06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G9D07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G9D08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G9D09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G9D10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G9D11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Antennas and Feed Lines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G9D</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Specialized antennas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6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G9D01</a:t>
                      </a:r>
                      <a:r>
                        <a:rPr smtClean="false" dirty="false" sz="2800" lang="en-US">
                          <a:solidFill>
                            <a:schemeClr val="bg1">
                              <a:alpha val="0"/>
                            </a:schemeClr>
                          </a:solidFill>
                        </a:rPr>
                        <a:t> ~ </a:t>
                      </a:r>
                      <a:r>
                        <a:rPr smtClean="false" dirty="false" sz="2800" lang="en-GB">
                          <a:solidFill>
                            <a:schemeClr val="bg1">
                              <a:alpha val="0"/>
                            </a:schemeClr>
                          </a:solidFill>
                        </a:rPr>
                        <a:t>What does the term NVIS mean as related to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Nearly Vertical Inductance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Non-Varying Indicated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Non-Varying Impedance Smoothing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Near Vertical Incidence sky-wave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G9D01</a:t>
                      </a:r>
                      <a:r>
                        <a:rPr smtClean="false" dirty="false" sz="2800" lang="en-US">
                          <a:solidFill>
                            <a:schemeClr val="bg1">
                              <a:alpha val="0"/>
                            </a:schemeClr>
                          </a:solidFill>
                        </a:rPr>
                        <a:t> ~ </a:t>
                      </a:r>
                      <a:r>
                        <a:rPr smtClean="false" dirty="false" sz="2800" lang="en-GB">
                          <a:solidFill>
                            <a:schemeClr val="bg1">
                              <a:alpha val="0"/>
                            </a:schemeClr>
                          </a:solidFill>
                        </a:rPr>
                        <a:t>What does the term NVIS mean as related to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Nearly Vertical Inductance System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Non-Varying Indicated SWR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Non-Varying Impedance Smoothing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G9D01</a:t>
                      </a:r>
                      <a:r>
                        <a:rPr smtClean="false" dirty="false" sz="2800" lang="en-US">
                          <a:solidFill>
                            <a:srgbClr val="FFFFFF"/>
                          </a:solidFill>
                        </a:rPr>
                        <a:t> ~ </a:t>
                      </a:r>
                      <a:r>
                        <a:rPr smtClean="false" dirty="false" sz="2800" lang="en-GB">
                          <a:solidFill>
                            <a:srgbClr val="FFFFFF"/>
                          </a:solidFill>
                        </a:rPr>
                        <a:t>What does the term NVIS mean as related to antennas?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Nearly Vertical Inductance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Non-Varying Indicated SWR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Non-Varying Impedance Smoothing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Near Vertical Incidence sky-wave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NVIS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vertical angle radiation for working stations out to ranges of several thousand kilometers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vertical angle radiation for working stations within a radius of a few hundred kilometers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forward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G9D02</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an NVIS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vertical angle radiation for working stations out to ranges of several thousand kilometers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forward gain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G9D02</a:t>
                      </a:r>
                      <a:r>
                        <a:rPr smtClean="false" dirty="false" sz="2800" lang="en-US">
                          <a:solidFill>
                            <a:srgbClr val="FFFFFF"/>
                          </a:solidFill>
                        </a:rPr>
                        <a:t> ~ </a:t>
                      </a:r>
                      <a:r>
                        <a:rPr smtClean="false" dirty="false" sz="2800" lang="en-GB">
                          <a:solidFill>
                            <a:srgbClr val="FFFFFF"/>
                          </a:solidFill>
                        </a:rPr>
                        <a:t>Which of the following is an advantage of an NVIS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vertical angle radiation for working stations out to ranges of several thousand kilometers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vertical angle radiation for working stations within a radius of a few hundred kilometers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forward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G9D03</a:t>
                      </a:r>
                      <a:r>
                        <a:rPr smtClean="false" dirty="false" sz="2800" lang="en-US">
                          <a:solidFill>
                            <a:schemeClr val="bg1">
                              <a:alpha val="0"/>
                            </a:schemeClr>
                          </a:solidFill>
                        </a:rPr>
                        <a:t> ~ </a:t>
                      </a:r>
                      <a:r>
                        <a:rPr smtClean="false" dirty="false" sz="2800" lang="en-GB">
                          <a:solidFill>
                            <a:schemeClr val="bg1">
                              <a:alpha val="0"/>
                            </a:schemeClr>
                          </a:solidFill>
                        </a:rPr>
                        <a:t>At what height above ground is an NVIS antenna typically installed?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close to 1/2 wavelength as possible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close to one wavelength as possible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Height is not critical as long as it is significantly more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1/10 and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G9D03</a:t>
                      </a:r>
                      <a:r>
                        <a:rPr smtClean="false" dirty="false" sz="2800" lang="en-US">
                          <a:solidFill>
                            <a:schemeClr val="bg1">
                              <a:alpha val="0"/>
                            </a:schemeClr>
                          </a:solidFill>
                        </a:rPr>
                        <a:t> ~ </a:t>
                      </a:r>
                      <a:r>
                        <a:rPr smtClean="false" dirty="false" sz="2800" lang="en-GB">
                          <a:solidFill>
                            <a:schemeClr val="bg1">
                              <a:alpha val="0"/>
                            </a:schemeClr>
                          </a:solidFill>
                        </a:rPr>
                        <a:t>At what height above ground is an NVIS antenna typically installed?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close to 1/2 wavelength as possible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close to one wavelength as possible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Height is not critical as long as it is significantly more than 1/2 wavelength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G9D03</a:t>
                      </a:r>
                      <a:r>
                        <a:rPr smtClean="false" dirty="false" sz="2800" lang="en-US">
                          <a:solidFill>
                            <a:srgbClr val="FFFFFF"/>
                          </a:solidFill>
                        </a:rPr>
                        <a:t> ~ </a:t>
                      </a:r>
                      <a:r>
                        <a:rPr smtClean="false" dirty="false" sz="2800" lang="en-GB">
                          <a:solidFill>
                            <a:srgbClr val="FFFFFF"/>
                          </a:solidFill>
                        </a:rPr>
                        <a:t>At what height above ground is an NVIS antenna typically installed?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close to 1/2 wavelength as possible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close to one wavelength as possible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Height is not critical as long as it is significantly more than 1/2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Between 1/10 and 1/4 wavelength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6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G9D04</a:t>
                      </a:r>
                      <a:r>
                        <a:rPr smtClean="false" dirty="false" sz="2800" lang="en-US">
                          <a:solidFill>
                            <a:schemeClr val="bg1">
                              <a:alpha val="0"/>
                            </a:schemeClr>
                          </a:solidFill>
                        </a:rPr>
                        <a:t> ~ </a:t>
                      </a:r>
                      <a:r>
                        <a:rPr smtClean="false" dirty="false" sz="2800" lang="en-GB">
                          <a:solidFill>
                            <a:schemeClr val="bg1">
                              <a:alpha val="0"/>
                            </a:schemeClr>
                          </a:solidFill>
                        </a:rPr>
                        <a:t>What is the primary purpose of antenna traps?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permit multiband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notch spurious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balanced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G9D04</a:t>
                      </a:r>
                      <a:r>
                        <a:rPr smtClean="false" dirty="false" sz="2800" lang="en-US">
                          <a:solidFill>
                            <a:schemeClr val="bg1">
                              <a:alpha val="0"/>
                            </a:schemeClr>
                          </a:solidFill>
                        </a:rPr>
                        <a:t> ~ </a:t>
                      </a:r>
                      <a:r>
                        <a:rPr smtClean="false" dirty="false" sz="2800" lang="en-GB">
                          <a:solidFill>
                            <a:schemeClr val="bg1">
                              <a:alpha val="0"/>
                            </a:schemeClr>
                          </a:solidFill>
                        </a:rPr>
                        <a:t>What is the primary purpose of antenna traps?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notch spurious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provide balanced feed point impedance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out of band operation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G9D04</a:t>
                      </a:r>
                      <a:r>
                        <a:rPr smtClean="false" dirty="false" sz="2800" lang="en-US">
                          <a:solidFill>
                            <a:srgbClr val="FFFFFF"/>
                          </a:solidFill>
                        </a:rPr>
                        <a:t> ~ </a:t>
                      </a:r>
                      <a:r>
                        <a:rPr smtClean="false" dirty="false" sz="2800" lang="en-GB">
                          <a:solidFill>
                            <a:srgbClr val="FFFFFF"/>
                          </a:solidFill>
                        </a:rPr>
                        <a:t>What is the primary purpose of antenna traps?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permit multiband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notch spurious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provide balanced feed point impedance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prevent out of band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G1D03</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 segments may you operate if you are a Technician Class operator and have a CSCE for General Class privileges?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Technician band segments until your upgrade is posted in the FCC database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 the Technician band segments until your license arrives in the mail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any General or Technician Class band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any General or Technician Class band segment except 30-meters and 60-meters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97.9(b)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G1D03</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 segments may you operate if you are a Technician Class operator and have a CSCE for General Class privileges?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Technician band segments until your upgrade is posted in the FCC database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 the Technician band segments until your license arrives in the mail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any General or Technician Class band segment except 30-meters and 60-meters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G1D03</a:t>
                      </a:r>
                      <a:r>
                        <a:rPr smtClean="false" dirty="false" sz="2800" lang="en-US">
                          <a:solidFill>
                            <a:srgbClr val="FFFFFF"/>
                          </a:solidFill>
                        </a:rPr>
                        <a:t> ~ </a:t>
                      </a:r>
                      <a:r>
                        <a:rPr smtClean="false" dirty="false" sz="2800" lang="en-GB">
                          <a:solidFill>
                            <a:srgbClr val="FFFFFF"/>
                          </a:solidFill>
                        </a:rPr>
                        <a:t>On which of the following band segments may you operate if you are a Technician Class operator and have a CSCE for General Class privileges?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the Technician band segments until your upgrade is posted in the FCC database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on the Technician band segments until your license arrives in the mail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 any General or Technician Class band segment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 any General or Technician Class band segment except 30-meters and 60-meters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G9D05</a:t>
                      </a:r>
                      <a:r>
                        <a:rPr smtClean="false" dirty="false" sz="2800" lang="en-US">
                          <a:solidFill>
                            <a:schemeClr val="bg1">
                              <a:alpha val="0"/>
                            </a:schemeClr>
                          </a:solidFill>
                        </a:rPr>
                        <a:t> ~ </a:t>
                      </a:r>
                      <a:r>
                        <a:rPr smtClean="false" dirty="false" sz="2800" lang="en-GB">
                          <a:solidFill>
                            <a:schemeClr val="bg1">
                              <a:alpha val="0"/>
                            </a:schemeClr>
                          </a:solidFill>
                        </a:rPr>
                        <a:t>What is an advantage of vertical stacking of horizontally polarized Yagi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allows quick selection of vertical or horizontal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allows simultaneous vertical and horizontal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narrows the main lobe in azimuth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narrows the main lobe in elevation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G9D05</a:t>
                      </a:r>
                      <a:r>
                        <a:rPr smtClean="false" dirty="false" sz="2800" lang="en-US">
                          <a:solidFill>
                            <a:schemeClr val="bg1">
                              <a:alpha val="0"/>
                            </a:schemeClr>
                          </a:solidFill>
                        </a:rPr>
                        <a:t> ~ </a:t>
                      </a:r>
                      <a:r>
                        <a:rPr smtClean="false" dirty="false" sz="2800" lang="en-GB">
                          <a:solidFill>
                            <a:schemeClr val="bg1">
                              <a:alpha val="0"/>
                            </a:schemeClr>
                          </a:solidFill>
                        </a:rPr>
                        <a:t>What is an advantage of vertical stacking of horizontally polarized Yagi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allows quick selection of vertical or horizontal polarization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allows simultaneous vertical and horizontal polarization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narrows the main lobe in azimuth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G9D05</a:t>
                      </a:r>
                      <a:r>
                        <a:rPr smtClean="false" dirty="false" sz="2800" lang="en-US">
                          <a:solidFill>
                            <a:srgbClr val="FFFFFF"/>
                          </a:solidFill>
                        </a:rPr>
                        <a:t> ~ </a:t>
                      </a:r>
                      <a:r>
                        <a:rPr smtClean="false" dirty="false" sz="2800" lang="en-GB">
                          <a:solidFill>
                            <a:srgbClr val="FFFFFF"/>
                          </a:solidFill>
                        </a:rPr>
                        <a:t>What is an advantage of vertical stacking of horizontally polarized Yagi antennas?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allows quick selection of vertical or horizontal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allows simultaneous vertical and horizontal polarization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narrows the main lobe in azimuth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narrows the main lobe in elevation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log periodic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Wide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gain per element than a Yagi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Harmonic suppression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Polarization diversity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of a log periodic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Higher gain per element than a Yagi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Harmonic suppression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Polarization diversity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G9D06</a:t>
                      </a:r>
                      <a:r>
                        <a:rPr smtClean="false" dirty="false" sz="2800" lang="en-US">
                          <a:solidFill>
                            <a:srgbClr val="FFFFFF"/>
                          </a:solidFill>
                        </a:rPr>
                        <a:t> ~ </a:t>
                      </a:r>
                      <a:r>
                        <a:rPr smtClean="false" dirty="false" sz="2800" lang="en-GB">
                          <a:solidFill>
                            <a:srgbClr val="FFFFFF"/>
                          </a:solidFill>
                        </a:rPr>
                        <a:t>Which of the following is an advantage of a log periodic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Wide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Higher gain per element than a Yagi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Harmonic suppression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Polarization diversity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G9D07</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log periodic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Length and spacing of the elements increase logarithmically from one end of the boom to the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Impedance varies periodically as a function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Gain varies logarithmically as a function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SWR varies periodically as a function of boom 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G9D07</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log periodic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Impedance varies periodically as a function of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Gain varies logarithmically as a function of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SWR varies periodically as a function of boom length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G9D07</a:t>
                      </a:r>
                      <a:r>
                        <a:rPr smtClean="false" dirty="false" sz="2800" lang="en-US">
                          <a:solidFill>
                            <a:srgbClr val="FFFFFF"/>
                          </a:solidFill>
                        </a:rPr>
                        <a:t> ~ </a:t>
                      </a:r>
                      <a:r>
                        <a:rPr smtClean="false" dirty="false" sz="2800" lang="en-GB">
                          <a:solidFill>
                            <a:srgbClr val="FFFFFF"/>
                          </a:solidFill>
                        </a:rPr>
                        <a:t>Which of the following describes a log periodic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Length and spacing of the elements increase logarithmically from one end of the boom to the other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Impedance varies periodically as a function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Gain varies logarithmically as a function of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SWR varies periodically as a function of boom length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G9D08</a:t>
                      </a:r>
                      <a:r>
                        <a:rPr smtClean="false" dirty="false" sz="2800" lang="en-US">
                          <a:solidFill>
                            <a:schemeClr val="bg1">
                              <a:alpha val="0"/>
                            </a:schemeClr>
                          </a:solidFill>
                        </a:rPr>
                        <a:t> ~ </a:t>
                      </a:r>
                      <a:r>
                        <a:rPr smtClean="false" dirty="false" sz="2800" lang="en-GB">
                          <a:solidFill>
                            <a:schemeClr val="bg1">
                              <a:alpha val="0"/>
                            </a:schemeClr>
                          </a:solidFill>
                        </a:rPr>
                        <a:t>Why is a Beverage antenna not used for transmitting?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impedance is too low for effective matching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high losses compared to other types of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poor directivity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G9D08</a:t>
                      </a:r>
                      <a:r>
                        <a:rPr smtClean="false" dirty="false" sz="2800" lang="en-US">
                          <a:solidFill>
                            <a:schemeClr val="bg1">
                              <a:alpha val="0"/>
                            </a:schemeClr>
                          </a:solidFill>
                        </a:rPr>
                        <a:t> ~ </a:t>
                      </a:r>
                      <a:r>
                        <a:rPr smtClean="false" dirty="false" sz="2800" lang="en-GB">
                          <a:solidFill>
                            <a:schemeClr val="bg1">
                              <a:alpha val="0"/>
                            </a:schemeClr>
                          </a:solidFill>
                        </a:rPr>
                        <a:t>Why is a Beverage antenna not used for transmitting?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impedance is too low for effective matching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has poor directivity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G9D08</a:t>
                      </a:r>
                      <a:r>
                        <a:rPr smtClean="false" dirty="false" sz="2800" lang="en-US">
                          <a:solidFill>
                            <a:srgbClr val="FFFFFF"/>
                          </a:solidFill>
                        </a:rPr>
                        <a:t> ~ </a:t>
                      </a:r>
                      <a:r>
                        <a:rPr smtClean="false" dirty="false" sz="2800" lang="en-GB">
                          <a:solidFill>
                            <a:srgbClr val="FFFFFF"/>
                          </a:solidFill>
                        </a:rPr>
                        <a:t>Why is a Beverage antenna not used for transmitting?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impedance is too low for effective matching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has high losses compared to other types of antennas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has poor directivity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application for a Beverage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Directional transmitting for low HF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Directional receiving for low HF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Portable direction finding at higher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Portable direction finding at lower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G9D09</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application for a Beverage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Directional transmitting for low HF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Portable direction finding at higher HF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Portable direction finding at lower HF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G9D09</a:t>
                      </a:r>
                      <a:r>
                        <a:rPr smtClean="false" dirty="false" sz="2800" lang="en-US">
                          <a:solidFill>
                            <a:srgbClr val="FFFFFF"/>
                          </a:solidFill>
                        </a:rPr>
                        <a:t> ~ </a:t>
                      </a:r>
                      <a:r>
                        <a:rPr smtClean="false" dirty="false" sz="2800" lang="en-GB">
                          <a:solidFill>
                            <a:srgbClr val="FFFFFF"/>
                          </a:solidFill>
                        </a:rPr>
                        <a:t>Which of the following is an application for a Beverage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Directional transmitting for low HF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Directional receiving for low HF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Portable direction finding at higher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Portable direction finding at lower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G9D10</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Beverage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broad-band mobile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helical antenna for space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very long and low directional receiving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G9D10</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a Beverage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vertical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broad-band mobile antenna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helical antenna for space reception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G9D10</a:t>
                      </a:r>
                      <a:r>
                        <a:rPr smtClean="false" dirty="false" sz="2800" lang="en-US">
                          <a:solidFill>
                            <a:srgbClr val="FFFFFF"/>
                          </a:solidFill>
                        </a:rPr>
                        <a:t> ~ </a:t>
                      </a:r>
                      <a:r>
                        <a:rPr smtClean="false" dirty="false" sz="2800" lang="en-GB">
                          <a:solidFill>
                            <a:srgbClr val="FFFFFF"/>
                          </a:solidFill>
                        </a:rPr>
                        <a:t>Which of the following describes a Beverage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vertical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broad-band mobile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helical antenna for space reception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very long and low directional receiving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disadvantage of multiband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present low impedance on all design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used with an antenna tuner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fed with open wire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have poor harmonic rejection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G9D11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disadvantage of multiband antennas?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present low impedance on all design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used with an antenna tuner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fed with open wire line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G9D11</a:t>
                      </a:r>
                      <a:r>
                        <a:rPr smtClean="false" dirty="false" sz="2800" lang="en-US">
                          <a:solidFill>
                            <a:srgbClr val="FFFFFF"/>
                          </a:solidFill>
                        </a:rPr>
                        <a:t> ~ </a:t>
                      </a:r>
                      <a:r>
                        <a:rPr smtClean="false" dirty="false" sz="2800" lang="en-GB">
                          <a:solidFill>
                            <a:srgbClr val="FFFFFF"/>
                          </a:solidFill>
                        </a:rPr>
                        <a:t>Which of the following is a disadvantage of multiband antennas?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present low impedance on all design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must be used with an antenna tuner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must be fed with open wire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have poor harmonic rejection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Antennas and Feed Lines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G9D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7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G0A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RF safety principles, rules and guidelines; routine station evaluation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G0B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Safety in the ham shack: electrical shock and treatment, safety grounding, fusing, interlocks, wiring, antenna and tower safety</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15</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2</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27</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11"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G0</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Electrical and RF Safety</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47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G0A01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G0A02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G0A03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G0A04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G0A05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G0A06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G0A07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G0A08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G0A09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G0A10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G0A11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G0A12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Electrical and RF Safety</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G0A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RF safety principles, rules and guidelines; routine station evaluation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7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G0A01</a:t>
                      </a:r>
                      <a:r>
                        <a:rPr smtClean="false" dirty="false" sz="2800" lang="en-US">
                          <a:solidFill>
                            <a:schemeClr val="bg1">
                              <a:alpha val="0"/>
                            </a:schemeClr>
                          </a:solidFill>
                        </a:rPr>
                        <a:t> ~ </a:t>
                      </a:r>
                      <a:r>
                        <a:rPr smtClean="false" dirty="false" sz="2800" lang="en-GB">
                          <a:solidFill>
                            <a:schemeClr val="bg1">
                              <a:alpha val="0"/>
                            </a:schemeClr>
                          </a:solidFill>
                        </a:rPr>
                        <a:t>What is one way that RF energy can affect human body tissue?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heats body tissue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causes radiation poisoning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causes the blood count to reach a dangerously low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cools body tissue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G0A01</a:t>
                      </a:r>
                      <a:r>
                        <a:rPr smtClean="false" dirty="false" sz="2800" lang="en-US">
                          <a:solidFill>
                            <a:schemeClr val="bg1">
                              <a:alpha val="0"/>
                            </a:schemeClr>
                          </a:solidFill>
                        </a:rPr>
                        <a:t> ~ </a:t>
                      </a:r>
                      <a:r>
                        <a:rPr smtClean="false" dirty="false" sz="2800" lang="en-GB">
                          <a:solidFill>
                            <a:schemeClr val="bg1">
                              <a:alpha val="0"/>
                            </a:schemeClr>
                          </a:solidFill>
                        </a:rPr>
                        <a:t>What is one way that RF energy can affect human body tissue?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causes radiation poisoning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causes the blood count to reach a dangerously low level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cools body tissue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G0A01</a:t>
                      </a:r>
                      <a:r>
                        <a:rPr smtClean="false" dirty="false" sz="2800" lang="en-US">
                          <a:solidFill>
                            <a:srgbClr val="FFFFFF"/>
                          </a:solidFill>
                        </a:rPr>
                        <a:t> ~ </a:t>
                      </a:r>
                      <a:r>
                        <a:rPr smtClean="false" dirty="false" sz="2800" lang="en-GB">
                          <a:solidFill>
                            <a:srgbClr val="FFFFFF"/>
                          </a:solidFill>
                        </a:rPr>
                        <a:t>What is one way that RF energy can affect human body tissue?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heats body tissue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causes radiation poisoning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causes the blood count to reach a dangerously low level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cools body tissue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requirement for administering a Technician Class license examination?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three General Class or higher VEs must observe the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two General Class or higher VEs must be present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two General Class or higher VEs must be present, but only one need be Extra Class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three VEs of Technician Class or higher must observe the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97.509(3)(i)(c)</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requirement for administering a Technician Class license examination?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two General Class or higher VEs must be present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two General Class or higher VEs must be present, but only one need be Extra Class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least three VEs of Technician Class or higher must observe the examination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G1D04</a:t>
                      </a:r>
                      <a:r>
                        <a:rPr smtClean="false" dirty="false" sz="2800" lang="en-US">
                          <a:solidFill>
                            <a:srgbClr val="FFFFFF"/>
                          </a:solidFill>
                        </a:rPr>
                        <a:t> ~ </a:t>
                      </a:r>
                      <a:r>
                        <a:rPr smtClean="false" dirty="false" sz="2800" lang="en-GB">
                          <a:solidFill>
                            <a:srgbClr val="FFFFFF"/>
                          </a:solidFill>
                        </a:rPr>
                        <a:t>Which of the following is a requirement for administering a Technician Class license examination?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three General Class or higher VEs must observe the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two General Class or higher VEs must be present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two General Class or higher VEs must be present, but only one need be Extra Class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least three VEs of Technician Class or higher must observe the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G0A02</a:t>
                      </a:r>
                      <a:r>
                        <a:rPr smtClean="false" dirty="false" sz="2800" lang="en-US">
                          <a:solidFill>
                            <a:schemeClr val="bg1">
                              <a:alpha val="0"/>
                            </a:schemeClr>
                          </a:solidFill>
                        </a:rPr>
                        <a:t> ~ </a:t>
                      </a:r>
                      <a:r>
                        <a:rPr smtClean="false" dirty="false" sz="2800" lang="en-GB">
                          <a:solidFill>
                            <a:schemeClr val="bg1">
                              <a:alpha val="0"/>
                            </a:schemeClr>
                          </a:solidFill>
                        </a:rPr>
                        <a:t>Which of the following properties is important in estimating whether an RF signal exceeds the maximum permissible exposure (MPE)?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duty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power density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G0A02</a:t>
                      </a:r>
                      <a:r>
                        <a:rPr smtClean="false" dirty="false" sz="2800" lang="en-US">
                          <a:solidFill>
                            <a:schemeClr val="bg1">
                              <a:alpha val="0"/>
                            </a:schemeClr>
                          </a:solidFill>
                        </a:rPr>
                        <a:t> ~ </a:t>
                      </a:r>
                      <a:r>
                        <a:rPr smtClean="false" dirty="false" sz="2800" lang="en-GB">
                          <a:solidFill>
                            <a:schemeClr val="bg1">
                              <a:alpha val="0"/>
                            </a:schemeClr>
                          </a:solidFill>
                        </a:rPr>
                        <a:t>Which of the following properties is important in estimating whether an RF signal exceeds the maximum permissible exposure (MPE)?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duty cycle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Its power density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G0A02</a:t>
                      </a:r>
                      <a:r>
                        <a:rPr smtClean="false" dirty="false" sz="2800" lang="en-US">
                          <a:solidFill>
                            <a:srgbClr val="FFFFFF"/>
                          </a:solidFill>
                        </a:rPr>
                        <a:t> ~ </a:t>
                      </a:r>
                      <a:r>
                        <a:rPr smtClean="false" dirty="false" sz="2800" lang="en-GB">
                          <a:solidFill>
                            <a:srgbClr val="FFFFFF"/>
                          </a:solidFill>
                        </a:rPr>
                        <a:t>Which of the following properties is important in estimating whether an RF signal exceeds the maximum permissible exposure (MPE)?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duty cycle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Its power density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G0A03</a:t>
                      </a:r>
                      <a:r>
                        <a:rPr smtClean="false" dirty="false" sz="2800" lang="en-US">
                          <a:solidFill>
                            <a:schemeClr val="bg1">
                              <a:alpha val="0"/>
                            </a:schemeClr>
                          </a:solidFill>
                        </a:rPr>
                        <a:t> ~ </a:t>
                      </a:r>
                      <a:r>
                        <a:rPr smtClean="false" dirty="false" sz="2800" lang="en-GB">
                          <a:solidFill>
                            <a:schemeClr val="bg1">
                              <a:alpha val="0"/>
                            </a:schemeClr>
                          </a:solidFill>
                        </a:rPr>
                        <a:t>How can you determine that your station complies with FCC RF exposure regulations?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calculation based on FCC OET Bulletin 65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calculation based on computer modeling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measurement of field strength using calibrated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97.13(c)(1)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G0A03</a:t>
                      </a:r>
                      <a:r>
                        <a:rPr smtClean="false" dirty="false" sz="2800" lang="en-US">
                          <a:solidFill>
                            <a:schemeClr val="bg1">
                              <a:alpha val="0"/>
                            </a:schemeClr>
                          </a:solidFill>
                        </a:rPr>
                        <a:t> ~ </a:t>
                      </a:r>
                      <a:r>
                        <a:rPr smtClean="false" dirty="false" sz="2800" lang="en-GB">
                          <a:solidFill>
                            <a:schemeClr val="bg1">
                              <a:alpha val="0"/>
                            </a:schemeClr>
                          </a:solidFill>
                        </a:rPr>
                        <a:t>How can you determine that your station complies with FCC RF exposure regulations?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calculation based on FCC OET Bulletin 65</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calculation based on computer modeling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By measurement of field strength using calibrated equipment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G0A03</a:t>
                      </a:r>
                      <a:r>
                        <a:rPr smtClean="false" dirty="false" sz="2800" lang="en-US">
                          <a:solidFill>
                            <a:srgbClr val="FFFFFF"/>
                          </a:solidFill>
                        </a:rPr>
                        <a:t> ~ </a:t>
                      </a:r>
                      <a:r>
                        <a:rPr smtClean="false" dirty="false" sz="2800" lang="en-GB">
                          <a:solidFill>
                            <a:srgbClr val="FFFFFF"/>
                          </a:solidFill>
                        </a:rPr>
                        <a:t>How can you determine that your station complies with FCC RF exposure regulations?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calculation based on FCC OET Bulletin 65</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calculation based on computer modeling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By measurement of field strength using calibrated equipment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G0A04</a:t>
                      </a:r>
                      <a:r>
                        <a:rPr smtClean="false" dirty="false" sz="2800" lang="en-US">
                          <a:solidFill>
                            <a:schemeClr val="bg1">
                              <a:alpha val="0"/>
                            </a:schemeClr>
                          </a:solidFill>
                        </a:rPr>
                        <a:t> ~ </a:t>
                      </a:r>
                      <a:r>
                        <a:rPr smtClean="false" dirty="false" sz="2800" lang="en-GB">
                          <a:solidFill>
                            <a:schemeClr val="bg1">
                              <a:alpha val="0"/>
                            </a:schemeClr>
                          </a:solidFill>
                        </a:rPr>
                        <a:t>What does "time averaging" mean in reference to RF radiation exposure?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average amount of power developed by the transmitter over a specific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average time it takes RF radiation to have any long-term effect on the body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total time of the exposure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total RF exposure averaged over a certain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G0A04</a:t>
                      </a:r>
                      <a:r>
                        <a:rPr smtClean="false" dirty="false" sz="2800" lang="en-US">
                          <a:solidFill>
                            <a:schemeClr val="bg1">
                              <a:alpha val="0"/>
                            </a:schemeClr>
                          </a:solidFill>
                        </a:rPr>
                        <a:t> ~ </a:t>
                      </a:r>
                      <a:r>
                        <a:rPr smtClean="false" dirty="false" sz="2800" lang="en-GB">
                          <a:solidFill>
                            <a:schemeClr val="bg1">
                              <a:alpha val="0"/>
                            </a:schemeClr>
                          </a:solidFill>
                        </a:rPr>
                        <a:t>What does "time averaging" mean in reference to RF radiation exposure?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average amount of power developed by the transmitter over a specific 24 hour period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average time it takes RF radiation to have any long-term effect on the body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total time of the exposure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G0A04</a:t>
                      </a:r>
                      <a:r>
                        <a:rPr smtClean="false" dirty="false" sz="2800" lang="en-US">
                          <a:solidFill>
                            <a:srgbClr val="FFFFFF"/>
                          </a:solidFill>
                        </a:rPr>
                        <a:t> ~ </a:t>
                      </a:r>
                      <a:r>
                        <a:rPr smtClean="false" dirty="false" sz="2800" lang="en-GB">
                          <a:solidFill>
                            <a:srgbClr val="FFFFFF"/>
                          </a:solidFill>
                        </a:rPr>
                        <a:t>What does "time averaging" mean in reference to RF radiation exposure?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average amount of power developed by the transmitter over a specific 24 hour period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average time it takes RF radiation to have any long-term effect on the body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total time of the exposure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total RF exposure averaged over a certain time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G0A05</a:t>
                      </a:r>
                      <a:r>
                        <a:rPr smtClean="false" dirty="false" sz="2800" lang="en-US">
                          <a:solidFill>
                            <a:schemeClr val="bg1">
                              <a:alpha val="0"/>
                            </a:schemeClr>
                          </a:solidFill>
                        </a:rPr>
                        <a:t> ~ </a:t>
                      </a:r>
                      <a:r>
                        <a:rPr smtClean="false" dirty="false" sz="2800" lang="en-GB">
                          <a:solidFill>
                            <a:schemeClr val="bg1">
                              <a:alpha val="0"/>
                            </a:schemeClr>
                          </a:solidFill>
                        </a:rPr>
                        <a:t>What must you do if an evaluation of your station shows RF energy radiated from your station exceeds permissible limits?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Take action to prevent human exposure to the excessive RF fields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File an Environmental Impact Statement (EIS-97)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Secure written permission from your neighbors to operate above the controlled MPE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G0A05</a:t>
                      </a:r>
                      <a:r>
                        <a:rPr smtClean="false" dirty="false" sz="2800" lang="en-US">
                          <a:solidFill>
                            <a:schemeClr val="bg1">
                              <a:alpha val="0"/>
                            </a:schemeClr>
                          </a:solidFill>
                        </a:rPr>
                        <a:t> ~ </a:t>
                      </a:r>
                      <a:r>
                        <a:rPr smtClean="false" dirty="false" sz="2800" lang="en-GB">
                          <a:solidFill>
                            <a:schemeClr val="bg1">
                              <a:alpha val="0"/>
                            </a:schemeClr>
                          </a:solidFill>
                        </a:rPr>
                        <a:t>What must you do if an evaluation of your station shows RF energy radiated from your station exceeds permissible limits?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File an Environmental Impact Statement (EIS-97) with the FCC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Secure written permission from your neighbors to operate above the controlled MPE limits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G0A05</a:t>
                      </a:r>
                      <a:r>
                        <a:rPr smtClean="false" dirty="false" sz="2800" lang="en-US">
                          <a:solidFill>
                            <a:srgbClr val="FFFFFF"/>
                          </a:solidFill>
                        </a:rPr>
                        <a:t> ~ </a:t>
                      </a:r>
                      <a:r>
                        <a:rPr smtClean="false" dirty="false" sz="2800" lang="en-GB">
                          <a:solidFill>
                            <a:srgbClr val="FFFFFF"/>
                          </a:solidFill>
                        </a:rPr>
                        <a:t>What must you do if an evaluation of your station shows RF energy radiated from your station exceeds permissible limits?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Take action to prevent human exposure to the excessive RF fields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File an Environmental Impact Statement (EIS-97)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Secure written permission from your neighbors to operate above the controlled MPE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G0A06</a:t>
                      </a:r>
                      <a:r>
                        <a:rPr smtClean="false" dirty="false" sz="2800" lang="en-US">
                          <a:solidFill>
                            <a:schemeClr val="bg1">
                              <a:alpha val="0"/>
                            </a:schemeClr>
                          </a:solidFill>
                        </a:rPr>
                        <a:t> ~ </a:t>
                      </a:r>
                      <a:r>
                        <a:rPr smtClean="false" dirty="false" sz="2800" lang="en-GB">
                          <a:solidFill>
                            <a:schemeClr val="bg1">
                              <a:alpha val="0"/>
                            </a:schemeClr>
                          </a:solidFill>
                        </a:rPr>
                        <a:t>What precaution should be taken when installing a ground-mounted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not be installed higher than you can reach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not be installed in a wet area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limited to 10 feet in height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be installed such that it is protected against unauthorized access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G0A06</a:t>
                      </a:r>
                      <a:r>
                        <a:rPr smtClean="false" dirty="false" sz="2800" lang="en-US">
                          <a:solidFill>
                            <a:schemeClr val="bg1">
                              <a:alpha val="0"/>
                            </a:schemeClr>
                          </a:solidFill>
                        </a:rPr>
                        <a:t> ~ </a:t>
                      </a:r>
                      <a:r>
                        <a:rPr smtClean="false" dirty="false" sz="2800" lang="en-GB">
                          <a:solidFill>
                            <a:schemeClr val="bg1">
                              <a:alpha val="0"/>
                            </a:schemeClr>
                          </a:solidFill>
                        </a:rPr>
                        <a:t>What precaution should be taken when installing a ground-mounted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not be installed higher than you can reach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not be installed in a wet area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should limited to 10 feet in height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G0A06</a:t>
                      </a:r>
                      <a:r>
                        <a:rPr smtClean="false" dirty="false" sz="2800" lang="en-US">
                          <a:solidFill>
                            <a:srgbClr val="FFFFFF"/>
                          </a:solidFill>
                        </a:rPr>
                        <a:t> ~ </a:t>
                      </a:r>
                      <a:r>
                        <a:rPr smtClean="false" dirty="false" sz="2800" lang="en-GB">
                          <a:solidFill>
                            <a:srgbClr val="FFFFFF"/>
                          </a:solidFill>
                        </a:rPr>
                        <a:t>What precaution should be taken when installing a ground-mounted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should not be installed higher than you can reach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should not be installed in a wet area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should limited to 10 feet in height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should be installed such that it is protected against unauthorized access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G0A07</a:t>
                      </a:r>
                      <a:r>
                        <a:rPr smtClean="false" dirty="false" sz="2800" lang="en-US">
                          <a:solidFill>
                            <a:schemeClr val="bg1">
                              <a:alpha val="0"/>
                            </a:schemeClr>
                          </a:solidFill>
                        </a:rPr>
                        <a:t> ~ </a:t>
                      </a:r>
                      <a:r>
                        <a:rPr smtClean="false" dirty="false" sz="2800" lang="en-GB">
                          <a:solidFill>
                            <a:schemeClr val="bg1">
                              <a:alpha val="0"/>
                            </a:schemeClr>
                          </a:solidFill>
                        </a:rPr>
                        <a:t>What effect does transmitter duty cycle have when evaluating RF exposure?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lower transmitter duty cycle permits greater short-term exposure levels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higher transmitter duty cycle permits greater short-term exposure levels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duty cycle transmitters are exempt from RF exposure evaluation requirements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duty cycle transmitters are exempt from RF exposure requirements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G0A07</a:t>
                      </a:r>
                      <a:r>
                        <a:rPr smtClean="false" dirty="false" sz="2800" lang="en-US">
                          <a:solidFill>
                            <a:schemeClr val="bg1">
                              <a:alpha val="0"/>
                            </a:schemeClr>
                          </a:solidFill>
                        </a:rPr>
                        <a:t> ~ </a:t>
                      </a:r>
                      <a:r>
                        <a:rPr smtClean="false" dirty="false" sz="2800" lang="en-GB">
                          <a:solidFill>
                            <a:schemeClr val="bg1">
                              <a:alpha val="0"/>
                            </a:schemeClr>
                          </a:solidFill>
                        </a:rPr>
                        <a:t>What effect does transmitter duty cycle have when evaluating RF exposure?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higher transmitter duty cycle permits greater short-term exposure levels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 duty cycle transmitters are exempt from RF exposure evaluation requirements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duty cycle transmitters are exempt from RF exposure requirements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G0A07</a:t>
                      </a:r>
                      <a:r>
                        <a:rPr smtClean="false" dirty="false" sz="2800" lang="en-US">
                          <a:solidFill>
                            <a:srgbClr val="FFFFFF"/>
                          </a:solidFill>
                        </a:rPr>
                        <a:t> ~ </a:t>
                      </a:r>
                      <a:r>
                        <a:rPr smtClean="false" dirty="false" sz="2800" lang="en-GB">
                          <a:solidFill>
                            <a:srgbClr val="FFFFFF"/>
                          </a:solidFill>
                        </a:rPr>
                        <a:t>What effect does transmitter duty cycle have when evaluating RF exposure?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lower transmitter duty cycle permits greater short-term exposure levels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higher transmitter duty cycle permits greater short-term exposure levels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 duty cycle transmitters are exempt from RF exposure evaluation requirements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duty cycle transmitters are exempt from RF exposure requirements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G0A08</a:t>
                      </a:r>
                      <a:r>
                        <a:rPr smtClean="false" dirty="false" sz="2800" lang="en-US">
                          <a:solidFill>
                            <a:schemeClr val="bg1">
                              <a:alpha val="0"/>
                            </a:schemeClr>
                          </a:solidFill>
                        </a:rPr>
                        <a:t> ~ </a:t>
                      </a:r>
                      <a:r>
                        <a:rPr smtClean="false" dirty="false" sz="2800" lang="en-GB">
                          <a:solidFill>
                            <a:schemeClr val="bg1">
                              <a:alpha val="0"/>
                            </a:schemeClr>
                          </a:solidFill>
                        </a:rPr>
                        <a:t>Which of the following steps must an amateur operator take to ensure compliance with RF safety regulations when transmitter power exceeds levels specified in FCC Part 97.13?</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copy of FCC Part 97.13 in the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copy of OET Bulletin 65 in the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Perform a routine RF exposure evaluation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G0A08</a:t>
                      </a:r>
                      <a:r>
                        <a:rPr smtClean="false" dirty="false" sz="2800" lang="en-US">
                          <a:solidFill>
                            <a:schemeClr val="bg1">
                              <a:alpha val="0"/>
                            </a:schemeClr>
                          </a:solidFill>
                        </a:rPr>
                        <a:t> ~ </a:t>
                      </a:r>
                      <a:r>
                        <a:rPr smtClean="false" dirty="false" sz="2800" lang="en-GB">
                          <a:solidFill>
                            <a:schemeClr val="bg1">
                              <a:alpha val="0"/>
                            </a:schemeClr>
                          </a:solidFill>
                        </a:rPr>
                        <a:t>Which of the following steps must an amateur operator take to ensure compliance with RF safety regulations when transmitter power exceeds levels specified in FCC Part 97.13?</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copy of FCC Part 97.13 in the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copy of OET Bulletin 65 in the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G0A08</a:t>
                      </a:r>
                      <a:r>
                        <a:rPr smtClean="false" dirty="false" sz="2800" lang="en-US">
                          <a:solidFill>
                            <a:srgbClr val="FFFFFF"/>
                          </a:solidFill>
                        </a:rPr>
                        <a:t> ~ </a:t>
                      </a:r>
                      <a:r>
                        <a:rPr smtClean="false" dirty="false" sz="2800" lang="en-GB">
                          <a:solidFill>
                            <a:srgbClr val="FFFFFF"/>
                          </a:solidFill>
                        </a:rPr>
                        <a:t>Which of the following steps must an amateur operator take to ensure compliance with RF safety regulations when transmitter power exceeds levels specified in FCC Part 97.13?</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Post a copy of FCC Part 97.13 in the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Post a copy of OET Bulletin 65 in the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Perform a routine RF exposure evaluation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G0A09</a:t>
                      </a:r>
                      <a:r>
                        <a:rPr smtClean="false" dirty="false" sz="2800" lang="en-US">
                          <a:solidFill>
                            <a:schemeClr val="bg1">
                              <a:alpha val="0"/>
                            </a:schemeClr>
                          </a:solidFill>
                        </a:rPr>
                        <a:t> ~ </a:t>
                      </a:r>
                      <a:r>
                        <a:rPr smtClean="false" dirty="false" sz="2800" lang="en-GB">
                          <a:solidFill>
                            <a:schemeClr val="bg1">
                              <a:alpha val="0"/>
                            </a:schemeClr>
                          </a:solidFill>
                        </a:rPr>
                        <a:t>What type of instrument can be used to accurately measure an RF field?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receiver with an S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calibrated field strength meter with a calibrated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SWR meter with a peak-reading function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 with a high-stability crystal marker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G0A09</a:t>
                      </a:r>
                      <a:r>
                        <a:rPr smtClean="false" dirty="false" sz="2800" lang="en-US">
                          <a:solidFill>
                            <a:schemeClr val="bg1">
                              <a:alpha val="0"/>
                            </a:schemeClr>
                          </a:solidFill>
                        </a:rPr>
                        <a:t> ~ </a:t>
                      </a:r>
                      <a:r>
                        <a:rPr smtClean="false" dirty="false" sz="2800" lang="en-GB">
                          <a:solidFill>
                            <a:schemeClr val="bg1">
                              <a:alpha val="0"/>
                            </a:schemeClr>
                          </a:solidFill>
                        </a:rPr>
                        <a:t>What type of instrument can be used to accurately measure an RF field?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receiver with an S meter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SWR meter with a peak-reading function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oscilloscope with a high-stability crystal marker generator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G0A09</a:t>
                      </a:r>
                      <a:r>
                        <a:rPr smtClean="false" dirty="false" sz="2800" lang="en-US">
                          <a:solidFill>
                            <a:srgbClr val="FFFFFF"/>
                          </a:solidFill>
                        </a:rPr>
                        <a:t> ~ </a:t>
                      </a:r>
                      <a:r>
                        <a:rPr smtClean="false" dirty="false" sz="2800" lang="en-GB">
                          <a:solidFill>
                            <a:srgbClr val="FFFFFF"/>
                          </a:solidFill>
                        </a:rPr>
                        <a:t>What type of instrument can be used to accurately measure an RF field?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receiver with an S meter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calibrated field strength meter with a calibrated antenna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SWR meter with a peak-reading function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oscilloscope with a high-stability crystal marker generator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G0A10</a:t>
                      </a:r>
                      <a:r>
                        <a:rPr smtClean="false" dirty="false" sz="2800" lang="en-US">
                          <a:solidFill>
                            <a:schemeClr val="bg1">
                              <a:alpha val="0"/>
                            </a:schemeClr>
                          </a:solidFill>
                        </a:rPr>
                        <a:t> ~ </a:t>
                      </a:r>
                      <a:r>
                        <a:rPr smtClean="false" dirty="false" sz="2800" lang="en-GB">
                          <a:solidFill>
                            <a:schemeClr val="bg1">
                              <a:alpha val="0"/>
                            </a:schemeClr>
                          </a:solidFill>
                        </a:rPr>
                        <a:t>What is one thing that can be done if evaluation shows that a neighbor might receive more than the allowable limit of RF exposure from the main lobe of a directional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to a non-polarized antenna with higher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warning sign that is clearly visible to the neighbor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Use an antenna with a higher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Take precautions to ensure that the antenna cannot be pointed in their direction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G0A10</a:t>
                      </a:r>
                      <a:r>
                        <a:rPr smtClean="false" dirty="false" sz="2800" lang="en-US">
                          <a:solidFill>
                            <a:schemeClr val="bg1">
                              <a:alpha val="0"/>
                            </a:schemeClr>
                          </a:solidFill>
                        </a:rPr>
                        <a:t> ~ </a:t>
                      </a:r>
                      <a:r>
                        <a:rPr smtClean="false" dirty="false" sz="2800" lang="en-GB">
                          <a:solidFill>
                            <a:schemeClr val="bg1">
                              <a:alpha val="0"/>
                            </a:schemeClr>
                          </a:solidFill>
                        </a:rPr>
                        <a:t>What is one thing that can be done if evaluation shows that a neighbor might receive more than the allowable limit of RF exposure from the main lobe of a directional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to a non-polarized antenna with higher gain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Post a warning sign that is clearly visible to the neighbor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Use an antenna with a higher front-to-back ratio</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G0A10</a:t>
                      </a:r>
                      <a:r>
                        <a:rPr smtClean="false" dirty="false" sz="2800" lang="en-US">
                          <a:solidFill>
                            <a:srgbClr val="FFFFFF"/>
                          </a:solidFill>
                        </a:rPr>
                        <a:t> ~ </a:t>
                      </a:r>
                      <a:r>
                        <a:rPr smtClean="false" dirty="false" sz="2800" lang="en-GB">
                          <a:solidFill>
                            <a:srgbClr val="FFFFFF"/>
                          </a:solidFill>
                        </a:rPr>
                        <a:t>What is one thing that can be done if evaluation shows that a neighbor might receive more than the allowable limit of RF exposure from the main lobe of a directional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Change to a non-polarized antenna with higher gain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Post a warning sign that is clearly visible to the neighbor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Use an antenna with a higher front-to-back ratio</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Take precautions to ensure that the antenna cannot be pointed in their direction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8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G0A11</a:t>
                      </a:r>
                      <a:r>
                        <a:rPr smtClean="false" dirty="false" sz="2800" lang="en-US">
                          <a:solidFill>
                            <a:schemeClr val="bg1">
                              <a:alpha val="0"/>
                            </a:schemeClr>
                          </a:solidFill>
                        </a:rPr>
                        <a:t> ~ </a:t>
                      </a:r>
                      <a:r>
                        <a:rPr smtClean="false" dirty="false" sz="2800" lang="en-GB">
                          <a:solidFill>
                            <a:schemeClr val="bg1">
                              <a:alpha val="0"/>
                            </a:schemeClr>
                          </a:solidFill>
                        </a:rPr>
                        <a:t>What precaution should you take if you install an indoor transmitting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Locate the antenna close to your operating position to minimize feed line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Position the antenna along the edge of a wall to reduce parasitic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Make sure that MPE limits are not exceeded in occupied areas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Make sure the antenna is properly shielded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G0A11</a:t>
                      </a:r>
                      <a:r>
                        <a:rPr smtClean="false" dirty="false" sz="2800" lang="en-US">
                          <a:solidFill>
                            <a:schemeClr val="bg1">
                              <a:alpha val="0"/>
                            </a:schemeClr>
                          </a:solidFill>
                        </a:rPr>
                        <a:t> ~ </a:t>
                      </a:r>
                      <a:r>
                        <a:rPr smtClean="false" dirty="false" sz="2800" lang="en-GB">
                          <a:solidFill>
                            <a:schemeClr val="bg1">
                              <a:alpha val="0"/>
                            </a:schemeClr>
                          </a:solidFill>
                        </a:rPr>
                        <a:t>What precaution should you take if you install an indoor transmitting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Locate the antenna close to your operating position to minimize feed line radiation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Position the antenna along the edge of a wall to reduce parasitic radiation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Make sure the antenna is properly shielded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G0A11</a:t>
                      </a:r>
                      <a:r>
                        <a:rPr smtClean="false" dirty="false" sz="2800" lang="en-US">
                          <a:solidFill>
                            <a:srgbClr val="FFFFFF"/>
                          </a:solidFill>
                        </a:rPr>
                        <a:t> ~ </a:t>
                      </a:r>
                      <a:r>
                        <a:rPr smtClean="false" dirty="false" sz="2800" lang="en-GB">
                          <a:solidFill>
                            <a:srgbClr val="FFFFFF"/>
                          </a:solidFill>
                        </a:rPr>
                        <a:t>What precaution should you take if you install an indoor transmitting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Locate the antenna close to your operating position to minimize feed line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Position the antenna along the edge of a wall to reduce parasitic radiation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Make sure that MPE limits are not exceeded in occupied areas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Make sure the antenna is properly shielded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G1D05</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a person have before they can be an administering VE for a Technician Class license examination?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Notification to the FCC that you want to give an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Receipt of a CSCE for General Class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Possession of a properly obtained telegraphy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FCC General Class or higher license and VEC accreditation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97.509(b)(3)(i)</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G1D05</a:t>
                      </a:r>
                      <a:r>
                        <a:rPr smtClean="false" dirty="false" sz="2800" lang="en-US">
                          <a:solidFill>
                            <a:schemeClr val="bg1">
                              <a:alpha val="0"/>
                            </a:schemeClr>
                          </a:solidFill>
                        </a:rPr>
                        <a:t> ~ </a:t>
                      </a:r>
                      <a:r>
                        <a:rPr smtClean="false" dirty="false" sz="2800" lang="en-GB">
                          <a:solidFill>
                            <a:schemeClr val="bg1">
                              <a:alpha val="0"/>
                            </a:schemeClr>
                          </a:solidFill>
                        </a:rPr>
                        <a:t>Which of the following must a person have before they can be an administering VE for a Technician Class license examination?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Notification to the FCC that you want to give an examination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Receipt of a CSCE for General Class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Possession of a properly obtained telegraphy license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G1D05</a:t>
                      </a:r>
                      <a:r>
                        <a:rPr smtClean="false" dirty="false" sz="2800" lang="en-US">
                          <a:solidFill>
                            <a:srgbClr val="FFFFFF"/>
                          </a:solidFill>
                        </a:rPr>
                        <a:t> ~ </a:t>
                      </a:r>
                      <a:r>
                        <a:rPr smtClean="false" dirty="false" sz="2800" lang="en-GB">
                          <a:solidFill>
                            <a:srgbClr val="FFFFFF"/>
                          </a:solidFill>
                        </a:rPr>
                        <a:t>Which of the following must a person have before they can be an administering VE for a Technician Class license examination?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Notification to the FCC that you want to give an examination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Receipt of a CSCE for General Class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Possession of a properly obtained telegraphy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FCC General Class or higher license and VEC accreditation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G0A12</a:t>
                      </a:r>
                      <a:r>
                        <a:rPr smtClean="false" dirty="false" sz="2800" lang="en-US">
                          <a:solidFill>
                            <a:schemeClr val="bg1">
                              <a:alpha val="0"/>
                            </a:schemeClr>
                          </a:solidFill>
                        </a:rPr>
                        <a:t> ~ </a:t>
                      </a:r>
                      <a:r>
                        <a:rPr smtClean="false" dirty="false" sz="2800" lang="en-GB">
                          <a:solidFill>
                            <a:schemeClr val="bg1">
                              <a:alpha val="0"/>
                            </a:schemeClr>
                          </a:solidFill>
                        </a:rPr>
                        <a:t>What precaution should you take whenever you make adjustments or repairs to an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Ensure that you and the antenna structure are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Turn off the transmitter and disconnect the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Wear a radiation badge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G0A12</a:t>
                      </a:r>
                      <a:r>
                        <a:rPr smtClean="false" dirty="false" sz="2800" lang="en-US">
                          <a:solidFill>
                            <a:schemeClr val="bg1">
                              <a:alpha val="0"/>
                            </a:schemeClr>
                          </a:solidFill>
                        </a:rPr>
                        <a:t> ~ </a:t>
                      </a:r>
                      <a:r>
                        <a:rPr smtClean="false" dirty="false" sz="2800" lang="en-GB">
                          <a:solidFill>
                            <a:schemeClr val="bg1">
                              <a:alpha val="0"/>
                            </a:schemeClr>
                          </a:solidFill>
                        </a:rPr>
                        <a:t>What precaution should you take whenever you make adjustments or repairs to an antenna?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Ensure that you and the antenna structure are grounded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Wear a radiation badge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G0A12</a:t>
                      </a:r>
                      <a:r>
                        <a:rPr smtClean="false" dirty="false" sz="2800" lang="en-US">
                          <a:solidFill>
                            <a:srgbClr val="FFFFFF"/>
                          </a:solidFill>
                        </a:rPr>
                        <a:t> ~ </a:t>
                      </a:r>
                      <a:r>
                        <a:rPr smtClean="false" dirty="false" sz="2800" lang="en-GB">
                          <a:solidFill>
                            <a:srgbClr val="FFFFFF"/>
                          </a:solidFill>
                        </a:rPr>
                        <a:t>What precaution should you take whenever you make adjustments or repairs to an antenna?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Ensure that you and the antenna structure are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Turn off the transmitter and disconnect the feed line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Wear a radiation badge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gridCol w="660400"/>
              </a:tblGrid>
              <a:tr h="365760">
                <a:tc>
                  <a:txBody>
                    <a:bodyPr/>
                    <a:lstStyle/>
                    <a:p>
                      <a:r>
                        <a:rPr smtClean="false" dirty="false" sz="1200" lang="en-US">
                          <a:hlinkClick r:id="rId9" action="ppaction://hlinksldjump"/>
                        </a:rPr>
                        <a:t>G0B01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r>
                        <a:rPr smtClean="false" dirty="false" sz="1200" lang="en-US">
                          <a:hlinkClick r:id="rId12" action="ppaction://hlinksldjump"/>
                        </a:rPr>
                        <a:t>G0B15</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G0B02</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G0B03</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G0B04</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G0B05</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G0B06</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G0B07</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G0B08</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G0B09</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G0B10</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G0B11</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5" action="ppaction://hlinksldjump"/>
                        </a:rPr>
                        <a:t>G0B12</a:t>
                      </a:r>
                      <a:r>
                        <a:rPr smtClean="false" dirty="false" sz="1200" lang="en-US">
                          <a:hlinkClick r:id="rId4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8" action="ppaction://hlinksldjump"/>
                        </a:rPr>
                        <a:t>G0B13</a:t>
                      </a:r>
                      <a:r>
                        <a:rPr smtClean="false" dirty="false" sz="1200" lang="en-US">
                          <a:hlinkClick r:id="rId5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51" action="ppaction://hlinksldjump"/>
                        </a:rPr>
                        <a:t>G0B14</a:t>
                      </a:r>
                      <a:r>
                        <a:rPr smtClean="false" dirty="false" sz="1200" lang="en-US">
                          <a:hlinkClick r:id="rId5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54"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55"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Electrical and RF Safety</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G0B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15</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Safety in the ham shack: electrical shock and treatment, safety grounding, fusing, interlocks, wiring, antenna and tower safety</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49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G0B01</a:t>
                      </a:r>
                      <a:r>
                        <a:rPr smtClean="false" dirty="false" sz="2800" lang="en-US">
                          <a:solidFill>
                            <a:schemeClr val="bg1">
                              <a:alpha val="0"/>
                            </a:schemeClr>
                          </a:solidFill>
                        </a:rPr>
                        <a:t> ~ </a:t>
                      </a:r>
                      <a:r>
                        <a:rPr smtClean="false" dirty="false" sz="2800" lang="en-GB">
                          <a:solidFill>
                            <a:schemeClr val="bg1">
                              <a:alpha val="0"/>
                            </a:schemeClr>
                          </a:solidFill>
                        </a:rPr>
                        <a:t>Which wire or wires in a four-conductor connection should be attached to fuses or circuit breakers in a device operated from a 240 VAC single phase source?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two wires carrying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neutral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wires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G0B01</a:t>
                      </a:r>
                      <a:r>
                        <a:rPr smtClean="false" dirty="false" sz="2800" lang="en-US">
                          <a:solidFill>
                            <a:schemeClr val="bg1">
                              <a:alpha val="0"/>
                            </a:schemeClr>
                          </a:solidFill>
                        </a:rPr>
                        <a:t> ~ </a:t>
                      </a:r>
                      <a:r>
                        <a:rPr smtClean="false" dirty="false" sz="2800" lang="en-GB">
                          <a:solidFill>
                            <a:schemeClr val="bg1">
                              <a:alpha val="0"/>
                            </a:schemeClr>
                          </a:solidFill>
                        </a:rPr>
                        <a:t>Which wire or wires in a four-conductor connection should be attached to fuses or circuit breakers in a device operated from a 240 VAC single phase source?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neutral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the ground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wires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G0B01</a:t>
                      </a:r>
                      <a:r>
                        <a:rPr smtClean="false" dirty="false" sz="2800" lang="en-US">
                          <a:solidFill>
                            <a:srgbClr val="FFFFFF"/>
                          </a:solidFill>
                        </a:rPr>
                        <a:t> ~ </a:t>
                      </a:r>
                      <a:r>
                        <a:rPr smtClean="false" dirty="false" sz="2800" lang="en-GB">
                          <a:solidFill>
                            <a:srgbClr val="FFFFFF"/>
                          </a:solidFill>
                        </a:rPr>
                        <a:t>Which wire or wires in a four-conductor connection should be attached to fuses or circuit breakers in a device operated from a 240 VAC single phase source?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the two wires carrying voltage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the neutral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the ground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wires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G0B02</a:t>
                      </a:r>
                      <a:r>
                        <a:rPr smtClean="false" dirty="false" sz="2800" lang="en-US">
                          <a:solidFill>
                            <a:schemeClr val="bg1">
                              <a:alpha val="0"/>
                            </a:schemeClr>
                          </a:solidFill>
                        </a:rPr>
                        <a:t> ~ </a:t>
                      </a:r>
                      <a:r>
                        <a:rPr smtClean="false" dirty="false" sz="2800" lang="en-GB">
                          <a:solidFill>
                            <a:schemeClr val="bg1">
                              <a:alpha val="0"/>
                            </a:schemeClr>
                          </a:solidFill>
                        </a:rPr>
                        <a:t>What is the minimum wire size that may be safely used for a circuit that draws up to 20 amperes of continuous current?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20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16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12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8</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G0B02</a:t>
                      </a:r>
                      <a:r>
                        <a:rPr smtClean="false" dirty="false" sz="2800" lang="en-US">
                          <a:solidFill>
                            <a:schemeClr val="bg1">
                              <a:alpha val="0"/>
                            </a:schemeClr>
                          </a:solidFill>
                        </a:rPr>
                        <a:t> ~ </a:t>
                      </a:r>
                      <a:r>
                        <a:rPr smtClean="false" dirty="false" sz="2800" lang="en-GB">
                          <a:solidFill>
                            <a:schemeClr val="bg1">
                              <a:alpha val="0"/>
                            </a:schemeClr>
                          </a:solidFill>
                        </a:rPr>
                        <a:t>What is the minimum wire size that may be safely used for a circuit that draws up to 20 amperes of continuous current?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20</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16</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AWG number 8</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G0B02</a:t>
                      </a:r>
                      <a:r>
                        <a:rPr smtClean="false" dirty="false" sz="2800" lang="en-US">
                          <a:solidFill>
                            <a:srgbClr val="FFFFFF"/>
                          </a:solidFill>
                        </a:rPr>
                        <a:t> ~ </a:t>
                      </a:r>
                      <a:r>
                        <a:rPr smtClean="false" dirty="false" sz="2800" lang="en-GB">
                          <a:solidFill>
                            <a:srgbClr val="FFFFFF"/>
                          </a:solidFill>
                        </a:rPr>
                        <a:t>What is the minimum wire size that may be safely used for a circuit that draws up to 20 amperes of continuous current?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AWG number 20</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AWG number 16</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AWG number 12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AWG number 8</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G0B03</a:t>
                      </a:r>
                      <a:r>
                        <a:rPr smtClean="false" dirty="false" sz="2800" lang="en-US">
                          <a:solidFill>
                            <a:schemeClr val="bg1">
                              <a:alpha val="0"/>
                            </a:schemeClr>
                          </a:solidFill>
                        </a:rPr>
                        <a:t> ~ </a:t>
                      </a:r>
                      <a:r>
                        <a:rPr smtClean="false" dirty="false" sz="2800" lang="en-GB">
                          <a:solidFill>
                            <a:schemeClr val="bg1">
                              <a:alpha val="0"/>
                            </a:schemeClr>
                          </a:solidFill>
                        </a:rPr>
                        <a:t>Which size of fuse or circuit breaker would be appropriate to use with a circuit that uses AWG number 14 wiring?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G0B03</a:t>
                      </a:r>
                      <a:r>
                        <a:rPr smtClean="false" dirty="false" sz="2800" lang="en-US">
                          <a:solidFill>
                            <a:schemeClr val="bg1">
                              <a:alpha val="0"/>
                            </a:schemeClr>
                          </a:solidFill>
                        </a:rPr>
                        <a:t> ~ </a:t>
                      </a:r>
                      <a:r>
                        <a:rPr smtClean="false" dirty="false" sz="2800" lang="en-GB">
                          <a:solidFill>
                            <a:schemeClr val="bg1">
                              <a:alpha val="0"/>
                            </a:schemeClr>
                          </a:solidFill>
                        </a:rPr>
                        <a:t>Which size of fuse or circuit breaker would be appropriate to use with a circuit that uses AWG number 14 wiring?</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100 amperes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amperes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amperes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G0B03</a:t>
                      </a:r>
                      <a:r>
                        <a:rPr smtClean="false" dirty="false" sz="2800" lang="en-US">
                          <a:solidFill>
                            <a:srgbClr val="FFFFFF"/>
                          </a:solidFill>
                        </a:rPr>
                        <a:t> ~ </a:t>
                      </a:r>
                      <a:r>
                        <a:rPr smtClean="false" dirty="false" sz="2800" lang="en-GB">
                          <a:solidFill>
                            <a:srgbClr val="FFFFFF"/>
                          </a:solidFill>
                        </a:rPr>
                        <a:t>Which size of fuse or circuit breaker would be appropriate to use with a circuit that uses AWG number 14 wiring?</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100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 amperes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primary reason for not placing a gasoline-fueled generator inside an occupied area?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Danger of carbon monoxide poisoning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Danger of engine over torque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oxygen for adequate combustion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nitrogen for adequate combustion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G0B04</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primary reason for not placing a gasoline-fueled generator inside an occupied area?</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Danger of engine over torque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oxygen for adequate combustion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Lack of nitrogen for adequate combustion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G0B04</a:t>
                      </a:r>
                      <a:r>
                        <a:rPr smtClean="false" dirty="false" sz="2800" lang="en-US">
                          <a:solidFill>
                            <a:srgbClr val="FFFFFF"/>
                          </a:solidFill>
                        </a:rPr>
                        <a:t> ~ </a:t>
                      </a:r>
                      <a:r>
                        <a:rPr smtClean="false" dirty="false" sz="2800" lang="en-GB">
                          <a:solidFill>
                            <a:srgbClr val="FFFFFF"/>
                          </a:solidFill>
                        </a:rPr>
                        <a:t>Which of the following is a primary reason for not placing a gasoline-fueled generator inside an occupied area?</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Danger of carbon monoxide poisoning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Danger of engine over torque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Lack of oxygen for adequate combustion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Lack of nitrogen for adequate combustion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G0B05</a:t>
                      </a:r>
                      <a:r>
                        <a:rPr smtClean="false" dirty="false" sz="2800" lang="en-US">
                          <a:solidFill>
                            <a:schemeClr val="bg1">
                              <a:alpha val="0"/>
                            </a:schemeClr>
                          </a:solidFill>
                        </a:rPr>
                        <a:t> ~ </a:t>
                      </a:r>
                      <a:r>
                        <a:rPr smtClean="false" dirty="false" sz="2800" lang="en-GB">
                          <a:solidFill>
                            <a:schemeClr val="bg1">
                              <a:alpha val="0"/>
                            </a:schemeClr>
                          </a:solidFill>
                        </a:rPr>
                        <a:t>Which of the following conditions will cause a Ground Fault Circuit Interrupter (GFCI) to disconnect the 120 or 240 Volt AC line power to a device?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Current flowing from one or more of the voltage-carrying wires to the neutral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Current flowing from one or more of the voltage-carrying wires directly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Overvoltage on the voltage-carrying wires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G0B05</a:t>
                      </a:r>
                      <a:r>
                        <a:rPr smtClean="false" dirty="false" sz="2800" lang="en-US">
                          <a:solidFill>
                            <a:schemeClr val="bg1">
                              <a:alpha val="0"/>
                            </a:schemeClr>
                          </a:solidFill>
                        </a:rPr>
                        <a:t> ~ </a:t>
                      </a:r>
                      <a:r>
                        <a:rPr smtClean="false" dirty="false" sz="2800" lang="en-GB">
                          <a:solidFill>
                            <a:schemeClr val="bg1">
                              <a:alpha val="0"/>
                            </a:schemeClr>
                          </a:solidFill>
                        </a:rPr>
                        <a:t>Which of the following conditions will cause a Ground Fault Circuit Interrupter (GFCI) to disconnect the 120 or 240 Volt AC line power to a device?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Current flowing from one or more of the voltage-carrying wires to the neutral wire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Overvoltage on the voltage-carrying wires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G0B05</a:t>
                      </a:r>
                      <a:r>
                        <a:rPr smtClean="false" dirty="false" sz="2800" lang="en-US">
                          <a:solidFill>
                            <a:srgbClr val="FFFFFF"/>
                          </a:solidFill>
                        </a:rPr>
                        <a:t> ~ </a:t>
                      </a:r>
                      <a:r>
                        <a:rPr smtClean="false" dirty="false" sz="2800" lang="en-GB">
                          <a:solidFill>
                            <a:srgbClr val="FFFFFF"/>
                          </a:solidFill>
                        </a:rPr>
                        <a:t>Which of the following conditions will cause a Ground Fault Circuit Interrupter (GFCI) to disconnect the 120 or 240 Volt AC line power to a device?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Current flowing from one or more of the voltage-carrying wires to the neutral wire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Current flowing from one or more of the voltage-carrying wires directly to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Overvoltage on the voltage-carrying wires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G0B06</a:t>
                      </a:r>
                      <a:r>
                        <a:rPr smtClean="false" dirty="false" sz="2800" lang="en-US">
                          <a:solidFill>
                            <a:schemeClr val="bg1">
                              <a:alpha val="0"/>
                            </a:schemeClr>
                          </a:solidFill>
                        </a:rPr>
                        <a:t> ~ </a:t>
                      </a:r>
                      <a:r>
                        <a:rPr smtClean="false" dirty="false" sz="2800" lang="en-GB">
                          <a:solidFill>
                            <a:schemeClr val="bg1">
                              <a:alpha val="0"/>
                            </a:schemeClr>
                          </a:solidFill>
                        </a:rPr>
                        <a:t>Why must the metal enclosure of every item of station equipment be grounded?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prevents a blown fuse in the event of an internal short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prevents signal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ensures that the neutral wire is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ensures that hazardous voltages cannot appear on the chassis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G0B06</a:t>
                      </a:r>
                      <a:r>
                        <a:rPr smtClean="false" dirty="false" sz="2800" lang="en-US">
                          <a:solidFill>
                            <a:schemeClr val="bg1">
                              <a:alpha val="0"/>
                            </a:schemeClr>
                          </a:solidFill>
                        </a:rPr>
                        <a:t> ~ </a:t>
                      </a:r>
                      <a:r>
                        <a:rPr smtClean="false" dirty="false" sz="2800" lang="en-GB">
                          <a:solidFill>
                            <a:schemeClr val="bg1">
                              <a:alpha val="0"/>
                            </a:schemeClr>
                          </a:solidFill>
                        </a:rPr>
                        <a:t>Why must the metal enclosure of every item of station equipment be grounded?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prevents a blown fuse in the event of an internal short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prevents signal overload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ensures that the neutral wire is grounded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G0B06</a:t>
                      </a:r>
                      <a:r>
                        <a:rPr smtClean="false" dirty="false" sz="2800" lang="en-US">
                          <a:solidFill>
                            <a:srgbClr val="FFFFFF"/>
                          </a:solidFill>
                        </a:rPr>
                        <a:t> ~ </a:t>
                      </a:r>
                      <a:r>
                        <a:rPr smtClean="false" dirty="false" sz="2800" lang="en-GB">
                          <a:solidFill>
                            <a:srgbClr val="FFFFFF"/>
                          </a:solidFill>
                        </a:rPr>
                        <a:t>Why must the metal enclosure of every item of station equipment be grounded?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prevents a blown fuse in the event of an internal short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prevents signal overload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ensures that the neutral wire is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ensures that hazardous voltages cannot appear on the chassis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G0B07</a:t>
                      </a:r>
                      <a:r>
                        <a:rPr smtClean="false" dirty="false" sz="2800" lang="en-US">
                          <a:solidFill>
                            <a:schemeClr val="bg1">
                              <a:alpha val="0"/>
                            </a:schemeClr>
                          </a:solidFill>
                        </a:rPr>
                        <a:t> ~ </a:t>
                      </a:r>
                      <a:r>
                        <a:rPr smtClean="false" dirty="false" sz="2800" lang="en-GB">
                          <a:solidFill>
                            <a:schemeClr val="bg1">
                              <a:alpha val="0"/>
                            </a:schemeClr>
                          </a:solidFill>
                        </a:rPr>
                        <a:t>Which of these choices should be observed when climbing a tower using a safety belt or harness?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Never lean back and rely on the belt alone to support your weight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Confirm that the belt is rated for the weight of the climber and that it is within its allowable service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Ensure that all heavy tools are securely fastened to the belt D-ring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G0B07</a:t>
                      </a:r>
                      <a:r>
                        <a:rPr smtClean="false" dirty="false" sz="2800" lang="en-US">
                          <a:solidFill>
                            <a:schemeClr val="bg1">
                              <a:alpha val="0"/>
                            </a:schemeClr>
                          </a:solidFill>
                        </a:rPr>
                        <a:t> ~ </a:t>
                      </a:r>
                      <a:r>
                        <a:rPr smtClean="false" dirty="false" sz="2800" lang="en-GB">
                          <a:solidFill>
                            <a:schemeClr val="bg1">
                              <a:alpha val="0"/>
                            </a:schemeClr>
                          </a:solidFill>
                        </a:rPr>
                        <a:t>Which of these choices should be observed when climbing a tower using a safety belt or harness?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Never lean back and rely on the belt alone to support your weight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Ensure that all heavy tools are securely fastened to the belt D-ring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G0B07</a:t>
                      </a:r>
                      <a:r>
                        <a:rPr smtClean="false" dirty="false" sz="2800" lang="en-US">
                          <a:solidFill>
                            <a:srgbClr val="FFFFFF"/>
                          </a:solidFill>
                        </a:rPr>
                        <a:t> ~ </a:t>
                      </a:r>
                      <a:r>
                        <a:rPr smtClean="false" dirty="false" sz="2800" lang="en-GB">
                          <a:solidFill>
                            <a:srgbClr val="FFFFFF"/>
                          </a:solidFill>
                        </a:rPr>
                        <a:t>Which of these choices should be observed when climbing a tower using a safety belt or harness?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Never lean back and rely on the belt alone to support your weight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Confirm that the belt is rated for the weight of the climber and that it is within its allowable service life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Ensure that all heavy tools are securely fastened to the belt D-ring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49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G0B08</a:t>
                      </a:r>
                      <a:r>
                        <a:rPr smtClean="false" dirty="false" sz="2800" lang="en-US">
                          <a:solidFill>
                            <a:schemeClr val="bg1">
                              <a:alpha val="0"/>
                            </a:schemeClr>
                          </a:solidFill>
                        </a:rPr>
                        <a:t> ~ </a:t>
                      </a:r>
                      <a:r>
                        <a:rPr smtClean="false" dirty="false" sz="2800" lang="en-GB">
                          <a:solidFill>
                            <a:schemeClr val="bg1">
                              <a:alpha val="0"/>
                            </a:schemeClr>
                          </a:solidFill>
                        </a:rPr>
                        <a:t>What should be done by any person preparing to climb a tower that supports electrically powered devices?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Notify the electric company that a person will be working on the tower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Make sure all circuits that supply power to the tower are locked out and tagged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Unground the base of the tower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G0B08</a:t>
                      </a:r>
                      <a:r>
                        <a:rPr smtClean="false" dirty="false" sz="2800" lang="en-US">
                          <a:solidFill>
                            <a:schemeClr val="bg1">
                              <a:alpha val="0"/>
                            </a:schemeClr>
                          </a:solidFill>
                        </a:rPr>
                        <a:t> ~ </a:t>
                      </a:r>
                      <a:r>
                        <a:rPr smtClean="false" dirty="false" sz="2800" lang="en-GB">
                          <a:solidFill>
                            <a:schemeClr val="bg1">
                              <a:alpha val="0"/>
                            </a:schemeClr>
                          </a:solidFill>
                        </a:rPr>
                        <a:t>What should be done by any person preparing to climb a tower that supports electrically powered devices?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Notify the electric company that a person will be working on the tower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Unground the base of the tower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G0B08</a:t>
                      </a:r>
                      <a:r>
                        <a:rPr smtClean="false" dirty="false" sz="2800" lang="en-US">
                          <a:solidFill>
                            <a:srgbClr val="FFFFFF"/>
                          </a:solidFill>
                        </a:rPr>
                        <a:t> ~ </a:t>
                      </a:r>
                      <a:r>
                        <a:rPr smtClean="false" dirty="false" sz="2800" lang="en-GB">
                          <a:solidFill>
                            <a:srgbClr val="FFFFFF"/>
                          </a:solidFill>
                        </a:rPr>
                        <a:t>What should be done by any person preparing to climb a tower that supports electrically powered devices?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Notify the electric company that a person will be working on the tower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Make sure all circuits that supply power to the tower are locked out and tagged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Unground the base of the tower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G1A01</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a General Class license holder granted all amateur frequency privileges?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20, 17, and 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80, 40,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60, 30, 17, 12,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30, 17, 15, 12,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G1A01</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a General Class license holder granted all amateur frequency privileges?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20, 17, and 12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80, 40, and 10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30, 17, 15, 12, and 10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G1A01</a:t>
                      </a:r>
                      <a:r>
                        <a:rPr smtClean="false" dirty="false" sz="2800" lang="en-US">
                          <a:solidFill>
                            <a:srgbClr val="FFFFFF"/>
                          </a:solidFill>
                        </a:rPr>
                        <a:t> ~ </a:t>
                      </a:r>
                      <a:r>
                        <a:rPr smtClean="false" dirty="false" sz="2800" lang="en-GB">
                          <a:solidFill>
                            <a:srgbClr val="FFFFFF"/>
                          </a:solidFill>
                        </a:rPr>
                        <a:t>On which of the following bands is a General Class license holder granted all amateur frequency privileges?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20, 17, and 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160, 80, 40,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160, 60, 30, 17, 12,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160, 30, 17, 15, 12, and 10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G1D06</a:t>
                      </a:r>
                      <a:r>
                        <a:rPr smtClean="false" dirty="false" sz="2800" lang="en-US">
                          <a:solidFill>
                            <a:schemeClr val="bg1">
                              <a:alpha val="0"/>
                            </a:schemeClr>
                          </a:solidFill>
                        </a:rPr>
                        <a:t> ~ </a:t>
                      </a:r>
                      <a:r>
                        <a:rPr smtClean="false" dirty="false" sz="2800" lang="en-GB">
                          <a:solidFill>
                            <a:schemeClr val="bg1">
                              <a:alpha val="0"/>
                            </a:schemeClr>
                          </a:solidFill>
                        </a:rPr>
                        <a:t>When must you add the special identifier "AG" after your call sign if you are a Technician Class licensee and have a CSCE for General Class operator privileges, but the FCC has not yet posted your upgrade on its website ?</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Whenever you operate using General Class frequency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Whenever you operate on any amateur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Whenever you operate using Technician frequency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identifier is not required as long as your General Class license application has been filed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97.119(f)(2)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G1D06</a:t>
                      </a:r>
                      <a:r>
                        <a:rPr smtClean="false" dirty="false" sz="2800" lang="en-US">
                          <a:solidFill>
                            <a:schemeClr val="bg1">
                              <a:alpha val="0"/>
                            </a:schemeClr>
                          </a:solidFill>
                        </a:rPr>
                        <a:t> ~ </a:t>
                      </a:r>
                      <a:r>
                        <a:rPr smtClean="false" dirty="false" sz="2800" lang="en-GB">
                          <a:solidFill>
                            <a:schemeClr val="bg1">
                              <a:alpha val="0"/>
                            </a:schemeClr>
                          </a:solidFill>
                        </a:rPr>
                        <a:t>When must you add the special identifier "AG" after your call sign if you are a Technician Class licensee and have a CSCE for General Class operator privileges, but the FCC has not yet posted your upgrade on its website ?</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Whenever you operate on any amateur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Whenever you operate using Technician frequency privileges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special identifier is not required as long as your General Class license application has been filed with the FCC</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G1D06</a:t>
                      </a:r>
                      <a:r>
                        <a:rPr smtClean="false" dirty="false" sz="2800" lang="en-US">
                          <a:solidFill>
                            <a:srgbClr val="FFFFFF"/>
                          </a:solidFill>
                        </a:rPr>
                        <a:t> ~ </a:t>
                      </a:r>
                      <a:r>
                        <a:rPr smtClean="false" dirty="false" sz="2800" lang="en-GB">
                          <a:solidFill>
                            <a:srgbClr val="FFFFFF"/>
                          </a:solidFill>
                        </a:rPr>
                        <a:t>When must you add the special identifier "AG" after your call sign if you are a Technician Class licensee and have a CSCE for General Class operator privileges, but the FCC has not yet posted your upgrade on its website ?</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Whenever you operate using General Class frequency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Whenever you operate on any amateur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Whenever you operate using Technician frequency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special identifier is not required as long as your General Class license application has been filed with the FCC</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G0B09</a:t>
                      </a:r>
                      <a:r>
                        <a:rPr smtClean="false" dirty="false" sz="2800" lang="en-US">
                          <a:solidFill>
                            <a:schemeClr val="bg1">
                              <a:alpha val="0"/>
                            </a:schemeClr>
                          </a:solidFill>
                        </a:rPr>
                        <a:t> ~ </a:t>
                      </a:r>
                      <a:r>
                        <a:rPr smtClean="false" dirty="false" sz="2800" lang="en-GB">
                          <a:solidFill>
                            <a:schemeClr val="bg1">
                              <a:alpha val="0"/>
                            </a:schemeClr>
                          </a:solidFill>
                        </a:rPr>
                        <a:t>Why should soldered joints not be used with the wires that connect the base of a tower to a system of ground rods?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resistance of solder is too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Solder flux will prevent a low conductivity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Solder has too high a dielectric constant to provide adequate lightning protection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soldered joint will likely be destroyed by the heat of a lightning strike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G0B09</a:t>
                      </a:r>
                      <a:r>
                        <a:rPr smtClean="false" dirty="false" sz="2800" lang="en-US">
                          <a:solidFill>
                            <a:schemeClr val="bg1">
                              <a:alpha val="0"/>
                            </a:schemeClr>
                          </a:solidFill>
                        </a:rPr>
                        <a:t> ~ </a:t>
                      </a:r>
                      <a:r>
                        <a:rPr smtClean="false" dirty="false" sz="2800" lang="en-GB">
                          <a:solidFill>
                            <a:schemeClr val="bg1">
                              <a:alpha val="0"/>
                            </a:schemeClr>
                          </a:solidFill>
                        </a:rPr>
                        <a:t>Why should soldered joints not be used with the wires that connect the base of a tower to a system of ground rods?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resistance of solder is too high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Solder flux will prevent a low conductivity connection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Solder has too high a dielectric constant to provide adequate lightning protection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G0B09</a:t>
                      </a:r>
                      <a:r>
                        <a:rPr smtClean="false" dirty="false" sz="2800" lang="en-US">
                          <a:solidFill>
                            <a:srgbClr val="FFFFFF"/>
                          </a:solidFill>
                        </a:rPr>
                        <a:t> ~ </a:t>
                      </a:r>
                      <a:r>
                        <a:rPr smtClean="false" dirty="false" sz="2800" lang="en-GB">
                          <a:solidFill>
                            <a:srgbClr val="FFFFFF"/>
                          </a:solidFill>
                        </a:rPr>
                        <a:t>Why should soldered joints not be used with the wires that connect the base of a tower to a system of ground rods?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resistance of solder is too high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Solder flux will prevent a low conductivity connection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Solder has too high a dielectric constant to provide adequate lightning protection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soldered joint will likely be destroyed by the heat of a lightning strike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danger from lead-tin solder?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Lead can contaminate food if hands are not washed carefully after handling the solder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voltages can cause lead-tin solder to disintegrate suddenly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Tin in the solder can "cold flow" causing shorts in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energy can convert the lead into a poisonous gas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G0B10</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danger from lead-tin solder?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High voltages can cause lead-tin solder to disintegrate suddenly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Tin in the solder can "cold flow" causing shorts in the circuit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energy can convert the lead into a poisonous gas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G0B10</a:t>
                      </a:r>
                      <a:r>
                        <a:rPr smtClean="false" dirty="false" sz="2800" lang="en-US">
                          <a:solidFill>
                            <a:srgbClr val="FFFFFF"/>
                          </a:solidFill>
                        </a:rPr>
                        <a:t> ~ </a:t>
                      </a:r>
                      <a:r>
                        <a:rPr smtClean="false" dirty="false" sz="2800" lang="en-GB">
                          <a:solidFill>
                            <a:srgbClr val="FFFFFF"/>
                          </a:solidFill>
                        </a:rPr>
                        <a:t>Which of the following is a danger from lead-tin solder?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Lead can contaminate food if hands are not washed carefully after handling the solder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High voltages can cause lead-tin solder to disintegrate suddenly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Tin in the solder can "cold flow" causing shorts in the circuit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energy can convert the lead into a poisonous gas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good practice for lightning protection grounds?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bonded to all buried water and gas lines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Bends in ground wires must be made as close as possible to a right angle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Lightning grounds must be connected to all ungrounded wiring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bonded together with all other grounds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good practice for lightning protection grounds?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be bonded to all buried water and gas lines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Bends in ground wires must be made as close as possible to a right angle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Lightning grounds must be connected to all ungrounded wiring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G0B11</a:t>
                      </a:r>
                      <a:r>
                        <a:rPr smtClean="false" dirty="false" sz="2800" lang="en-US">
                          <a:solidFill>
                            <a:srgbClr val="FFFFFF"/>
                          </a:solidFill>
                        </a:rPr>
                        <a:t> ~ </a:t>
                      </a:r>
                      <a:r>
                        <a:rPr smtClean="false" dirty="false" sz="2800" lang="en-GB">
                          <a:solidFill>
                            <a:srgbClr val="FFFFFF"/>
                          </a:solidFill>
                        </a:rPr>
                        <a:t>Which of the following is good practice for lightning protection grounds?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must be bonded to all buried water and gas lines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Bends in ground wires must be made as close as possible to a right angle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Lightning grounds must be connected to all ungrounded wiring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must be bonded together with all other grounds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G0B12</a:t>
                      </a:r>
                      <a:r>
                        <a:rPr smtClean="false" dirty="false" sz="2800" lang="en-US">
                          <a:solidFill>
                            <a:schemeClr val="bg1">
                              <a:alpha val="0"/>
                            </a:schemeClr>
                          </a:solidFill>
                        </a:rPr>
                        <a:t> ~ </a:t>
                      </a:r>
                      <a:r>
                        <a:rPr smtClean="false" dirty="false" sz="2800" lang="en-GB">
                          <a:solidFill>
                            <a:schemeClr val="bg1">
                              <a:alpha val="0"/>
                            </a:schemeClr>
                          </a:solidFill>
                        </a:rPr>
                        <a:t>What is the purpose of a power supply interlock?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unauthorized changes to the circuit that would void the manufacturer's warranty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shut down the unit if it becomes too hot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ensure that dangerous voltages are removed if the cabinet is opened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shut off the power supply if too much voltage is produced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G0B12</a:t>
                      </a:r>
                      <a:r>
                        <a:rPr smtClean="false" dirty="false" sz="2800" lang="en-US">
                          <a:solidFill>
                            <a:schemeClr val="bg1">
                              <a:alpha val="0"/>
                            </a:schemeClr>
                          </a:solidFill>
                        </a:rPr>
                        <a:t> ~ </a:t>
                      </a:r>
                      <a:r>
                        <a:rPr smtClean="false" dirty="false" sz="2800" lang="en-GB">
                          <a:solidFill>
                            <a:schemeClr val="bg1">
                              <a:alpha val="0"/>
                            </a:schemeClr>
                          </a:solidFill>
                        </a:rPr>
                        <a:t>What is the purpose of a power supply interlock?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prevent unauthorized changes to the circuit that would void the manufacturer's warranty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shut down the unit if it becomes too hot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To shut off the power supply if too much voltage is produced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G0B12</a:t>
                      </a:r>
                      <a:r>
                        <a:rPr smtClean="false" dirty="false" sz="2800" lang="en-US">
                          <a:solidFill>
                            <a:srgbClr val="FFFFFF"/>
                          </a:solidFill>
                        </a:rPr>
                        <a:t> ~ </a:t>
                      </a:r>
                      <a:r>
                        <a:rPr smtClean="false" dirty="false" sz="2800" lang="en-GB">
                          <a:solidFill>
                            <a:srgbClr val="FFFFFF"/>
                          </a:solidFill>
                        </a:rPr>
                        <a:t>What is the purpose of a power supply interlock?</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prevent unauthorized changes to the circuit that would void the manufacturer's warranty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shut down the unit if it becomes too hot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ensure that dangerous voltages are removed if the cabinet is opened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To shut off the power supply if too much voltage is produced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G0B13</a:t>
                      </a:r>
                      <a:r>
                        <a:rPr smtClean="false" dirty="false" sz="2800" lang="en-US">
                          <a:solidFill>
                            <a:schemeClr val="bg1">
                              <a:alpha val="0"/>
                            </a:schemeClr>
                          </a:solidFill>
                        </a:rPr>
                        <a:t> ~ </a:t>
                      </a:r>
                      <a:r>
                        <a:rPr smtClean="false" dirty="false" sz="2800" lang="en-GB">
                          <a:solidFill>
                            <a:schemeClr val="bg1">
                              <a:alpha val="0"/>
                            </a:schemeClr>
                          </a:solidFill>
                        </a:rPr>
                        <a:t>What must you do when powering your house from an emergency generator?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Disconnect the incoming utility power feed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the generator is not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all lightning grounds are disconnected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G0B13</a:t>
                      </a:r>
                      <a:r>
                        <a:rPr smtClean="false" dirty="false" sz="2800" lang="en-US">
                          <a:solidFill>
                            <a:schemeClr val="bg1">
                              <a:alpha val="0"/>
                            </a:schemeClr>
                          </a:solidFill>
                        </a:rPr>
                        <a:t> ~ </a:t>
                      </a:r>
                      <a:r>
                        <a:rPr smtClean="false" dirty="false" sz="2800" lang="en-GB">
                          <a:solidFill>
                            <a:schemeClr val="bg1">
                              <a:alpha val="0"/>
                            </a:schemeClr>
                          </a:solidFill>
                        </a:rPr>
                        <a:t>What must you do when powering your house from an emergency generator?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the generator is not grounded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Insure that all lightning grounds are disconnected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G0B13</a:t>
                      </a:r>
                      <a:r>
                        <a:rPr smtClean="false" dirty="false" sz="2800" lang="en-US">
                          <a:solidFill>
                            <a:srgbClr val="FFFFFF"/>
                          </a:solidFill>
                        </a:rPr>
                        <a:t> ~ </a:t>
                      </a:r>
                      <a:r>
                        <a:rPr smtClean="false" dirty="false" sz="2800" lang="en-GB">
                          <a:solidFill>
                            <a:srgbClr val="FFFFFF"/>
                          </a:solidFill>
                        </a:rPr>
                        <a:t>What must you do when powering your house from an emergency generator?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Disconnect the incoming utility power feed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Insure that the generator is not grounded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Insure that all lightning grounds are disconnected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G0B14</a:t>
                      </a:r>
                      <a:r>
                        <a:rPr smtClean="false" dirty="false" sz="2800" lang="en-US">
                          <a:solidFill>
                            <a:schemeClr val="bg1">
                              <a:alpha val="0"/>
                            </a:schemeClr>
                          </a:solidFill>
                        </a:rPr>
                        <a:t> ~ </a:t>
                      </a:r>
                      <a:r>
                        <a:rPr smtClean="false" dirty="false" sz="2800" lang="en-GB">
                          <a:solidFill>
                            <a:schemeClr val="bg1">
                              <a:alpha val="0"/>
                            </a:schemeClr>
                          </a:solidFill>
                        </a:rPr>
                        <a:t>Which of the following is covered by the National Electrical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Acceptable bandwidth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Acceptable modulation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Electrical safety inside the ham shack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exposure limits of the human body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G0B14</a:t>
                      </a:r>
                      <a:r>
                        <a:rPr smtClean="false" dirty="false" sz="2800" lang="en-US">
                          <a:solidFill>
                            <a:schemeClr val="bg1">
                              <a:alpha val="0"/>
                            </a:schemeClr>
                          </a:solidFill>
                        </a:rPr>
                        <a:t> ~ </a:t>
                      </a:r>
                      <a:r>
                        <a:rPr smtClean="false" dirty="false" sz="2800" lang="en-GB">
                          <a:solidFill>
                            <a:schemeClr val="bg1">
                              <a:alpha val="0"/>
                            </a:schemeClr>
                          </a:solidFill>
                        </a:rPr>
                        <a:t>Which of the following is covered by the National Electrical Code?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Acceptable bandwidth limits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Acceptable modulation limits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RF exposure limits of the human body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G0B14</a:t>
                      </a:r>
                      <a:r>
                        <a:rPr smtClean="false" dirty="false" sz="2800" lang="en-US">
                          <a:solidFill>
                            <a:srgbClr val="FFFFFF"/>
                          </a:solidFill>
                        </a:rPr>
                        <a:t> ~ </a:t>
                      </a:r>
                      <a:r>
                        <a:rPr smtClean="false" dirty="false" sz="2800" lang="en-GB">
                          <a:solidFill>
                            <a:srgbClr val="FFFFFF"/>
                          </a:solidFill>
                        </a:rPr>
                        <a:t>Which of the following is covered by the National Electrical Code?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Acceptable bandwidth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Acceptable modulation limits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Electrical safety inside the ham shack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RF exposure limits of the human body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G0B15</a:t>
                      </a:r>
                      <a:r>
                        <a:rPr smtClean="false" dirty="false" sz="2800" lang="en-US">
                          <a:solidFill>
                            <a:schemeClr val="bg1">
                              <a:alpha val="0"/>
                            </a:schemeClr>
                          </a:solidFill>
                        </a:rPr>
                        <a:t> ~ </a:t>
                      </a:r>
                      <a:r>
                        <a:rPr smtClean="false" dirty="false" sz="2800" lang="en-GB">
                          <a:solidFill>
                            <a:schemeClr val="bg1">
                              <a:alpha val="0"/>
                            </a:schemeClr>
                          </a:solidFill>
                        </a:rPr>
                        <a:t>Which of the following is true of an emergency generator installation?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generator should be located in a well-ventilated area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generator must be insulated from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Fuel should be stored near the generator for rapid refueling in case of an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G0B15</a:t>
                      </a:r>
                      <a:r>
                        <a:rPr smtClean="false" dirty="false" sz="2800" lang="en-US">
                          <a:solidFill>
                            <a:schemeClr val="bg1">
                              <a:alpha val="0"/>
                            </a:schemeClr>
                          </a:solidFill>
                        </a:rPr>
                        <a:t> ~ </a:t>
                      </a:r>
                      <a:r>
                        <a:rPr smtClean="false" dirty="false" sz="2800" lang="en-GB">
                          <a:solidFill>
                            <a:schemeClr val="bg1">
                              <a:alpha val="0"/>
                            </a:schemeClr>
                          </a:solidFill>
                        </a:rPr>
                        <a:t>Which of the following is true of an emergency generator installation?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generator must be insulated from ground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Fuel should be stored near the generator for rapid refueling in case of an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G0B15</a:t>
                      </a:r>
                      <a:r>
                        <a:rPr smtClean="false" dirty="false" sz="2800" lang="en-US">
                          <a:solidFill>
                            <a:srgbClr val="FFFFFF"/>
                          </a:solidFill>
                        </a:rPr>
                        <a:t> ~ </a:t>
                      </a:r>
                      <a:r>
                        <a:rPr smtClean="false" dirty="false" sz="2800" lang="en-GB">
                          <a:solidFill>
                            <a:srgbClr val="FFFFFF"/>
                          </a:solidFill>
                        </a:rPr>
                        <a:t>Which of the following is true of an emergency generator installation?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generator should be located in a well-ventilated area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generator must be insulated from ground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Fuel should be stored near the generator for rapid refueling in case of an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Electrical and RF Safety</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G0B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0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Title 1" id="2"/>
          <p:cNvSpPr>
            <a:spLocks noGrp="true"/>
          </p:cNvSpPr>
          <p:nvPr>
            <p:ph type="title"/>
          </p:nvPr>
        </p:nvSpPr>
        <p:spPr>
          <a:xfrm>
            <a:off y="609600" x="1693333"/>
            <a:ext cy="4953000" cx="10363200"/>
          </a:xfrm>
        </p:spPr>
        <p:txBody>
          <a:bodyPr/>
          <a:lstStyle/>
          <a:p>
            <a:r>
              <a:rPr smtClean="false" dirty="false" sz="9600" lang="en-US">
                <a:solidFill>
                  <a:srgbClr val="FFFFFF"/>
                </a:solidFill>
              </a:rPr>
              <a:t>The End</a:t>
            </a:r>
            <a:br>
              <a:rPr smtClean="false" dirty="false" sz="9600" lang="en-US">
                <a:solidFill>
                  <a:srgbClr val="FFFFFF"/>
                </a:solidFill>
              </a:rPr>
            </a:br>
            <a:r>
              <a:rPr smtClean="false" dirty="false" sz="6000" lang="en-US"/>
              <a:t>Is your brain full yet?</a:t>
            </a:r>
            <a:endParaRPr dirty="false" sz="9600" lang="en-US"/>
          </a:p>
        </p:txBody>
      </p:sp>
      <p:sp>
        <p:nvSpPr>
          <p:cNvPr name="Actieknop: Terug 12" id="3">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4">
            <a:hlinkClick r:id="rId3"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Tree>
    <p:extLst>
      <p:ext uri="{BB962C8B-B14F-4D97-AF65-F5344CB8AC3E}">
        <p14:creationId xmlns:p14="http://schemas.microsoft.com/office/powerpoint/2010/main" xmlns="" val="1242550103"/>
      </p:ext>
    </p:extLst>
  </p:cSld>
  <p:clrMapOvr>
    <a:masterClrMapping/>
  </p:clrMapOvr>
</p:sld>
</file>

<file path=ppt/slides/slide5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G1D07</a:t>
                      </a:r>
                      <a:r>
                        <a:rPr smtClean="false" dirty="false" sz="2800" lang="en-US">
                          <a:solidFill>
                            <a:schemeClr val="bg1">
                              <a:alpha val="0"/>
                            </a:schemeClr>
                          </a:solidFill>
                        </a:rPr>
                        <a:t> ~ </a:t>
                      </a:r>
                      <a:r>
                        <a:rPr smtClean="false" dirty="false" sz="2800" lang="en-GB">
                          <a:solidFill>
                            <a:schemeClr val="bg1">
                              <a:alpha val="0"/>
                            </a:schemeClr>
                          </a:solidFill>
                        </a:rPr>
                        <a:t>Volunteer Examiners are accredited by what organization?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Federal Communications Commission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Universal Licensing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Volunteer Examiner Coordinator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Wireless Telecommunications Bureau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97.509(b)(1)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G1D07</a:t>
                      </a:r>
                      <a:r>
                        <a:rPr smtClean="false" dirty="false" sz="2800" lang="en-US">
                          <a:solidFill>
                            <a:schemeClr val="bg1">
                              <a:alpha val="0"/>
                            </a:schemeClr>
                          </a:solidFill>
                        </a:rPr>
                        <a:t> ~ </a:t>
                      </a:r>
                      <a:r>
                        <a:rPr smtClean="false" dirty="false" sz="2800" lang="en-GB">
                          <a:solidFill>
                            <a:schemeClr val="bg1">
                              <a:alpha val="0"/>
                            </a:schemeClr>
                          </a:solidFill>
                        </a:rPr>
                        <a:t>Volunteer Examiners are accredited by what organization?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Federal Communications Commission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Universal Licensing System</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Wireless Telecommunications Bureau</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G1D07</a:t>
                      </a:r>
                      <a:r>
                        <a:rPr smtClean="false" dirty="false" sz="2800" lang="en-US">
                          <a:solidFill>
                            <a:srgbClr val="FFFFFF"/>
                          </a:solidFill>
                        </a:rPr>
                        <a:t> ~ </a:t>
                      </a:r>
                      <a:r>
                        <a:rPr smtClean="false" dirty="false" sz="2800" lang="en-GB">
                          <a:solidFill>
                            <a:srgbClr val="FFFFFF"/>
                          </a:solidFill>
                        </a:rPr>
                        <a:t>Volunteer Examiners are accredited by what organization?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Federal Communications Commission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Universal Licensing System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Volunteer Examiner Coordinator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Wireless Telecommunications Bureau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G1D08</a:t>
                      </a:r>
                      <a:r>
                        <a:rPr smtClean="false" dirty="false" sz="2800" lang="en-US">
                          <a:solidFill>
                            <a:schemeClr val="bg1">
                              <a:alpha val="0"/>
                            </a:schemeClr>
                          </a:solidFill>
                        </a:rPr>
                        <a:t> ~ </a:t>
                      </a:r>
                      <a:r>
                        <a:rPr smtClean="false" dirty="false" sz="2800" lang="en-GB">
                          <a:solidFill>
                            <a:schemeClr val="bg1">
                              <a:alpha val="0"/>
                            </a:schemeClr>
                          </a:solidFill>
                        </a:rPr>
                        <a:t>Which of the following criteria must be met for a non-U.S. citizen to be an accredited Volunteer Examiner?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person must be a resident of the U.S. for a minimum of 5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person must hold an FCC granted Amateur Radio license of General Class or above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person's home citizenship must be in ITU 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None of these choices is correct; a non-U.S. citizen cannot be a Volunteer Examiner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97.509(b)(3)</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G1D08</a:t>
                      </a:r>
                      <a:r>
                        <a:rPr smtClean="false" dirty="false" sz="2800" lang="en-US">
                          <a:solidFill>
                            <a:schemeClr val="bg1">
                              <a:alpha val="0"/>
                            </a:schemeClr>
                          </a:solidFill>
                        </a:rPr>
                        <a:t> ~ </a:t>
                      </a:r>
                      <a:r>
                        <a:rPr smtClean="false" dirty="false" sz="2800" lang="en-GB">
                          <a:solidFill>
                            <a:schemeClr val="bg1">
                              <a:alpha val="0"/>
                            </a:schemeClr>
                          </a:solidFill>
                        </a:rPr>
                        <a:t>Which of the following criteria must be met for a non-U.S. citizen to be an accredited Volunteer Examiner?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person must be a resident of the U.S. for a minimum of 5 years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person's home citizenship must be in ITU region 2</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None of these choices is correct; a non-U.S. citizen cannot be a Volunteer Examiner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G1D08</a:t>
                      </a:r>
                      <a:r>
                        <a:rPr smtClean="false" dirty="false" sz="2800" lang="en-US">
                          <a:solidFill>
                            <a:srgbClr val="FFFFFF"/>
                          </a:solidFill>
                        </a:rPr>
                        <a:t> ~ </a:t>
                      </a:r>
                      <a:r>
                        <a:rPr smtClean="false" dirty="false" sz="2800" lang="en-GB">
                          <a:solidFill>
                            <a:srgbClr val="FFFFFF"/>
                          </a:solidFill>
                        </a:rPr>
                        <a:t>Which of the following criteria must be met for a non-U.S. citizen to be an accredited Volunteer Examiner?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person must be a resident of the U.S. for a minimum of 5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person must hold an FCC granted Amateur Radio license of General Class or above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person's home citizenship must be in ITU 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None of these choices is correct; a non-U.S. citizen cannot be a Volunteer Examiner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G1D09</a:t>
                      </a:r>
                      <a:r>
                        <a:rPr smtClean="false" dirty="false" sz="2800" lang="en-US">
                          <a:solidFill>
                            <a:schemeClr val="bg1">
                              <a:alpha val="0"/>
                            </a:schemeClr>
                          </a:solidFill>
                        </a:rPr>
                        <a:t> ~ </a:t>
                      </a:r>
                      <a:r>
                        <a:rPr smtClean="false" dirty="false" sz="2800" lang="en-GB">
                          <a:solidFill>
                            <a:schemeClr val="bg1">
                              <a:alpha val="0"/>
                            </a:schemeClr>
                          </a:solidFill>
                        </a:rPr>
                        <a:t>How long is a Certificate of Successful Completion of Examination (CSCE) valid for exam element credit?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365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For as long as your current license is valid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97.9(b)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G1D09</a:t>
                      </a:r>
                      <a:r>
                        <a:rPr smtClean="false" dirty="false" sz="2800" lang="en-US">
                          <a:solidFill>
                            <a:schemeClr val="bg1">
                              <a:alpha val="0"/>
                            </a:schemeClr>
                          </a:solidFill>
                        </a:rPr>
                        <a:t> ~ </a:t>
                      </a:r>
                      <a:r>
                        <a:rPr smtClean="false" dirty="false" sz="2800" lang="en-GB">
                          <a:solidFill>
                            <a:schemeClr val="bg1">
                              <a:alpha val="0"/>
                            </a:schemeClr>
                          </a:solidFill>
                        </a:rPr>
                        <a:t>How long is a Certificate of Successful Completion of Examination (CSCE) valid for exam element credit?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180 days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For as long as your current license is valid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G1D09</a:t>
                      </a:r>
                      <a:r>
                        <a:rPr smtClean="false" dirty="false" sz="2800" lang="en-US">
                          <a:solidFill>
                            <a:srgbClr val="FFFFFF"/>
                          </a:solidFill>
                        </a:rPr>
                        <a:t> ~ </a:t>
                      </a:r>
                      <a:r>
                        <a:rPr smtClean="false" dirty="false" sz="2800" lang="en-GB">
                          <a:solidFill>
                            <a:srgbClr val="FFFFFF"/>
                          </a:solidFill>
                        </a:rPr>
                        <a:t>How long is a Certificate of Successful Completion of Examination (CSCE) valid for exam element credit?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180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365 days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For as long as your current license is valid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G1D10</a:t>
                      </a:r>
                      <a:r>
                        <a:rPr smtClean="false" dirty="false" sz="2800" lang="en-US">
                          <a:solidFill>
                            <a:schemeClr val="bg1">
                              <a:alpha val="0"/>
                            </a:schemeClr>
                          </a:solidFill>
                        </a:rPr>
                        <a:t> ~ </a:t>
                      </a:r>
                      <a:r>
                        <a:rPr smtClean="false" dirty="false" sz="2800" lang="en-GB">
                          <a:solidFill>
                            <a:schemeClr val="bg1">
                              <a:alpha val="0"/>
                            </a:schemeClr>
                          </a:solidFill>
                        </a:rPr>
                        <a:t>What is the minimum age that one must be to qualify as an accredited Volunteer Examiner?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18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age limit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97.509(b)(2)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G1D10</a:t>
                      </a:r>
                      <a:r>
                        <a:rPr smtClean="false" dirty="false" sz="2800" lang="en-US">
                          <a:solidFill>
                            <a:schemeClr val="bg1">
                              <a:alpha val="0"/>
                            </a:schemeClr>
                          </a:solidFill>
                        </a:rPr>
                        <a:t> ~ </a:t>
                      </a:r>
                      <a:r>
                        <a:rPr smtClean="false" dirty="false" sz="2800" lang="en-GB">
                          <a:solidFill>
                            <a:schemeClr val="bg1">
                              <a:alpha val="0"/>
                            </a:schemeClr>
                          </a:solidFill>
                        </a:rPr>
                        <a:t>What is the minimum age that one must be to qualify as an accredited Volunteer Examiner?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years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21 years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is no age limit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G1D10</a:t>
                      </a:r>
                      <a:r>
                        <a:rPr smtClean="false" dirty="false" sz="2800" lang="en-US">
                          <a:solidFill>
                            <a:srgbClr val="FFFFFF"/>
                          </a:solidFill>
                        </a:rPr>
                        <a:t> ~ </a:t>
                      </a:r>
                      <a:r>
                        <a:rPr smtClean="false" dirty="false" sz="2800" lang="en-GB">
                          <a:solidFill>
                            <a:srgbClr val="FFFFFF"/>
                          </a:solidFill>
                        </a:rPr>
                        <a:t>What is the minimum age that one must be to qualify as an accredited Volunteer Examiner?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18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21 years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is no age limit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G1D11</a:t>
                      </a:r>
                      <a:r>
                        <a:rPr smtClean="false" dirty="false" sz="2800" lang="en-US">
                          <a:solidFill>
                            <a:schemeClr val="bg1">
                              <a:alpha val="0"/>
                            </a:schemeClr>
                          </a:solidFill>
                        </a:rPr>
                        <a:t> ~ </a:t>
                      </a:r>
                      <a:r>
                        <a:rPr smtClean="false" dirty="false" sz="2800" lang="en-GB">
                          <a:solidFill>
                            <a:schemeClr val="bg1">
                              <a:alpha val="0"/>
                            </a:schemeClr>
                          </a:solidFill>
                        </a:rPr>
                        <a:t>If a person has an expired FCC issued amateur radio license of General Class or higher, what is required before they can receive a new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have a letter from the FCC showing they once held an amateur or commercial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are no requirements other than being able to show a copy of the expired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applicant must be able to produce a copy of a page from a call book published in the USA showing his or her name and address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applicant must pass the current element 2 exam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G1D11</a:t>
                      </a:r>
                      <a:r>
                        <a:rPr smtClean="false" dirty="false" sz="2800" lang="en-US">
                          <a:solidFill>
                            <a:schemeClr val="bg1">
                              <a:alpha val="0"/>
                            </a:schemeClr>
                          </a:solidFill>
                        </a:rPr>
                        <a:t> ~ </a:t>
                      </a:r>
                      <a:r>
                        <a:rPr smtClean="false" dirty="false" sz="2800" lang="en-GB">
                          <a:solidFill>
                            <a:schemeClr val="bg1">
                              <a:alpha val="0"/>
                            </a:schemeClr>
                          </a:solidFill>
                        </a:rPr>
                        <a:t>If a person has an expired FCC issued amateur radio license of General Class or higher, what is required before they can receive a new license?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They must have a letter from the FCC showing they once held an amateur or commercial license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There are no requirements other than being able to show a copy of the expired license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applicant must be able to produce a copy of a page from a call book published in the USA showing his or her name and address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G1D11</a:t>
                      </a:r>
                      <a:r>
                        <a:rPr smtClean="false" dirty="false" sz="2800" lang="en-US">
                          <a:solidFill>
                            <a:srgbClr val="FFFFFF"/>
                          </a:solidFill>
                        </a:rPr>
                        <a:t> ~ </a:t>
                      </a:r>
                      <a:r>
                        <a:rPr smtClean="false" dirty="false" sz="2800" lang="en-GB">
                          <a:solidFill>
                            <a:srgbClr val="FFFFFF"/>
                          </a:solidFill>
                        </a:rPr>
                        <a:t>If a person has an expired FCC issued amateur radio license of General Class or higher, what is required before they can receive a new license?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They must have a letter from the FCC showing they once held an amateur or commercial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There are no requirements other than being able to show a copy of the expired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applicant must be able to produce a copy of a page from a call book published in the USA showing his or her name and address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applicant must pass the current element 2 exam</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G1D</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G1E01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G1E02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G1E03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G1E04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G1E05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G1E06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G1E07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G1E08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G1E09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G1E11</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G1E12</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G1E13</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Commission's Rules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G1E</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Control categories; repeater regulations; harmful interference; third party rules; ITU regions; automatically controlled digital station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5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G1E01</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disqualify a third party from participating in stating a message over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party's amateur license has been revoked and not reinstated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not a U.S. citizen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a licensed amateur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speaking in a language other than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97.115(b)(2)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G1E01</a:t>
                      </a:r>
                      <a:r>
                        <a:rPr smtClean="false" dirty="false" sz="2800" lang="en-US">
                          <a:solidFill>
                            <a:schemeClr val="bg1">
                              <a:alpha val="0"/>
                            </a:schemeClr>
                          </a:solidFill>
                        </a:rPr>
                        <a:t> ~ </a:t>
                      </a:r>
                      <a:r>
                        <a:rPr smtClean="false" dirty="false" sz="2800" lang="en-GB">
                          <a:solidFill>
                            <a:schemeClr val="bg1">
                              <a:alpha val="0"/>
                            </a:schemeClr>
                          </a:solidFill>
                        </a:rPr>
                        <a:t>Which of the following would disqualify a third party from participating in stating a message over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not a U.S. citizen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a licensed amateur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third party is speaking in a language other than English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G1E01</a:t>
                      </a:r>
                      <a:r>
                        <a:rPr smtClean="false" dirty="false" sz="2800" lang="en-US">
                          <a:solidFill>
                            <a:srgbClr val="FFFFFF"/>
                          </a:solidFill>
                        </a:rPr>
                        <a:t> ~ </a:t>
                      </a:r>
                      <a:r>
                        <a:rPr smtClean="false" dirty="false" sz="2800" lang="en-GB">
                          <a:solidFill>
                            <a:srgbClr val="FFFFFF"/>
                          </a:solidFill>
                        </a:rPr>
                        <a:t>Which of the following would disqualify a third party from participating in stating a message over an amateur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third party's amateur license has been revoked and not reinstated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third party is not a U.S. citizen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third party is a licensed amateur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third party is speaking in a language other than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G1E02</a:t>
                      </a:r>
                      <a:r>
                        <a:rPr smtClean="false" dirty="false" sz="2800" lang="en-US">
                          <a:solidFill>
                            <a:schemeClr val="bg1">
                              <a:alpha val="0"/>
                            </a:schemeClr>
                          </a:solidFill>
                        </a:rPr>
                        <a:t> ~ </a:t>
                      </a:r>
                      <a:r>
                        <a:rPr smtClean="false" dirty="false" sz="2800" lang="en-GB">
                          <a:solidFill>
                            <a:schemeClr val="bg1">
                              <a:alpha val="0"/>
                            </a:schemeClr>
                          </a:solidFill>
                        </a:rPr>
                        <a:t>When may a 10-meter repeater retransmit the 2-meter signal from a station having a Technician Class control operator?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Under no circumstances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if the station on 10-meters is operating under a Special Temporary Authorization allowing such retransmission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during an FCC declared general state of communications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if the 10-meter repeater control operator holds at least a General Class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97.205(b)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G1E02</a:t>
                      </a:r>
                      <a:r>
                        <a:rPr smtClean="false" dirty="false" sz="2800" lang="en-US">
                          <a:solidFill>
                            <a:schemeClr val="bg1">
                              <a:alpha val="0"/>
                            </a:schemeClr>
                          </a:solidFill>
                        </a:rPr>
                        <a:t> ~ </a:t>
                      </a:r>
                      <a:r>
                        <a:rPr smtClean="false" dirty="false" sz="2800" lang="en-GB">
                          <a:solidFill>
                            <a:schemeClr val="bg1">
                              <a:alpha val="0"/>
                            </a:schemeClr>
                          </a:solidFill>
                        </a:rPr>
                        <a:t>When may a 10-meter repeater retransmit the 2-meter signal from a station having a Technician Class control operator?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Under no circumstances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if the station on 10-meters is operating under a Special Temporary Authorization allowing such retransmission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during an FCC declared general state of communications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G1E02</a:t>
                      </a:r>
                      <a:r>
                        <a:rPr smtClean="false" dirty="false" sz="2800" lang="en-US">
                          <a:solidFill>
                            <a:srgbClr val="FFFFFF"/>
                          </a:solidFill>
                        </a:rPr>
                        <a:t> ~ </a:t>
                      </a:r>
                      <a:r>
                        <a:rPr smtClean="false" dirty="false" sz="2800" lang="en-GB">
                          <a:solidFill>
                            <a:srgbClr val="FFFFFF"/>
                          </a:solidFill>
                        </a:rPr>
                        <a:t>When may a 10-meter repeater retransmit the 2-meter signal from a station having a Technician Class control operator?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Under no circumstances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if the station on 10-meters is operating under a Special Temporary Authorization allowing such retransmission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during an FCC declared general state of communications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if the 10-meter repeater control operator holds at least a General Class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5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G1E03</a:t>
                      </a:r>
                      <a:r>
                        <a:rPr smtClean="false" dirty="false" sz="2800" lang="en-US">
                          <a:solidFill>
                            <a:schemeClr val="bg1">
                              <a:alpha val="0"/>
                            </a:schemeClr>
                          </a:solidFill>
                        </a:rPr>
                        <a:t> ~ </a:t>
                      </a:r>
                      <a:r>
                        <a:rPr smtClean="false" dirty="false" sz="2800" lang="en-GB">
                          <a:solidFill>
                            <a:schemeClr val="bg1">
                              <a:alpha val="0"/>
                            </a:schemeClr>
                          </a:solidFill>
                        </a:rPr>
                        <a:t>What is required to conduct communications with a digital station operating under automatic control outside the automatic control band segments?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station initiating the contact must be under local or remote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interrogating transmission must be made by another automatically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third party traffic maybe be 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 of the interrogating station must hold an Extra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97.221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G1E03</a:t>
                      </a:r>
                      <a:r>
                        <a:rPr smtClean="false" dirty="false" sz="2800" lang="en-US">
                          <a:solidFill>
                            <a:schemeClr val="bg1">
                              <a:alpha val="0"/>
                            </a:schemeClr>
                          </a:solidFill>
                        </a:rPr>
                        <a:t> ~ </a:t>
                      </a:r>
                      <a:r>
                        <a:rPr smtClean="false" dirty="false" sz="2800" lang="en-GB">
                          <a:solidFill>
                            <a:schemeClr val="bg1">
                              <a:alpha val="0"/>
                            </a:schemeClr>
                          </a:solidFill>
                        </a:rPr>
                        <a:t>What is required to conduct communications with a digital station operating under automatic control outside the automatic control band segments?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interrogating transmission must be made by another automatically controlled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No third party traffic maybe be transmitted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 of the interrogating station must hold an Extra</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G1E03</a:t>
                      </a:r>
                      <a:r>
                        <a:rPr smtClean="false" dirty="false" sz="2800" lang="en-US">
                          <a:solidFill>
                            <a:srgbClr val="FFFFFF"/>
                          </a:solidFill>
                        </a:rPr>
                        <a:t> ~ </a:t>
                      </a:r>
                      <a:r>
                        <a:rPr smtClean="false" dirty="false" sz="2800" lang="en-GB">
                          <a:solidFill>
                            <a:srgbClr val="FFFFFF"/>
                          </a:solidFill>
                        </a:rPr>
                        <a:t>What is required to conduct communications with a digital station operating under automatic control outside the automatic control band segments?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station initiating the contact must be under local or remote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interrogating transmission must be made by another automatically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No third party traffic maybe be transmitted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control operator of the interrogating station must hold an Extra</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G1A02</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phone operation prohibited?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G1A02</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phone operation prohibited?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17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G1A02</a:t>
                      </a:r>
                      <a:r>
                        <a:rPr smtClean="false" dirty="false" sz="2800" lang="en-US">
                          <a:solidFill>
                            <a:srgbClr val="FFFFFF"/>
                          </a:solidFill>
                        </a:rPr>
                        <a:t> ~ </a:t>
                      </a:r>
                      <a:r>
                        <a:rPr smtClean="false" dirty="false" sz="2800" lang="en-GB">
                          <a:solidFill>
                            <a:srgbClr val="FFFFFF"/>
                          </a:solidFill>
                        </a:rPr>
                        <a:t>On which of the following bands is phone operation prohibited?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17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G1E04</a:t>
                      </a:r>
                      <a:r>
                        <a:rPr smtClean="false" dirty="false" sz="2800" lang="en-US">
                          <a:solidFill>
                            <a:schemeClr val="bg1">
                              <a:alpha val="0"/>
                            </a:schemeClr>
                          </a:solidFill>
                        </a:rPr>
                        <a:t> ~ </a:t>
                      </a:r>
                      <a:r>
                        <a:rPr smtClean="false" dirty="false" sz="2800" lang="en-GB">
                          <a:solidFill>
                            <a:schemeClr val="bg1">
                              <a:alpha val="0"/>
                            </a:schemeClr>
                          </a:solidFill>
                        </a:rPr>
                        <a:t>Which of the following conditions require a licensed Amateur Radio operator to take specific steps to avoid harmful interference to other users or facilities?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operating within one mile of an FCC Monitoring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using a band where the Amateur Service is secondary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a station is transmitting spread spectrum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97.13(b), 97.303, 97.311(b)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G1E04</a:t>
                      </a:r>
                      <a:r>
                        <a:rPr smtClean="false" dirty="false" sz="2800" lang="en-US">
                          <a:solidFill>
                            <a:schemeClr val="bg1">
                              <a:alpha val="0"/>
                            </a:schemeClr>
                          </a:solidFill>
                        </a:rPr>
                        <a:t> ~ </a:t>
                      </a:r>
                      <a:r>
                        <a:rPr smtClean="false" dirty="false" sz="2800" lang="en-GB">
                          <a:solidFill>
                            <a:schemeClr val="bg1">
                              <a:alpha val="0"/>
                            </a:schemeClr>
                          </a:solidFill>
                        </a:rPr>
                        <a:t>Which of the following conditions require a licensed Amateur Radio operator to take specific steps to avoid harmful interference to other users or facilities?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operating within one mile of an FCC Monitoring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using a band where the Amateur Service is secondary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a station is transmitting spread spectrum emissions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G1E04</a:t>
                      </a:r>
                      <a:r>
                        <a:rPr smtClean="false" dirty="false" sz="2800" lang="en-US">
                          <a:solidFill>
                            <a:srgbClr val="FFFFFF"/>
                          </a:solidFill>
                        </a:rPr>
                        <a:t> ~ </a:t>
                      </a:r>
                      <a:r>
                        <a:rPr smtClean="false" dirty="false" sz="2800" lang="en-GB">
                          <a:solidFill>
                            <a:srgbClr val="FFFFFF"/>
                          </a:solidFill>
                        </a:rPr>
                        <a:t>Which of the following conditions require a licensed Amateur Radio operator to take specific steps to avoid harmful interference to other users or facilities?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operating within one mile of an FCC Monitoring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using a band where the Amateur Service is secondary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a station is transmitting spread spectrum emissions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G1E05</a:t>
                      </a:r>
                      <a:r>
                        <a:rPr smtClean="false" dirty="false" sz="2800" lang="en-US">
                          <a:solidFill>
                            <a:schemeClr val="bg1">
                              <a:alpha val="0"/>
                            </a:schemeClr>
                          </a:solidFill>
                        </a:rPr>
                        <a:t> ~ </a:t>
                      </a:r>
                      <a:r>
                        <a:rPr smtClean="false" dirty="false" sz="2800" lang="en-GB">
                          <a:solidFill>
                            <a:schemeClr val="bg1">
                              <a:alpha val="0"/>
                            </a:schemeClr>
                          </a:solidFill>
                        </a:rPr>
                        <a:t>What types of messages for a third party in another country may be transmitted by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message, as long as the amateur operator is not paid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messages for other licensed amateurs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messages relating to Amateur Radio or remarks of a personal character, or messages relating to emergencies or disaster relief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messages, as long as the text of the message is recorded in the station log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97.115(a)(2),97.117</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G1E05</a:t>
                      </a:r>
                      <a:r>
                        <a:rPr smtClean="false" dirty="false" sz="2800" lang="en-US">
                          <a:solidFill>
                            <a:schemeClr val="bg1">
                              <a:alpha val="0"/>
                            </a:schemeClr>
                          </a:solidFill>
                        </a:rPr>
                        <a:t> ~ </a:t>
                      </a:r>
                      <a:r>
                        <a:rPr smtClean="false" dirty="false" sz="2800" lang="en-GB">
                          <a:solidFill>
                            <a:schemeClr val="bg1">
                              <a:alpha val="0"/>
                            </a:schemeClr>
                          </a:solidFill>
                        </a:rPr>
                        <a:t>What types of messages for a third party in another country may be transmitted by an amateur station?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message, as long as the amateur operator is not paid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messages for other licensed amateurs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messages, as long as the text of the message is recorded in the station log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G1E05</a:t>
                      </a:r>
                      <a:r>
                        <a:rPr smtClean="false" dirty="false" sz="2800" lang="en-US">
                          <a:solidFill>
                            <a:srgbClr val="FFFFFF"/>
                          </a:solidFill>
                        </a:rPr>
                        <a:t> ~ </a:t>
                      </a:r>
                      <a:r>
                        <a:rPr smtClean="false" dirty="false" sz="2800" lang="en-GB">
                          <a:solidFill>
                            <a:srgbClr val="FFFFFF"/>
                          </a:solidFill>
                        </a:rPr>
                        <a:t>What types of messages for a third party in another country may be transmitted by an amateur station?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message, as long as the amateur operator is not paid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messages for other licensed amateurs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messages relating to Amateur Radio or remarks of a personal character, or messages relating to emergencies or disaster relief</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messages, as long as the text of the message is recorded in the station log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G1E06</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in the event of interference between a coordinated repeater and an uncoordinated repeater?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licensee of the uncoordinated repeater has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licensee of the coordinated repeater has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Both repeater licensees share equal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coordinator bears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97.205(c)</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G1E06</a:t>
                      </a:r>
                      <a:r>
                        <a:rPr smtClean="false" dirty="false" sz="2800" lang="en-US">
                          <a:solidFill>
                            <a:schemeClr val="bg1">
                              <a:alpha val="0"/>
                            </a:schemeClr>
                          </a:solidFill>
                        </a:rPr>
                        <a:t> ~ </a:t>
                      </a:r>
                      <a:r>
                        <a:rPr smtClean="false" dirty="false" sz="2800" lang="en-GB">
                          <a:solidFill>
                            <a:schemeClr val="bg1">
                              <a:alpha val="0"/>
                            </a:schemeClr>
                          </a:solidFill>
                        </a:rPr>
                        <a:t>Which of the following applies in the event of interference between a coordinated repeater and an uncoordinated repeater?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licensee of the coordinated repeater has primary responsibility to resolve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Both repeater licensees share equal responsibility to resolve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frequency coordinator bears primary responsibility to resolve the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G1E06</a:t>
                      </a:r>
                      <a:r>
                        <a:rPr smtClean="false" dirty="false" sz="2800" lang="en-US">
                          <a:solidFill>
                            <a:srgbClr val="FFFFFF"/>
                          </a:solidFill>
                        </a:rPr>
                        <a:t> ~ </a:t>
                      </a:r>
                      <a:r>
                        <a:rPr smtClean="false" dirty="false" sz="2800" lang="en-GB">
                          <a:solidFill>
                            <a:srgbClr val="FFFFFF"/>
                          </a:solidFill>
                        </a:rPr>
                        <a:t>Which of the following applies in the event of interference between a coordinated repeater and an uncoordinated repeater?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licensee of the uncoordinated repeater has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licensee of the coordinated repeater has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Both repeater licensees share equal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frequency coordinator bears primary responsibility to resolve the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G1E07</a:t>
                      </a:r>
                      <a:r>
                        <a:rPr smtClean="false" dirty="false" sz="2800" lang="en-US">
                          <a:solidFill>
                            <a:schemeClr val="bg1">
                              <a:alpha val="0"/>
                            </a:schemeClr>
                          </a:solidFill>
                        </a:rPr>
                        <a:t> ~ </a:t>
                      </a:r>
                      <a:r>
                        <a:rPr smtClean="false" dirty="false" sz="2800" lang="en-GB">
                          <a:solidFill>
                            <a:schemeClr val="bg1">
                              <a:alpha val="0"/>
                            </a:schemeClr>
                          </a:solidFill>
                        </a:rPr>
                        <a:t>With which foreign countries is third party traffic prohibited, except for messages directly involving emergencies or disaster relief communications?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Countries in ITU 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Countries in ITU Region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Every foreign country, unless there is a third party agreement in effect with that country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country which is not a member of the International Amateur Radio Union (IARU)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97.115(a)(2)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G1E07</a:t>
                      </a:r>
                      <a:r>
                        <a:rPr smtClean="false" dirty="false" sz="2800" lang="en-US">
                          <a:solidFill>
                            <a:schemeClr val="bg1">
                              <a:alpha val="0"/>
                            </a:schemeClr>
                          </a:solidFill>
                        </a:rPr>
                        <a:t> ~ </a:t>
                      </a:r>
                      <a:r>
                        <a:rPr smtClean="false" dirty="false" sz="2800" lang="en-GB">
                          <a:solidFill>
                            <a:schemeClr val="bg1">
                              <a:alpha val="0"/>
                            </a:schemeClr>
                          </a:solidFill>
                        </a:rPr>
                        <a:t>With which foreign countries is third party traffic prohibited, except for messages directly involving emergencies or disaster relief communications?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Countries in ITU Region 2</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Countries in ITU Region 1</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country which is not a member of the International Amateur Radio Union (IARU)</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G1E07</a:t>
                      </a:r>
                      <a:r>
                        <a:rPr smtClean="false" dirty="false" sz="2800" lang="en-US">
                          <a:solidFill>
                            <a:srgbClr val="FFFFFF"/>
                          </a:solidFill>
                        </a:rPr>
                        <a:t> ~ </a:t>
                      </a:r>
                      <a:r>
                        <a:rPr smtClean="false" dirty="false" sz="2800" lang="en-GB">
                          <a:solidFill>
                            <a:srgbClr val="FFFFFF"/>
                          </a:solidFill>
                        </a:rPr>
                        <a:t>With which foreign countries is third party traffic prohibited, except for messages directly involving emergencies or disaster relief communications?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Countries in ITU Region 2</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Countries in ITU Region 1</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Every foreign country, unless there is a third party agreement in effect with that country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country which is not a member of the International Amateur Radio Union (IARU)</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requirement for a non-licensed person to communicate with a foreign Amateur Radio station from a station with an FCC-granted license at which an FCC licensed control operator is present?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Information must be exchanged in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foreign amateur station must be in a country with which the United States has a third party agreement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 must have at least a General Class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97.115(a)(b)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requirement for a non-licensed person to communicate with a foreign Amateur Radio station from a station with an FCC-granted license at which an FCC licensed control operator is present?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Information must be exchanged in English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control operator must have at least a General Class license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G1E08</a:t>
                      </a:r>
                      <a:r>
                        <a:rPr smtClean="false" dirty="false" sz="2800" lang="en-US">
                          <a:solidFill>
                            <a:srgbClr val="FFFFFF"/>
                          </a:solidFill>
                        </a:rPr>
                        <a:t> ~ </a:t>
                      </a:r>
                      <a:r>
                        <a:rPr smtClean="false" dirty="false" sz="2800" lang="en-GB">
                          <a:solidFill>
                            <a:srgbClr val="FFFFFF"/>
                          </a:solidFill>
                        </a:rPr>
                        <a:t>Which of the following is a requirement for a non-licensed person to communicate with a foreign Amateur Radio station from a station with an FCC-granted license at which an FCC licensed control operator is present?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Information must be exchanged in English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foreign amateur station must be in a country with which the United States has a third party agreement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control operator must have at least a General Class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G1E09</a:t>
                      </a:r>
                      <a:r>
                        <a:rPr smtClean="false" dirty="false" sz="2800" lang="en-US">
                          <a:solidFill>
                            <a:schemeClr val="bg1">
                              <a:alpha val="0"/>
                            </a:schemeClr>
                          </a:solidFill>
                        </a:rPr>
                        <a:t> ~ </a:t>
                      </a:r>
                      <a:r>
                        <a:rPr smtClean="false" dirty="false" sz="2800" lang="en-GB">
                          <a:solidFill>
                            <a:schemeClr val="bg1">
                              <a:alpha val="0"/>
                            </a:schemeClr>
                          </a:solidFill>
                        </a:rPr>
                        <a:t>What language must be used when identifying your station if you are using a language other than English in making a contact using phone emission?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language being used for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language recognized by the United 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English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English, Spanish, French, or German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97.119(b)(2)</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G1E09</a:t>
                      </a:r>
                      <a:r>
                        <a:rPr smtClean="false" dirty="false" sz="2800" lang="en-US">
                          <a:solidFill>
                            <a:schemeClr val="bg1">
                              <a:alpha val="0"/>
                            </a:schemeClr>
                          </a:solidFill>
                        </a:rPr>
                        <a:t> ~ </a:t>
                      </a:r>
                      <a:r>
                        <a:rPr smtClean="false" dirty="false" sz="2800" lang="en-GB">
                          <a:solidFill>
                            <a:schemeClr val="bg1">
                              <a:alpha val="0"/>
                            </a:schemeClr>
                          </a:solidFill>
                        </a:rPr>
                        <a:t>What language must be used when identifying your station if you are using a language other than English in making a contact using phone emission?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language being used for the contact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language recognized by the United Nations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English, Spanish, French, or German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G1E09</a:t>
                      </a:r>
                      <a:r>
                        <a:rPr smtClean="false" dirty="false" sz="2800" lang="en-US">
                          <a:solidFill>
                            <a:srgbClr val="FFFFFF"/>
                          </a:solidFill>
                        </a:rPr>
                        <a:t> ~ </a:t>
                      </a:r>
                      <a:r>
                        <a:rPr smtClean="false" dirty="false" sz="2800" lang="en-GB">
                          <a:solidFill>
                            <a:srgbClr val="FFFFFF"/>
                          </a:solidFill>
                        </a:rPr>
                        <a:t>What language must be used when identifying your station if you are using a language other than English in making a contact using phone emission?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language being used for the contact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language recognized by the United Nations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English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English, Spanish, French, or German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the FCC term for an unattended digital station that transfers messages to and from the Internet?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Robotically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Automatically controlled digital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Fail-safe digital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97.221</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G1E11</a:t>
                      </a:r>
                      <a:r>
                        <a:rPr smtClean="false" dirty="false" sz="2800" lang="en-US">
                          <a:solidFill>
                            <a:schemeClr val="bg1">
                              <a:alpha val="0"/>
                            </a:schemeClr>
                          </a:solidFill>
                        </a:rPr>
                        <a:t> ~ </a:t>
                      </a:r>
                      <a:r>
                        <a:rPr smtClean="false" dirty="false" sz="2800" lang="en-GB">
                          <a:solidFill>
                            <a:schemeClr val="bg1">
                              <a:alpha val="0"/>
                            </a:schemeClr>
                          </a:solidFill>
                        </a:rPr>
                        <a:t>Which of the following is the FCC term for an unattended digital station that transfers messages to and from the Internet?</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Locally controlled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Robotically controlled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Fail-safe digital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G1E11</a:t>
                      </a:r>
                      <a:r>
                        <a:rPr smtClean="false" dirty="false" sz="2800" lang="en-US">
                          <a:solidFill>
                            <a:srgbClr val="FFFFFF"/>
                          </a:solidFill>
                        </a:rPr>
                        <a:t> ~ </a:t>
                      </a:r>
                      <a:r>
                        <a:rPr smtClean="false" dirty="false" sz="2800" lang="en-GB">
                          <a:solidFill>
                            <a:srgbClr val="FFFFFF"/>
                          </a:solidFill>
                        </a:rPr>
                        <a:t>Which of the following is the FCC term for an unattended digital station that transfers messages to and from the Internet?</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Robotically controlled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Automatically controlled digital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Fail-safe digital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G1E12</a:t>
                      </a:r>
                      <a:r>
                        <a:rPr smtClean="false" dirty="false" sz="2800" lang="en-US">
                          <a:solidFill>
                            <a:schemeClr val="bg1">
                              <a:alpha val="0"/>
                            </a:schemeClr>
                          </a:solidFill>
                        </a:rPr>
                        <a:t> ~ </a:t>
                      </a:r>
                      <a:r>
                        <a:rPr smtClean="false" dirty="false" sz="2800" lang="en-GB">
                          <a:solidFill>
                            <a:schemeClr val="bg1">
                              <a:alpha val="0"/>
                            </a:schemeClr>
                          </a:solidFill>
                        </a:rPr>
                        <a:t>Under what circumstances are messages that are sent via digital modes exempt from Part 97 third party rules that apply to other modes of communication?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Under no circumstances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messages are encrypted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messages are not encrypted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under automatic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97.115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G1E12</a:t>
                      </a:r>
                      <a:r>
                        <a:rPr smtClean="false" dirty="false" sz="2800" lang="en-US">
                          <a:solidFill>
                            <a:schemeClr val="bg1">
                              <a:alpha val="0"/>
                            </a:schemeClr>
                          </a:solidFill>
                        </a:rPr>
                        <a:t> ~ </a:t>
                      </a:r>
                      <a:r>
                        <a:rPr smtClean="false" dirty="false" sz="2800" lang="en-GB">
                          <a:solidFill>
                            <a:schemeClr val="bg1">
                              <a:alpha val="0"/>
                            </a:schemeClr>
                          </a:solidFill>
                        </a:rPr>
                        <a:t>Under what circumstances are messages that are sent via digital modes exempt from Part 97 third party rules that apply to other modes of communication?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messages are encrypted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messages are not encrypted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under automatic control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G1E12</a:t>
                      </a:r>
                      <a:r>
                        <a:rPr smtClean="false" dirty="false" sz="2800" lang="en-US">
                          <a:solidFill>
                            <a:srgbClr val="FFFFFF"/>
                          </a:solidFill>
                        </a:rPr>
                        <a:t> ~ </a:t>
                      </a:r>
                      <a:r>
                        <a:rPr smtClean="false" dirty="false" sz="2800" lang="en-GB">
                          <a:solidFill>
                            <a:srgbClr val="FFFFFF"/>
                          </a:solidFill>
                        </a:rPr>
                        <a:t>Under what circumstances are messages that are sent via digital modes exempt from Part 97 third party rules that apply to other modes of communication?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Under no circumstances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messages are encrypted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messages are not encrypted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under automatic control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G1E13</a:t>
                      </a:r>
                      <a:r>
                        <a:rPr smtClean="false" dirty="false" sz="2800" lang="en-US">
                          <a:solidFill>
                            <a:schemeClr val="bg1">
                              <a:alpha val="0"/>
                            </a:schemeClr>
                          </a:solidFill>
                        </a:rPr>
                        <a:t> ~ </a:t>
                      </a:r>
                      <a:r>
                        <a:rPr smtClean="false" dirty="false" sz="2800" lang="en-GB">
                          <a:solidFill>
                            <a:schemeClr val="bg1">
                              <a:alpha val="0"/>
                            </a:schemeClr>
                          </a:solidFill>
                        </a:rPr>
                        <a:t>On what bands may automatically controlled stations transmitting RTTY or data emissions communicate with other automatically controlled digital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any band segment where digital operation is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Anywhere in the non-phone segments of the 10-meter or shorter wavelength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in the non-phone Extra Class segments of the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Anywhere in the 1.25-meter or shorter wavelength bands, and in specified segments of the 80-meter through 2-meter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97.221, 97.305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G1E13</a:t>
                      </a:r>
                      <a:r>
                        <a:rPr smtClean="false" dirty="false" sz="2800" lang="en-US">
                          <a:solidFill>
                            <a:schemeClr val="bg1">
                              <a:alpha val="0"/>
                            </a:schemeClr>
                          </a:solidFill>
                        </a:rPr>
                        <a:t> ~ </a:t>
                      </a:r>
                      <a:r>
                        <a:rPr smtClean="false" dirty="false" sz="2800" lang="en-GB">
                          <a:solidFill>
                            <a:schemeClr val="bg1">
                              <a:alpha val="0"/>
                            </a:schemeClr>
                          </a:solidFill>
                        </a:rPr>
                        <a:t>On what bands may automatically controlled stations transmitting RTTY or data emissions communicate with other automatically controlled digital stations?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 any band segment where digital operation is permitted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Anywhere in the non-phone segments of the 10-meter or shorter wavelength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in the non-phone Extra Class segments of the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G1E13</a:t>
                      </a:r>
                      <a:r>
                        <a:rPr smtClean="false" dirty="false" sz="2800" lang="en-US">
                          <a:solidFill>
                            <a:srgbClr val="FFFFFF"/>
                          </a:solidFill>
                        </a:rPr>
                        <a:t> ~ </a:t>
                      </a:r>
                      <a:r>
                        <a:rPr smtClean="false" dirty="false" sz="2800" lang="en-GB">
                          <a:solidFill>
                            <a:srgbClr val="FFFFFF"/>
                          </a:solidFill>
                        </a:rPr>
                        <a:t>On what bands may automatically controlled stations transmitting RTTY or data emissions communicate with other automatically controlled digital stations?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 any band segment where digital operation is permitted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Anywhere in the non-phone segments of the 10-meter or shorter wavelength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in the non-phone Extra Class segments of the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Anywhere in the 1.25-meter or shorter wavelength bands, and in specified segments of the 80-meter through 2-meter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G1E</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6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Groups, SINGLE_SLIDE}" name="Table 1" id="2"/>
          <p:cNvGraphicFramePr>
            <a:graphicFrameLocks noGrp="true"/>
          </p:cNvGraphicFramePr>
          <p:nvPr>
            <p:extLst>
              <p:ext uri="{D42A27DB-BD31-4B8C-83A1-F6EECF244321}">
                <p14:modId xmlns:p14="http://schemas.microsoft.com/office/powerpoint/2010/main" xmlns="" val="1420333873"/>
              </p:ext>
            </p:extLst>
          </p:nvPr>
        </p:nvGraphicFramePr>
        <p:xfrm>
          <a:off y="838200" x="1066799"/>
          <a:ext cy="5223933" cx="10744200"/>
        </p:xfrm>
        <a:graphic>
          <a:graphicData uri="http://schemas.openxmlformats.org/drawingml/2006/table">
            <a:tbl>
              <a:tblPr bandRow="true" lastRow="true" firstRow="true">
                <a:tableStyleId>{5C22544A-7EE6-4342-B048-85BDC9FD1C3A}</a:tableStyleId>
              </a:tblPr>
              <a:tblGrid>
                <a:gridCol w="1039762"/>
                <a:gridCol w="8180439"/>
                <a:gridCol w="1523999"/>
              </a:tblGrid>
              <a:tr h="474903">
                <a:tc gridSpan="2">
                  <a:txBody>
                    <a:bodyPr/>
                    <a:lstStyle/>
                    <a:p>
                      <a:r>
                        <a:rPr smtClean="false" dirty="false" lang="en-US"/>
                        <a:t>Group</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c hMerge="true">
                  <a:txBody>
                    <a:bodyPr/>
                    <a:lstStyle/>
                    <a:p>
                      <a:endParaRPr dirty="false" lang="en-US"/>
                    </a:p>
                  </a:txBody>
                  <a:tcPr/>
                </a:tc>
                <a:tc>
                  <a:txBody>
                    <a:bodyPr/>
                    <a:lstStyle/>
                    <a:p>
                      <a:r>
                        <a:rPr smtClean="false" dirty="false" lang="en-US"/>
                        <a:t>Question</a:t>
                      </a:r>
                      <a:r>
                        <a:rPr smtClean="false" dirty="false" baseline="0" lang="en-US"/>
                        <a:t>s</a:t>
                      </a:r>
                      <a:endParaRPr dirty="false" lang="en-US"/>
                    </a:p>
                  </a:txBody>
                  <a:tcPr>
                    <a:lnL cmpd="sng" w="12700">
                      <a:noFill/>
                    </a:lnL>
                    <a:lnR cmpd="sng" w="12700">
                      <a:noFill/>
                    </a:lnR>
                    <a:lnT cmpd="sng" w="12700">
                      <a:noFill/>
                    </a:lnT>
                    <a:lnB cmpd="sng" w="38100">
                      <a:noFill/>
                    </a:lnB>
                    <a:lnTlToBr cmpd="sng" w="12700">
                      <a:noFill/>
                      <a:prstDash val="solid"/>
                    </a:lnTlToBr>
                    <a:lnBlToTr cmpd="sng" w="12700">
                      <a:noFill/>
                      <a:prstDash val="solid"/>
                    </a:lnBlToTr>
                  </a:tcPr>
                </a:tc>
              </a:tr>
              <a:tr h="474903">
                <a:tc>
                  <a:txBody>
                    <a:bodyPr/>
                    <a:lstStyle/>
                    <a:p>
                      <a:r>
                        <a:rPr smtClean="false" dirty="false" lang="en-US">
                          <a:hlinkClick r:id="rId5" action="ppaction://hlinksldjump"/>
                        </a:rPr>
                        <a:t>G2A</a:t>
                      </a:r>
                      <a:r>
                        <a:rPr smtClean="false" dirty="false" lang="en-US">
                          <a:hlinkClick r:id="rId7"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Phone operating procedures; USB/LSB conventions; procedural signals; breaking into a contact; VOX operation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8" action="ppaction://hlinksldjump"/>
                        </a:rPr>
                        <a:t>G2B</a:t>
                      </a:r>
                      <a:r>
                        <a:rPr smtClean="false" dirty="false" lang="en-US">
                          <a:hlinkClick r:id="rId10"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Operating courtesy; band plans; emergencies, including drills and emergency communications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12</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1" action="ppaction://hlinksldjump"/>
                        </a:rPr>
                        <a:t>G2C</a:t>
                      </a:r>
                      <a:r>
                        <a:rPr smtClean="false" dirty="false" lang="en-US">
                          <a:hlinkClick r:id="rId13"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CW operating procedures and procedural signals; Q signals and common abbreviations: full break in</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4" action="ppaction://hlinksldjump"/>
                        </a:rPr>
                        <a:t>G2D</a:t>
                      </a:r>
                      <a:r>
                        <a:rPr smtClean="false" dirty="false" lang="en-US">
                          <a:hlinkClick r:id="rId16"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Amateur Auxiliary; minimizing interference; HF operations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11</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lang="en-US">
                          <a:hlinkClick r:id="rId17" action="ppaction://hlinksldjump"/>
                        </a:rPr>
                        <a:t>G2E</a:t>
                      </a:r>
                      <a:r>
                        <a:rPr smtClean="false" dirty="false" lang="en-US">
                          <a:hlinkClick r:id="rId19" action="ppaction://hlinksldjump"/>
                        </a:rPr>
                        <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i="false" b="false" sz="2000" lang="en-US">
                          <a:solidFill>
                            <a:schemeClr val="dk1"/>
                          </a:solidFill>
                          <a:effectLst/>
                          <a:latin pitchFamily="00" typeface="+mn-lt"/>
                          <a:ea pitchFamily="00" typeface="+mn-ea"/>
                          <a:cs pitchFamily="00" typeface="+mn-cs"/>
                        </a:rPr>
                        <a:t>Digital operating: procedures, procedural signals and common abbreviations</a:t>
                      </a:r>
                      <a:r>
                        <a:rPr smtClean="false" dirty="false" kern="1200" i="false" b="false" sz="2400" lang="en-US">
                          <a:solidFill>
                            <a:schemeClr val="dk1"/>
                          </a:solidFill>
                          <a:effectLst/>
                          <a:latin pitchFamily="00" typeface="+mn-lt"/>
                          <a:ea pitchFamily="00" typeface="+mn-ea"/>
                          <a:cs pitchFamily="00" typeface="+mn-cs"/>
                        </a:rPr>
                        <a:t/>
                      </a:r>
                      <a:endParaRPr smtClean="false" dirty="false" sz="7200" lang="en-US">
                        <a:solidFill>
                          <a:srgbClr val="FF0000"/>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tcPr>
                </a:tc>
                <a:tc>
                  <a:txBody>
                    <a:bodyPr/>
                    <a:lstStyle/>
                    <a:p>
                      <a:r>
                        <a:rPr smtClean="false" dirty="false" lang="en-US"/>
                        <a:t>14</a:t>
                      </a:r>
                      <a:r>
                        <a:rPr smtClean="false" dirty="false" sz="1000" lang="en-US"/>
                        <a:t/>
                      </a:r>
                      <a:endParaRPr dirty="false" sz="10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r h="474903">
                <a:tc>
                  <a:txBody>
                    <a:bodyPr/>
                    <a:lstStyle/>
                    <a:p>
                      <a:r>
                        <a:rPr smtClean="false" dirty="false" kern="0" sz="2400" lang="en-GB"/>
                        <a:t>5</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lang="en-US"/>
                        <a:t>Total</a:t>
                      </a:r>
                      <a:endParaRPr dirty="false"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c>
                  <a:txBody>
                    <a:bodyPr/>
                    <a:lstStyle/>
                    <a:p>
                      <a:r>
                        <a:rPr smtClean="false" dirty="false" kern="0" sz="2400" lang="en-GB"/>
                        <a:t>59</a:t>
                      </a:r>
                      <a:r>
                        <a:rPr smtClean="false" dirty="false" kern="0" sz="700" lang="en-GB"/>
                        <a:t> </a:t>
                      </a:r>
                      <a:endParaRPr dirty="false" sz="700" lang="en-US"/>
                    </a:p>
                  </a:txBody>
                  <a:tcPr>
                    <a:lnL cmpd="sng" w="12700">
                      <a:noFill/>
                    </a:lnL>
                    <a:lnR cmpd="sng" w="12700">
                      <a:noFill/>
                    </a:lnR>
                    <a:lnT cmpd="sng" w="38100">
                      <a:noFill/>
                    </a:lnT>
                    <a:lnB cmpd="sng" w="12700">
                      <a:noFill/>
                    </a:lnB>
                    <a:lnTlToBr cmpd="sng" w="12700">
                      <a:noFill/>
                      <a:prstDash val="solid"/>
                    </a:lnTlToBr>
                    <a:lnBlToTr cmpd="sng" w="12700">
                      <a:noFill/>
                      <a:prstDash val="solid"/>
                    </a:lnBlToTr>
                  </a:tcPr>
                </a:tc>
              </a:tr>
            </a:tbl>
          </a:graphicData>
        </a:graphic>
      </p:graphicFrame>
      <p:sp>
        <p:nvSpPr>
          <p:cNvPr name="Rechthoek 8" id="4"/>
          <p:cNvSpPr/>
          <p:nvPr/>
        </p:nvSpPr>
        <p:spPr>
          <a:xfrm>
            <a:off y="1" x="0"/>
            <a:ext cy="276999" cx="8077200"/>
          </a:xfrm>
          <a:prstGeom prst="rect">
            <a:avLst/>
          </a:prstGeom>
        </p:spPr>
        <p:txBody>
          <a:bodyPr wrap="square">
            <a:spAutoFit/>
          </a:bodyPr>
          <a:lstStyle/>
          <a:p>
            <a:r>
              <a:rPr smtClean="false" dirty="false" sz="1200" lang="en-GB"/>
              <a:t/>
            </a:r>
            <a:r>
              <a:rPr smtClean="false" dirty="false" sz="1200" lang="en-GB"/>
              <a:t/>
            </a:r>
          </a:p>
        </p:txBody>
      </p:sp>
      <p:sp>
        <p:nvSpPr>
          <p:cNvPr name="TextBox 4" id="5"/>
          <p:cNvSpPr txBox="true"/>
          <p:nvPr/>
        </p:nvSpPr>
        <p:spPr>
          <a:xfrm>
            <a:off y="-1076960" x="2783840"/>
            <a:ext cy="369332" cx="184731"/>
          </a:xfrm>
          <a:prstGeom prst="rect">
            <a:avLst/>
          </a:prstGeom>
          <a:noFill/>
        </p:spPr>
        <p:txBody>
          <a:bodyPr rtlCol="false" wrap="none">
            <a:spAutoFit/>
          </a:bodyPr>
          <a:lstStyle/>
          <a:p>
            <a:endParaRPr dirty="false" lang="en-US"/>
          </a:p>
        </p:txBody>
      </p:sp>
      <p:sp>
        <p:nvSpPr>
          <p:cNvPr name="Actieknop: Terug 12" id="6">
            <a:hlinkClick action="ppaction://hlinkshowjump?jump=lastslideviewed" r:id=""/>
          </p:cNvPr>
          <p:cNvSpPr/>
          <p:nvPr/>
        </p:nvSpPr>
        <p:spPr>
          <a:xfrm>
            <a:off y="6477000" x="11782043"/>
            <a:ext cy="246888" cx="246888"/>
          </a:xfrm>
          <a:prstGeom prst="actionButtonReturn">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sp>
        <p:nvSpPr>
          <p:cNvPr name="Actieknop: Introductiepagina 13" id="7">
            <a:hlinkClick r:id="rId20" action="ppaction://hlinksldjump"/>
          </p:cNvPr>
          <p:cNvSpPr/>
          <p:nvPr/>
        </p:nvSpPr>
        <p:spPr>
          <a:xfrm>
            <a:off y="6477000" x="11535155"/>
            <a:ext cy="246888" cx="246888"/>
          </a:xfrm>
          <a:prstGeom prst="actionButtonHome">
            <a:avLst/>
          </a:prstGeom>
          <a:ln/>
        </p:spPr>
        <p:style>
          <a:lnRef idx="1">
            <a:schemeClr val="accent1"/>
          </a:lnRef>
          <a:fillRef idx="3">
            <a:schemeClr val="accent1"/>
          </a:fillRef>
          <a:effectRef idx="2">
            <a:schemeClr val="accent1"/>
          </a:effectRef>
          <a:fontRef idx="minor">
            <a:schemeClr val="lt1"/>
          </a:fontRef>
        </p:style>
        <p:txBody>
          <a:bodyPr/>
          <a:lstStyle/>
          <a:p>
            <a:endParaRPr lang="en-US"/>
          </a:p>
        </p:txBody>
      </p:sp>
      <p:graphicFrame>
        <p:nvGraphicFramePr>
          <p:cNvPr name="Table 7" id="8"/>
          <p:cNvGraphicFramePr>
            <a:graphicFrameLocks noGrp="true"/>
          </p:cNvGraphicFramePr>
          <p:nvPr>
            <p:extLst>
              <p:ext uri="{D42A27DB-BD31-4B8C-83A1-F6EECF244321}">
                <p14:modId xmlns:p14="http://schemas.microsoft.com/office/powerpoint/2010/main" xmlns="" val="1405622330"/>
              </p:ext>
            </p:extLst>
          </p:nvPr>
        </p:nvGraphicFramePr>
        <p:xfrm>
          <a:off y="152400" x="1066799"/>
          <a:ext cy="603533" cx="10744200"/>
        </p:xfrm>
        <a:graphic>
          <a:graphicData uri="http://schemas.openxmlformats.org/drawingml/2006/table">
            <a:tbl>
              <a:tblPr bandRow="true" firstRow="true">
                <a:tableStyleId>{5C22544A-7EE6-4342-B048-85BDC9FD1C3A}</a:tableStyleId>
              </a:tblPr>
              <a:tblGrid>
                <a:gridCol w="10744200"/>
              </a:tblGrid>
              <a:tr h="603533">
                <a:tc>
                  <a:txBody>
                    <a:bodyPr/>
                    <a:lstStyle/>
                    <a:p>
                      <a:r>
                        <a:rPr smtClean="false" err="true" dirty="false" sz="3600" lang="en-US">
                          <a:solidFill>
                            <a:srgbClr val="FFFFFF"/>
                          </a:solidFill>
                        </a:rPr>
                        <a:t>Subelement</a:t>
                      </a:r>
                      <a:r>
                        <a:rPr smtClean="false" dirty="false" sz="3600" lang="en-US">
                          <a:solidFill>
                            <a:srgbClr val="FFFFFF"/>
                          </a:solidFill>
                        </a:rPr>
                        <a:t> G2</a:t>
                      </a:r>
                      <a:r>
                        <a:rPr smtClean="false" sz="800" lang="en-US">
                          <a:solidFill>
                            <a:srgbClr val="FFFFFF"/>
                          </a:solidFill>
                        </a:rPr>
                        <a:t/>
                      </a:r>
                      <a:r>
                        <a:rPr smtClean="false" baseline="0" sz="3600" lang="en-US">
                          <a:solidFill>
                            <a:srgbClr val="FFFFFF"/>
                          </a:solidFill>
                        </a:rPr>
                        <a:t> </a:t>
                      </a:r>
                      <a:r>
                        <a:rPr smtClean="false" sz="3600" lang="en-US">
                          <a:solidFill>
                            <a:srgbClr val="FFFFFF"/>
                          </a:solidFill>
                        </a:rPr>
                        <a:t>Operating Procedures</a:t>
                      </a:r>
                      <a:r>
                        <a:rPr smtClean="false" dirty="false" sz="800" lang="en-US">
                          <a:solidFill>
                            <a:srgbClr val="FFFFFF"/>
                          </a:solidFill>
                        </a:rPr>
                        <a:t/>
                      </a:r>
                      <a:endParaRPr dirty="false" strike="noStrike" sz="800" lang="en-US">
                        <a:solidFill>
                          <a:srgbClr val="FFFFFF"/>
                        </a:solidFill>
                      </a:endParaRP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4372880"/>
      </p:ext>
    </p:extLst>
  </p:cSld>
  <p:clrMapOvr>
    <a:masterClrMapping/>
  </p:clrMapOvr>
  <p:timing>
    <p:tnLst>
      <p:par>
        <p:cTn nodeType="tmRoot" restart="never" dur="indefinite" id="1"/>
      </p:par>
    </p:tnLst>
  </p:timing>
</p:sld>
</file>

<file path=ppt/slides/slide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G1A03</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image transmission prohibited?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G1A03</a:t>
                      </a:r>
                      <a:r>
                        <a:rPr smtClean="false" dirty="false" sz="2800" lang="en-US">
                          <a:solidFill>
                            <a:schemeClr val="bg1">
                              <a:alpha val="0"/>
                            </a:schemeClr>
                          </a:solidFill>
                        </a:rPr>
                        <a:t> ~ </a:t>
                      </a:r>
                      <a:r>
                        <a:rPr smtClean="false" dirty="false" sz="2800" lang="en-GB">
                          <a:solidFill>
                            <a:schemeClr val="bg1">
                              <a:alpha val="0"/>
                            </a:schemeClr>
                          </a:solidFill>
                        </a:rPr>
                        <a:t>On which of the following bands is image transmission prohibited?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160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20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G1A03</a:t>
                      </a:r>
                      <a:r>
                        <a:rPr smtClean="false" dirty="false" sz="2800" lang="en-US">
                          <a:solidFill>
                            <a:srgbClr val="FFFFFF"/>
                          </a:solidFill>
                        </a:rPr>
                        <a:t> ~ </a:t>
                      </a:r>
                      <a:r>
                        <a:rPr smtClean="false" dirty="false" sz="2800" lang="en-GB">
                          <a:solidFill>
                            <a:srgbClr val="FFFFFF"/>
                          </a:solidFill>
                        </a:rPr>
                        <a:t>On which of the following bands is image transmission prohibited?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20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G2A01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G2A02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G2A03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G2A04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G2A05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G2A06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G2A07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G2A08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G2A09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G2A10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G2A11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Operating Procedures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G2A</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Phone operating procedures; USB/LSB conventions; procedural signals; breaking into a contact; VOX operation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7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G2A01</a:t>
                      </a:r>
                      <a:r>
                        <a:rPr smtClean="false" dirty="false" sz="2800" lang="en-US">
                          <a:solidFill>
                            <a:schemeClr val="bg1">
                              <a:alpha val="0"/>
                            </a:schemeClr>
                          </a:solidFill>
                        </a:rPr>
                        <a:t> ~ </a:t>
                      </a:r>
                      <a:r>
                        <a:rPr smtClean="false" dirty="false" sz="2800" lang="en-GB">
                          <a:solidFill>
                            <a:schemeClr val="bg1">
                              <a:alpha val="0"/>
                            </a:schemeClr>
                          </a:solidFill>
                        </a:rPr>
                        <a:t>Which sideband is most commonly used for voice communications on frequencies of 14 MHz or higher?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G2A01</a:t>
                      </a:r>
                      <a:r>
                        <a:rPr smtClean="false" dirty="false" sz="2800" lang="en-US">
                          <a:solidFill>
                            <a:schemeClr val="bg1">
                              <a:alpha val="0"/>
                            </a:schemeClr>
                          </a:solidFill>
                        </a:rPr>
                        <a:t> ~ </a:t>
                      </a:r>
                      <a:r>
                        <a:rPr smtClean="false" dirty="false" sz="2800" lang="en-GB">
                          <a:solidFill>
                            <a:schemeClr val="bg1">
                              <a:alpha val="0"/>
                            </a:schemeClr>
                          </a:solidFill>
                        </a:rPr>
                        <a:t>Which sideband is most commonly used for voice communications on frequencies of 14 MHz or higher?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G2A01</a:t>
                      </a:r>
                      <a:r>
                        <a:rPr smtClean="false" dirty="false" sz="2800" lang="en-US">
                          <a:solidFill>
                            <a:srgbClr val="FFFFFF"/>
                          </a:solidFill>
                        </a:rPr>
                        <a:t> ~ </a:t>
                      </a:r>
                      <a:r>
                        <a:rPr smtClean="false" dirty="false" sz="2800" lang="en-GB">
                          <a:solidFill>
                            <a:srgbClr val="FFFFFF"/>
                          </a:solidFill>
                        </a:rPr>
                        <a:t>Which sideband is most commonly used for voice communications on frequencies of 14 MHz or higher?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G2A02</a:t>
                      </a:r>
                      <a:r>
                        <a:rPr smtClean="false" dirty="false" sz="2800" lang="en-US">
                          <a:solidFill>
                            <a:schemeClr val="bg1">
                              <a:alpha val="0"/>
                            </a:schemeClr>
                          </a:solidFill>
                        </a:rPr>
                        <a:t> ~ </a:t>
                      </a:r>
                      <a:r>
                        <a:rPr smtClean="false" dirty="false" sz="2800" lang="en-GB">
                          <a:solidFill>
                            <a:schemeClr val="bg1">
                              <a:alpha val="0"/>
                            </a:schemeClr>
                          </a:solidFill>
                        </a:rPr>
                        <a:t>Which of the following modes is most commonly used for voice communications on the 160-meter, 75-meter, and 40-meter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G2A02</a:t>
                      </a:r>
                      <a:r>
                        <a:rPr smtClean="false" dirty="false" sz="2800" lang="en-US">
                          <a:solidFill>
                            <a:schemeClr val="bg1">
                              <a:alpha val="0"/>
                            </a:schemeClr>
                          </a:solidFill>
                        </a:rPr>
                        <a:t> ~ </a:t>
                      </a:r>
                      <a:r>
                        <a:rPr smtClean="false" dirty="false" sz="2800" lang="en-GB">
                          <a:solidFill>
                            <a:schemeClr val="bg1">
                              <a:alpha val="0"/>
                            </a:schemeClr>
                          </a:solidFill>
                        </a:rPr>
                        <a:t>Which of the following modes is most commonly used for voice communications on the 160-meter, 75-meter, and 40-meter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G2A02</a:t>
                      </a:r>
                      <a:r>
                        <a:rPr smtClean="false" dirty="false" sz="2800" lang="en-US">
                          <a:solidFill>
                            <a:srgbClr val="FFFFFF"/>
                          </a:solidFill>
                        </a:rPr>
                        <a:t> ~ </a:t>
                      </a:r>
                      <a:r>
                        <a:rPr smtClean="false" dirty="false" sz="2800" lang="en-GB">
                          <a:solidFill>
                            <a:srgbClr val="FFFFFF"/>
                          </a:solidFill>
                        </a:rPr>
                        <a:t>Which of the following modes is most commonly used for voice communications on the 160-meter, 75-meter, and 40-meter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most commonly used for SSB voice communications in the VHF and UHF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G2A03</a:t>
                      </a:r>
                      <a:r>
                        <a:rPr smtClean="false" dirty="false" sz="2800" lang="en-US">
                          <a:solidFill>
                            <a:schemeClr val="bg1">
                              <a:alpha val="0"/>
                            </a:schemeClr>
                          </a:solidFill>
                        </a:rPr>
                        <a:t> ~ </a:t>
                      </a:r>
                      <a:r>
                        <a:rPr smtClean="false" dirty="false" sz="2800" lang="en-GB">
                          <a:solidFill>
                            <a:schemeClr val="bg1">
                              <a:alpha val="0"/>
                            </a:schemeClr>
                          </a:solidFill>
                        </a:rPr>
                        <a:t>Which of the following is most commonly used for SSB voice communications in the VHF and UHF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G2A03</a:t>
                      </a:r>
                      <a:r>
                        <a:rPr smtClean="false" dirty="false" sz="2800" lang="en-US">
                          <a:solidFill>
                            <a:srgbClr val="FFFFFF"/>
                          </a:solidFill>
                        </a:rPr>
                        <a:t> ~ </a:t>
                      </a:r>
                      <a:r>
                        <a:rPr smtClean="false" dirty="false" sz="2800" lang="en-GB">
                          <a:solidFill>
                            <a:srgbClr val="FFFFFF"/>
                          </a:solidFill>
                        </a:rPr>
                        <a:t>Which of the following is most commonly used for SSB voice communications in the VHF and UHF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G2A04</a:t>
                      </a:r>
                      <a:r>
                        <a:rPr smtClean="false" dirty="false" sz="2800" lang="en-US">
                          <a:solidFill>
                            <a:schemeClr val="bg1">
                              <a:alpha val="0"/>
                            </a:schemeClr>
                          </a:solidFill>
                        </a:rPr>
                        <a:t> ~ </a:t>
                      </a:r>
                      <a:r>
                        <a:rPr smtClean="false" dirty="false" sz="2800" lang="en-GB">
                          <a:solidFill>
                            <a:schemeClr val="bg1">
                              <a:alpha val="0"/>
                            </a:schemeClr>
                          </a:solidFill>
                        </a:rPr>
                        <a:t>Which mode is most commonly used for voice communications on the 17-meter and 12-meter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G2A04</a:t>
                      </a:r>
                      <a:r>
                        <a:rPr smtClean="false" dirty="false" sz="2800" lang="en-US">
                          <a:solidFill>
                            <a:schemeClr val="bg1">
                              <a:alpha val="0"/>
                            </a:schemeClr>
                          </a:solidFill>
                        </a:rPr>
                        <a:t> ~ </a:t>
                      </a:r>
                      <a:r>
                        <a:rPr smtClean="false" dirty="false" sz="2800" lang="en-GB">
                          <a:solidFill>
                            <a:schemeClr val="bg1">
                              <a:alpha val="0"/>
                            </a:schemeClr>
                          </a:solidFill>
                        </a:rPr>
                        <a:t>Which mode is most commonly used for voice communications on the 17-meter and 12-meter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Vestigial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G2A04</a:t>
                      </a:r>
                      <a:r>
                        <a:rPr smtClean="false" dirty="false" sz="2800" lang="en-US">
                          <a:solidFill>
                            <a:srgbClr val="FFFFFF"/>
                          </a:solidFill>
                        </a:rPr>
                        <a:t> ~ </a:t>
                      </a:r>
                      <a:r>
                        <a:rPr smtClean="false" dirty="false" sz="2800" lang="en-GB">
                          <a:solidFill>
                            <a:srgbClr val="FFFFFF"/>
                          </a:solidFill>
                        </a:rPr>
                        <a:t>Which mode is most commonly used for voice communications on the 17-meter and 12-meter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Upper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Vestigial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G2A05</a:t>
                      </a:r>
                      <a:r>
                        <a:rPr smtClean="false" dirty="false" sz="2800" lang="en-US">
                          <a:solidFill>
                            <a:schemeClr val="bg1">
                              <a:alpha val="0"/>
                            </a:schemeClr>
                          </a:solidFill>
                        </a:rPr>
                        <a:t> ~ </a:t>
                      </a:r>
                      <a:r>
                        <a:rPr smtClean="false" dirty="false" sz="2800" lang="en-GB">
                          <a:solidFill>
                            <a:schemeClr val="bg1">
                              <a:alpha val="0"/>
                            </a:schemeClr>
                          </a:solidFill>
                        </a:rPr>
                        <a:t>Which mode of voice communication is most commonly used on the HF amateur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Single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G2A05</a:t>
                      </a:r>
                      <a:r>
                        <a:rPr smtClean="false" dirty="false" sz="2800" lang="en-US">
                          <a:solidFill>
                            <a:schemeClr val="bg1">
                              <a:alpha val="0"/>
                            </a:schemeClr>
                          </a:solidFill>
                        </a:rPr>
                        <a:t> ~ </a:t>
                      </a:r>
                      <a:r>
                        <a:rPr smtClean="false" dirty="false" sz="2800" lang="en-GB">
                          <a:solidFill>
                            <a:schemeClr val="bg1">
                              <a:alpha val="0"/>
                            </a:schemeClr>
                          </a:solidFill>
                        </a:rPr>
                        <a:t>Which mode of voice communication is most commonly used on the HF amateur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Frequency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Double sideband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Phase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G2A05</a:t>
                      </a:r>
                      <a:r>
                        <a:rPr smtClean="false" dirty="false" sz="2800" lang="en-US">
                          <a:solidFill>
                            <a:srgbClr val="FFFFFF"/>
                          </a:solidFill>
                        </a:rPr>
                        <a:t> ~ </a:t>
                      </a:r>
                      <a:r>
                        <a:rPr smtClean="false" dirty="false" sz="2800" lang="en-GB">
                          <a:solidFill>
                            <a:srgbClr val="FFFFFF"/>
                          </a:solidFill>
                        </a:rPr>
                        <a:t>Which mode of voice communication is most commonly used on the HF amateur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Frequency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Double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Single sideband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Phase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when using single sideband as compared to other analog voice modes on the HF amateur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Very high fidelity voice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Less bandwidth used and greater power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Ease of tuning on receive and immunity to impulse noise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Less subject to interference from atmospheric static crashes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G2A06</a:t>
                      </a:r>
                      <a:r>
                        <a:rPr smtClean="false" dirty="false" sz="2800" lang="en-US">
                          <a:solidFill>
                            <a:schemeClr val="bg1">
                              <a:alpha val="0"/>
                            </a:schemeClr>
                          </a:solidFill>
                        </a:rPr>
                        <a:t> ~ </a:t>
                      </a:r>
                      <a:r>
                        <a:rPr smtClean="false" dirty="false" sz="2800" lang="en-GB">
                          <a:solidFill>
                            <a:schemeClr val="bg1">
                              <a:alpha val="0"/>
                            </a:schemeClr>
                          </a:solidFill>
                        </a:rPr>
                        <a:t>Which of the following is an advantage when using single sideband as compared to other analog voice modes on the HF amateur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Very high fidelity voice modulation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Ease of tuning on receive and immunity to impulse noise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Less subject to interference from atmospheric static crashes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G2A06</a:t>
                      </a:r>
                      <a:r>
                        <a:rPr smtClean="false" dirty="false" sz="2800" lang="en-US">
                          <a:solidFill>
                            <a:srgbClr val="FFFFFF"/>
                          </a:solidFill>
                        </a:rPr>
                        <a:t> ~ </a:t>
                      </a:r>
                      <a:r>
                        <a:rPr smtClean="false" dirty="false" sz="2800" lang="en-GB">
                          <a:solidFill>
                            <a:srgbClr val="FFFFFF"/>
                          </a:solidFill>
                        </a:rPr>
                        <a:t>Which of the following is an advantage when using single sideband as compared to other analog voice modes on the HF amateur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Very high fidelity voice modulation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Less bandwidth used and greater power efficiency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Ease of tuning on receive and immunity to impulse noise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Less subject to interference from atmospheric static crashes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G2A07</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of the single sideband voice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one sideband and the carrier are transmitted; the other sideband is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one sideband is transmitted; the other sideband and carrier are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 is the only voice mode that is authorized on the 20-meter, 15-meter, and 10-meter amateur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 is the only voice mode that is authorized on the 160-meter, 75-meter and 40-meter amateur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G2A07</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of the single sideband voice mode?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one sideband and the carrier are transmitted; the other sideband is suppressed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 is the only voice mode that is authorized on the 20-meter, 15-meter, and 10-meter amateur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SSB is the only voice mode that is authorized on the 160-meter, 75-meter and 40-meter amateur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G2A07</a:t>
                      </a:r>
                      <a:r>
                        <a:rPr smtClean="false" dirty="false" sz="2800" lang="en-US">
                          <a:solidFill>
                            <a:srgbClr val="FFFFFF"/>
                          </a:solidFill>
                        </a:rPr>
                        <a:t> ~ </a:t>
                      </a:r>
                      <a:r>
                        <a:rPr smtClean="false" dirty="false" sz="2800" lang="en-GB">
                          <a:solidFill>
                            <a:srgbClr val="FFFFFF"/>
                          </a:solidFill>
                        </a:rPr>
                        <a:t>Which of the following statements is true of the single sideband voice mode?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one sideband and the carrier are transmitted; the other sideband is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one sideband is transmitted; the other sideband and carrier are suppressed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SSB is the only voice mode that is authorized on the 20-meter, 15-meter, and 10-meter amateur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SSB is the only voice mode that is authorized on the 160-meter, 75-meter and 40-meter amateur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recommended way to break into a contact when using phone?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"QRZ" several times followed by your call sign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your call sign during a break between transmissions by the other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"Break Break Break" and wait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"CQ" followed by the call sign of either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G2A08</a:t>
                      </a:r>
                      <a:r>
                        <a:rPr smtClean="false" dirty="false" sz="2800" lang="en-US">
                          <a:solidFill>
                            <a:schemeClr val="bg1">
                              <a:alpha val="0"/>
                            </a:schemeClr>
                          </a:solidFill>
                        </a:rPr>
                        <a:t> ~ </a:t>
                      </a:r>
                      <a:r>
                        <a:rPr smtClean="false" dirty="false" sz="2800" lang="en-GB">
                          <a:solidFill>
                            <a:schemeClr val="bg1">
                              <a:alpha val="0"/>
                            </a:schemeClr>
                          </a:solidFill>
                        </a:rPr>
                        <a:t>Which of the following is a recommended way to break into a contact when using phone?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"QRZ" several times followed by your call sign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"Break Break Break" and wait for a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Say "CQ" followed by the call sign of either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G2A08</a:t>
                      </a:r>
                      <a:r>
                        <a:rPr smtClean="false" dirty="false" sz="2800" lang="en-US">
                          <a:solidFill>
                            <a:srgbClr val="FFFFFF"/>
                          </a:solidFill>
                        </a:rPr>
                        <a:t> ~ </a:t>
                      </a:r>
                      <a:r>
                        <a:rPr smtClean="false" dirty="false" sz="2800" lang="en-GB">
                          <a:solidFill>
                            <a:srgbClr val="FFFFFF"/>
                          </a:solidFill>
                        </a:rPr>
                        <a:t>Which of the following is a recommended way to break into a contact when using phone?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Say "QRZ" several times followed by your call sign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Say your call sign during a break between transmissions by the other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Say "Break Break Break" and wait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Say "CQ" followed by the call sign of either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7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G2A09</a:t>
                      </a:r>
                      <a:r>
                        <a:rPr smtClean="false" dirty="false" sz="2800" lang="en-US">
                          <a:solidFill>
                            <a:schemeClr val="bg1">
                              <a:alpha val="0"/>
                            </a:schemeClr>
                          </a:solidFill>
                        </a:rPr>
                        <a:t> ~ </a:t>
                      </a:r>
                      <a:r>
                        <a:rPr smtClean="false" dirty="false" sz="2800" lang="en-GB">
                          <a:solidFill>
                            <a:schemeClr val="bg1">
                              <a:alpha val="0"/>
                            </a:schemeClr>
                          </a:solidFill>
                        </a:rPr>
                        <a:t>Why do most amateur stations use lower sideband on the 160-meter, 75-meter and 40-meter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 is more efficient than upper sideband at these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 is the only sideband legal on these frequency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is fully compatible with an AM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Current amateur practice is to use lower sideband on these frequency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G2A09</a:t>
                      </a:r>
                      <a:r>
                        <a:rPr smtClean="false" dirty="false" sz="2800" lang="en-US">
                          <a:solidFill>
                            <a:schemeClr val="bg1">
                              <a:alpha val="0"/>
                            </a:schemeClr>
                          </a:solidFill>
                        </a:rPr>
                        <a:t> ~ </a:t>
                      </a:r>
                      <a:r>
                        <a:rPr smtClean="false" dirty="false" sz="2800" lang="en-GB">
                          <a:solidFill>
                            <a:schemeClr val="bg1">
                              <a:alpha val="0"/>
                            </a:schemeClr>
                          </a:solidFill>
                        </a:rPr>
                        <a:t>Why do most amateur stations use lower sideband on the 160-meter, 75-meter and 40-meter bands?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 is more efficient than upper sideband at these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Lower sideband is the only sideband legal on these frequency bands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Because it is fully compatible with an AM detector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G2A09</a:t>
                      </a:r>
                      <a:r>
                        <a:rPr smtClean="false" dirty="false" sz="2800" lang="en-US">
                          <a:solidFill>
                            <a:srgbClr val="FFFFFF"/>
                          </a:solidFill>
                        </a:rPr>
                        <a:t> ~ </a:t>
                      </a:r>
                      <a:r>
                        <a:rPr smtClean="false" dirty="false" sz="2800" lang="en-GB">
                          <a:solidFill>
                            <a:srgbClr val="FFFFFF"/>
                          </a:solidFill>
                        </a:rPr>
                        <a:t>Why do most amateur stations use lower sideband on the 160-meter, 75-meter and 40-meter bands?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 is more efficient than upper sideband at these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Lower sideband is the only sideband legal on these frequency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Because it is fully compatible with an AM detector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Current amateur practice is to use lower sideband on these frequency bands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G1A04</a:t>
                      </a:r>
                      <a:r>
                        <a:rPr smtClean="false" dirty="false" sz="2800" lang="en-US">
                          <a:solidFill>
                            <a:schemeClr val="bg1">
                              <a:alpha val="0"/>
                            </a:schemeClr>
                          </a:solidFill>
                        </a:rPr>
                        <a:t> ~ </a:t>
                      </a:r>
                      <a:r>
                        <a:rPr smtClean="false" dirty="false" sz="2800" lang="en-GB">
                          <a:solidFill>
                            <a:schemeClr val="bg1">
                              <a:alpha val="0"/>
                            </a:schemeClr>
                          </a:solidFill>
                        </a:rPr>
                        <a:t>Which of the following amateur bands is restricted to communication on only specific channels, rather than frequency ranges?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97.303 (h)</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G1A04</a:t>
                      </a:r>
                      <a:r>
                        <a:rPr smtClean="false" dirty="false" sz="2800" lang="en-US">
                          <a:solidFill>
                            <a:schemeClr val="bg1">
                              <a:alpha val="0"/>
                            </a:schemeClr>
                          </a:solidFill>
                        </a:rPr>
                        <a:t> ~ </a:t>
                      </a:r>
                      <a:r>
                        <a:rPr smtClean="false" dirty="false" sz="2800" lang="en-GB">
                          <a:solidFill>
                            <a:schemeClr val="bg1">
                              <a:alpha val="0"/>
                            </a:schemeClr>
                          </a:solidFill>
                        </a:rPr>
                        <a:t>Which of the following amateur bands is restricted to communication on only specific channels, rather than frequency ranges?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11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12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30 meters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G1A04</a:t>
                      </a:r>
                      <a:r>
                        <a:rPr smtClean="false" dirty="false" sz="2800" lang="en-US">
                          <a:solidFill>
                            <a:srgbClr val="FFFFFF"/>
                          </a:solidFill>
                        </a:rPr>
                        <a:t> ~ </a:t>
                      </a:r>
                      <a:r>
                        <a:rPr smtClean="false" dirty="false" sz="2800" lang="en-GB">
                          <a:solidFill>
                            <a:srgbClr val="FFFFFF"/>
                          </a:solidFill>
                        </a:rPr>
                        <a:t>Which of the following amateur bands is restricted to communication on only specific channels, rather than frequency ranges?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11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12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60 meters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G2A10</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of voice VOX operation versus PTT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received signal is more natural sounding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allows "hands free"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occupies less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provides more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G2A10</a:t>
                      </a:r>
                      <a:r>
                        <a:rPr smtClean="false" dirty="false" sz="2800" lang="en-US">
                          <a:solidFill>
                            <a:schemeClr val="bg1">
                              <a:alpha val="0"/>
                            </a:schemeClr>
                          </a:solidFill>
                        </a:rPr>
                        <a:t> ~ </a:t>
                      </a:r>
                      <a:r>
                        <a:rPr smtClean="false" dirty="false" sz="2800" lang="en-GB">
                          <a:solidFill>
                            <a:schemeClr val="bg1">
                              <a:alpha val="0"/>
                            </a:schemeClr>
                          </a:solidFill>
                        </a:rPr>
                        <a:t>Which of the following statements is true of voice VOX operation versus PTT operation?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received signal is more natural sounding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occupies less bandwidth</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It provides more power output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G2A10</a:t>
                      </a:r>
                      <a:r>
                        <a:rPr smtClean="false" dirty="false" sz="2800" lang="en-US">
                          <a:solidFill>
                            <a:srgbClr val="FFFFFF"/>
                          </a:solidFill>
                        </a:rPr>
                        <a:t> ~ </a:t>
                      </a:r>
                      <a:r>
                        <a:rPr smtClean="false" dirty="false" sz="2800" lang="en-GB">
                          <a:solidFill>
                            <a:srgbClr val="FFFFFF"/>
                          </a:solidFill>
                        </a:rPr>
                        <a:t>Which of the following statements is true of voice VOX operation versus PTT operation?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received signal is more natural sounding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allows "hands free" operation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occupies less bandwidth</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It provides more power output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G2A11</a:t>
                      </a:r>
                      <a:r>
                        <a:rPr smtClean="false" dirty="false" sz="2800" lang="en-US">
                          <a:solidFill>
                            <a:schemeClr val="bg1">
                              <a:alpha val="0"/>
                            </a:schemeClr>
                          </a:solidFill>
                        </a:rPr>
                        <a:t> ~ </a:t>
                      </a:r>
                      <a:r>
                        <a:rPr smtClean="false" dirty="false" sz="2800" lang="en-GB">
                          <a:solidFill>
                            <a:schemeClr val="bg1">
                              <a:alpha val="0"/>
                            </a:schemeClr>
                          </a:solidFill>
                        </a:rPr>
                        <a:t>What does the expression "CQ DX" usually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general call for any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caller is listening for a station in Germany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caller is looking for any station outside their own country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distress call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G2A11</a:t>
                      </a:r>
                      <a:r>
                        <a:rPr smtClean="false" dirty="false" sz="2800" lang="en-US">
                          <a:solidFill>
                            <a:schemeClr val="bg1">
                              <a:alpha val="0"/>
                            </a:schemeClr>
                          </a:solidFill>
                        </a:rPr>
                        <a:t> ~ </a:t>
                      </a:r>
                      <a:r>
                        <a:rPr smtClean="false" dirty="false" sz="2800" lang="en-GB">
                          <a:solidFill>
                            <a:schemeClr val="bg1">
                              <a:alpha val="0"/>
                            </a:schemeClr>
                          </a:solidFill>
                        </a:rPr>
                        <a:t>What does the expression "CQ DX" usually indicate?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general call for any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The caller is listening for a station in Germany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distress call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G2A11</a:t>
                      </a:r>
                      <a:r>
                        <a:rPr smtClean="false" dirty="false" sz="2800" lang="en-US">
                          <a:solidFill>
                            <a:srgbClr val="FFFFFF"/>
                          </a:solidFill>
                        </a:rPr>
                        <a:t> ~ </a:t>
                      </a:r>
                      <a:r>
                        <a:rPr smtClean="false" dirty="false" sz="2800" lang="en-GB">
                          <a:solidFill>
                            <a:srgbClr val="FFFFFF"/>
                          </a:solidFill>
                        </a:rPr>
                        <a:t>What does the expression "CQ DX" usually indicate?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general call for any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caller is listening for a station in Germany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The caller is looking for any station outside their own country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distress call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G2B01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G2B02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G2B03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G2B04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G2B05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G2B06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G2B07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G2B08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G2B09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G2B10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G2B11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42" action="ppaction://hlinksldjump"/>
                        </a:rPr>
                        <a:t>G2B12</a:t>
                      </a:r>
                      <a:r>
                        <a:rPr smtClean="false" dirty="false" sz="1200" lang="en-US">
                          <a:hlinkClick r:id="rId4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5"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6"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Operating Procedures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G2B</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12</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Operating courtesy; band plans; emergencies, including drills and emergency communications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8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true concerning access to frequencies in non-emergency situations?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Nets always have priority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QSOs in progress always have priority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Except during FCC declared emergencies, no one has priority access to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Contest operations must always yield to non-contest use of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G2B01</a:t>
                      </a:r>
                      <a:r>
                        <a:rPr smtClean="false" dirty="false" sz="2800" lang="en-US">
                          <a:solidFill>
                            <a:schemeClr val="bg1">
                              <a:alpha val="0"/>
                            </a:schemeClr>
                          </a:solidFill>
                        </a:rPr>
                        <a:t> ~ </a:t>
                      </a:r>
                      <a:r>
                        <a:rPr smtClean="false" dirty="false" sz="2800" lang="en-GB">
                          <a:solidFill>
                            <a:schemeClr val="bg1">
                              <a:alpha val="0"/>
                            </a:schemeClr>
                          </a:solidFill>
                        </a:rPr>
                        <a:t>Which of the following is true concerning access to frequencies in non-emergency situations?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Nets always have priority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QSOs in progress always have priority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Contest operations must always yield to non-contest use of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G2B01</a:t>
                      </a:r>
                      <a:r>
                        <a:rPr smtClean="false" dirty="false" sz="2800" lang="en-US">
                          <a:solidFill>
                            <a:srgbClr val="FFFFFF"/>
                          </a:solidFill>
                        </a:rPr>
                        <a:t> ~ </a:t>
                      </a:r>
                      <a:r>
                        <a:rPr smtClean="false" dirty="false" sz="2800" lang="en-GB">
                          <a:solidFill>
                            <a:srgbClr val="FFFFFF"/>
                          </a:solidFill>
                        </a:rPr>
                        <a:t>Which of the following is true concerning access to frequencies in non-emergency situations?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Nets always have priority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QSOs in progress always have priority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Except during FCC declared emergencies, no one has priority access to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Contest operations must always yield to non-contest use of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G2B02</a:t>
                      </a:r>
                      <a:r>
                        <a:rPr smtClean="false" dirty="false" sz="2800" lang="en-US">
                          <a:solidFill>
                            <a:schemeClr val="bg1">
                              <a:alpha val="0"/>
                            </a:schemeClr>
                          </a:solidFill>
                        </a:rPr>
                        <a:t> ~ </a:t>
                      </a:r>
                      <a:r>
                        <a:rPr smtClean="false" dirty="false" sz="2800" lang="en-GB">
                          <a:solidFill>
                            <a:schemeClr val="bg1">
                              <a:alpha val="0"/>
                            </a:schemeClr>
                          </a:solidFill>
                        </a:rPr>
                        <a:t>What is the first thing you should do if you are communicating with another amateur station and hear a station in distress break in?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Continue your communication because you were on the frequency first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Acknowledge the station in distress and determine what assistance may be needed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to a different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Immediately cease all transmissions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G2B02</a:t>
                      </a:r>
                      <a:r>
                        <a:rPr smtClean="false" dirty="false" sz="2800" lang="en-US">
                          <a:solidFill>
                            <a:schemeClr val="bg1">
                              <a:alpha val="0"/>
                            </a:schemeClr>
                          </a:solidFill>
                        </a:rPr>
                        <a:t> ~ </a:t>
                      </a:r>
                      <a:r>
                        <a:rPr smtClean="false" dirty="false" sz="2800" lang="en-GB">
                          <a:solidFill>
                            <a:schemeClr val="bg1">
                              <a:alpha val="0"/>
                            </a:schemeClr>
                          </a:solidFill>
                        </a:rPr>
                        <a:t>What is the first thing you should do if you are communicating with another amateur station and hear a station in distress break in?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Continue your communication because you were on the frequency first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to a different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Immediately cease all transmissions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G2B02</a:t>
                      </a:r>
                      <a:r>
                        <a:rPr smtClean="false" dirty="false" sz="2800" lang="en-US">
                          <a:solidFill>
                            <a:srgbClr val="FFFFFF"/>
                          </a:solidFill>
                        </a:rPr>
                        <a:t> ~ </a:t>
                      </a:r>
                      <a:r>
                        <a:rPr smtClean="false" dirty="false" sz="2800" lang="en-GB">
                          <a:solidFill>
                            <a:srgbClr val="FFFFFF"/>
                          </a:solidFill>
                        </a:rPr>
                        <a:t>What is the first thing you should do if you are communicating with another amateur station and hear a station in distress break in?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Continue your communication because you were on the frequency first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Acknowledge the station in distress and determine what assistance may be needed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Change to a different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Immediately cease all transmissions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G2B03</a:t>
                      </a:r>
                      <a:r>
                        <a:rPr smtClean="false" dirty="false" sz="2800" lang="en-US">
                          <a:solidFill>
                            <a:schemeClr val="bg1">
                              <a:alpha val="0"/>
                            </a:schemeClr>
                          </a:solidFill>
                        </a:rPr>
                        <a:t> ~ </a:t>
                      </a:r>
                      <a:r>
                        <a:rPr smtClean="false" dirty="false" sz="2800" lang="en-GB">
                          <a:solidFill>
                            <a:schemeClr val="bg1">
                              <a:alpha val="0"/>
                            </a:schemeClr>
                          </a:solidFill>
                        </a:rPr>
                        <a:t>If propagation changes during your contact and you notice increasing interference from other activity on the same frequency, what should you do?</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Tell the interfering stations to change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Report the interference to your local Amateur Auxiliary Coordinator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As a common courtesy, move your contact to another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power to overcome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G2B03</a:t>
                      </a:r>
                      <a:r>
                        <a:rPr smtClean="false" dirty="false" sz="2800" lang="en-US">
                          <a:solidFill>
                            <a:schemeClr val="bg1">
                              <a:alpha val="0"/>
                            </a:schemeClr>
                          </a:solidFill>
                        </a:rPr>
                        <a:t> ~ </a:t>
                      </a:r>
                      <a:r>
                        <a:rPr smtClean="false" dirty="false" sz="2800" lang="en-GB">
                          <a:solidFill>
                            <a:schemeClr val="bg1">
                              <a:alpha val="0"/>
                            </a:schemeClr>
                          </a:solidFill>
                        </a:rPr>
                        <a:t>If propagation changes during your contact and you notice increasing interference from other activity on the same frequency, what should you do?</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Tell the interfering stations to change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Report the interference to your local Amateur Auxiliary Coordinator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power to overcome interference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G2B03</a:t>
                      </a:r>
                      <a:r>
                        <a:rPr smtClean="false" dirty="false" sz="2800" lang="en-US">
                          <a:solidFill>
                            <a:srgbClr val="FFFFFF"/>
                          </a:solidFill>
                        </a:rPr>
                        <a:t> ~ </a:t>
                      </a:r>
                      <a:r>
                        <a:rPr smtClean="false" dirty="false" sz="2800" lang="en-GB">
                          <a:solidFill>
                            <a:srgbClr val="FFFFFF"/>
                          </a:solidFill>
                        </a:rPr>
                        <a:t>If propagation changes during your contact and you notice increasing interference from other activity on the same frequency, what should you do?</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Tell the interfering stations to change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Report the interference to your local Amateur Auxiliary Coordinator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As a common courtesy, move your contact to another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power to overcome interference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G2B04</a:t>
                      </a:r>
                      <a:r>
                        <a:rPr smtClean="false" dirty="false" sz="2800" lang="en-US">
                          <a:solidFill>
                            <a:schemeClr val="bg1">
                              <a:alpha val="0"/>
                            </a:schemeClr>
                          </a:solidFill>
                        </a:rPr>
                        <a:t> ~ </a:t>
                      </a:r>
                      <a:r>
                        <a:rPr smtClean="false" dirty="false" sz="2800" lang="en-GB">
                          <a:solidFill>
                            <a:schemeClr val="bg1">
                              <a:alpha val="0"/>
                            </a:schemeClr>
                          </a:solidFill>
                        </a:rPr>
                        <a:t>When selecting a CW transmitting frequency, what minimum separation should be used to minimize interference to stations on adjacent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to 50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150 to 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to 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G2B04</a:t>
                      </a:r>
                      <a:r>
                        <a:rPr smtClean="false" dirty="false" sz="2800" lang="en-US">
                          <a:solidFill>
                            <a:schemeClr val="bg1">
                              <a:alpha val="0"/>
                            </a:schemeClr>
                          </a:solidFill>
                        </a:rPr>
                        <a:t> ~ </a:t>
                      </a:r>
                      <a:r>
                        <a:rPr smtClean="false" dirty="false" sz="2800" lang="en-GB">
                          <a:solidFill>
                            <a:schemeClr val="bg1">
                              <a:alpha val="0"/>
                            </a:schemeClr>
                          </a:solidFill>
                        </a:rPr>
                        <a:t>When selecting a CW transmitting frequency, what minimum separation should be used to minimize interference to stations on adjacent frequencies?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5 to 50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1 to 3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3 to 6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G2B04</a:t>
                      </a:r>
                      <a:r>
                        <a:rPr smtClean="false" dirty="false" sz="2800" lang="en-US">
                          <a:solidFill>
                            <a:srgbClr val="FFFFFF"/>
                          </a:solidFill>
                        </a:rPr>
                        <a:t> ~ </a:t>
                      </a:r>
                      <a:r>
                        <a:rPr smtClean="false" dirty="false" sz="2800" lang="en-GB">
                          <a:solidFill>
                            <a:srgbClr val="FFFFFF"/>
                          </a:solidFill>
                        </a:rPr>
                        <a:t>When selecting a CW transmitting frequency, what minimum separation should be used to minimize interference to stations on adjacent frequencies?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5 to 50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150 to 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1 to 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3 to 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G2B05</a:t>
                      </a:r>
                      <a:r>
                        <a:rPr smtClean="false" dirty="false" sz="2800" lang="en-US">
                          <a:solidFill>
                            <a:schemeClr val="bg1">
                              <a:alpha val="0"/>
                            </a:schemeClr>
                          </a:solidFill>
                        </a:rPr>
                        <a:t> ~ </a:t>
                      </a:r>
                      <a:r>
                        <a:rPr smtClean="false" dirty="false" sz="2800" lang="en-GB">
                          <a:solidFill>
                            <a:schemeClr val="bg1">
                              <a:alpha val="0"/>
                            </a:schemeClr>
                          </a:solidFill>
                        </a:rPr>
                        <a:t>What is the customary minimum frequency separation between SSB signals under normal conditions?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150 and 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G2B05</a:t>
                      </a:r>
                      <a:r>
                        <a:rPr smtClean="false" dirty="false" sz="2800" lang="en-US">
                          <a:solidFill>
                            <a:schemeClr val="bg1">
                              <a:alpha val="0"/>
                            </a:schemeClr>
                          </a:solidFill>
                        </a:rPr>
                        <a:t> ~ </a:t>
                      </a:r>
                      <a:r>
                        <a:rPr smtClean="false" dirty="false" sz="2800" lang="en-GB">
                          <a:solidFill>
                            <a:schemeClr val="bg1">
                              <a:alpha val="0"/>
                            </a:schemeClr>
                          </a:solidFill>
                        </a:rPr>
                        <a:t>What is the customary minimum frequency separation between SSB signals under normal conditions?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Between 150 and 500 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6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Approximately 10 kHz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G2B05</a:t>
                      </a:r>
                      <a:r>
                        <a:rPr smtClean="false" dirty="false" sz="2800" lang="en-US">
                          <a:solidFill>
                            <a:srgbClr val="FFFFFF"/>
                          </a:solidFill>
                        </a:rPr>
                        <a:t> ~ </a:t>
                      </a:r>
                      <a:r>
                        <a:rPr smtClean="false" dirty="false" sz="2800" lang="en-GB">
                          <a:solidFill>
                            <a:srgbClr val="FFFFFF"/>
                          </a:solidFill>
                        </a:rPr>
                        <a:t>What is the customary minimum frequency separation between SSB signals under normal conditions?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Between 150 and 500 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3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6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Approximately 10 kHz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G2B06</a:t>
                      </a:r>
                      <a:r>
                        <a:rPr smtClean="false" dirty="false" sz="2800" lang="en-US">
                          <a:solidFill>
                            <a:schemeClr val="bg1">
                              <a:alpha val="0"/>
                            </a:schemeClr>
                          </a:solidFill>
                        </a:rPr>
                        <a:t> ~ </a:t>
                      </a:r>
                      <a:r>
                        <a:rPr smtClean="false" dirty="false" sz="2800" lang="en-GB">
                          <a:solidFill>
                            <a:schemeClr val="bg1">
                              <a:alpha val="0"/>
                            </a:schemeClr>
                          </a:solidFill>
                        </a:rPr>
                        <a:t>What is a practical way to avoid harmful interference on an apparently clear frequency before calling CQ on CW or phone?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"QRL?" on CW, followed by your call sign; or, if using phone, ask if the frequency is in use, followed by your call sign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 for 2 minutes before calling CQ</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the letter "V" in Morse code several times and listen for a response or say "test" several times and listen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"QSY" on CW or if using phone, announce "the frequency is in use", then give your call and listen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G2B06</a:t>
                      </a:r>
                      <a:r>
                        <a:rPr smtClean="false" dirty="false" sz="2800" lang="en-US">
                          <a:solidFill>
                            <a:schemeClr val="bg1">
                              <a:alpha val="0"/>
                            </a:schemeClr>
                          </a:solidFill>
                        </a:rPr>
                        <a:t> ~ </a:t>
                      </a:r>
                      <a:r>
                        <a:rPr smtClean="false" dirty="false" sz="2800" lang="en-GB">
                          <a:solidFill>
                            <a:schemeClr val="bg1">
                              <a:alpha val="0"/>
                            </a:schemeClr>
                          </a:solidFill>
                        </a:rPr>
                        <a:t>What is a practical way to avoid harmful interference on an apparently clear frequency before calling CQ on CW or phone?</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 for 2 minutes before calling CQ</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the letter "V" in Morse code several times and listen for a response or say "test" several times and listen for a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"QSY" on CW or if using phone, announce "the frequency is in use", then give your call and listen for a response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G2B06</a:t>
                      </a:r>
                      <a:r>
                        <a:rPr smtClean="false" dirty="false" sz="2800" lang="en-US">
                          <a:solidFill>
                            <a:srgbClr val="FFFFFF"/>
                          </a:solidFill>
                        </a:rPr>
                        <a:t> ~ </a:t>
                      </a:r>
                      <a:r>
                        <a:rPr smtClean="false" dirty="false" sz="2800" lang="en-GB">
                          <a:solidFill>
                            <a:srgbClr val="FFFFFF"/>
                          </a:solidFill>
                        </a:rPr>
                        <a:t>What is a practical way to avoid harmful interference on an apparently clear frequency before calling CQ on CW or phone?</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"QRL?" on CW, followed by your call sign; or, if using phone, ask if the frequency is in use, followed by your call sign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Listen for 2 minutes before calling CQ</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the letter "V" in Morse code several times and listen for a response or say "test" several times and listen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"QSY" on CW or if using phone, announce "the frequency is in use", then give your call and listen for a response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8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G2B07</a:t>
                      </a:r>
                      <a:r>
                        <a:rPr smtClean="false" dirty="false" sz="2800" lang="en-US">
                          <a:solidFill>
                            <a:schemeClr val="bg1">
                              <a:alpha val="0"/>
                            </a:schemeClr>
                          </a:solidFill>
                        </a:rPr>
                        <a:t> ~ </a:t>
                      </a:r>
                      <a:r>
                        <a:rPr smtClean="false" dirty="false" sz="2800" lang="en-GB">
                          <a:solidFill>
                            <a:schemeClr val="bg1">
                              <a:alpha val="0"/>
                            </a:schemeClr>
                          </a:solidFill>
                        </a:rPr>
                        <a:t>Which of the following complies with good amateur practice when choosing a frequency on which to initiate a call?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to see if the channel is assigned to another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Identify your station by transmitting your call sign at least 3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Follow the voluntary band plan for the operating mode you intend to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G2B07</a:t>
                      </a:r>
                      <a:r>
                        <a:rPr smtClean="false" dirty="false" sz="2800" lang="en-US">
                          <a:solidFill>
                            <a:schemeClr val="bg1">
                              <a:alpha val="0"/>
                            </a:schemeClr>
                          </a:solidFill>
                        </a:rPr>
                        <a:t> ~ </a:t>
                      </a:r>
                      <a:r>
                        <a:rPr smtClean="false" dirty="false" sz="2800" lang="en-GB">
                          <a:solidFill>
                            <a:schemeClr val="bg1">
                              <a:alpha val="0"/>
                            </a:schemeClr>
                          </a:solidFill>
                        </a:rPr>
                        <a:t>Which of the following complies with good amateur practice when choosing a frequency on which to initiate a call?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Check to see if the channel is assigned to another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Identify your station by transmitting your call sign at least 3 times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All of these choices are correct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G2B07</a:t>
                      </a:r>
                      <a:r>
                        <a:rPr smtClean="false" dirty="false" sz="2800" lang="en-US">
                          <a:solidFill>
                            <a:srgbClr val="FFFFFF"/>
                          </a:solidFill>
                        </a:rPr>
                        <a:t> ~ </a:t>
                      </a:r>
                      <a:r>
                        <a:rPr smtClean="false" dirty="false" sz="2800" lang="en-GB">
                          <a:solidFill>
                            <a:srgbClr val="FFFFFF"/>
                          </a:solidFill>
                        </a:rPr>
                        <a:t>Which of the following complies with good amateur practice when choosing a frequency on which to initiate a call?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Check to see if the channel is assigned to another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Identify your station by transmitting your call sign at least 3 times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Follow the voluntary band plan for the operating mode you intend to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All of these choices are correct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G1A05</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in the General Class portion of the 40-meter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7.250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7.500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40.200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40.500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97.301(d)</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G1A05</a:t>
                      </a:r>
                      <a:r>
                        <a:rPr smtClean="false" dirty="false" sz="2800" lang="en-US">
                          <a:solidFill>
                            <a:schemeClr val="bg1">
                              <a:alpha val="0"/>
                            </a:schemeClr>
                          </a:solidFill>
                        </a:rPr>
                        <a:t> ~ </a:t>
                      </a:r>
                      <a:r>
                        <a:rPr smtClean="false" dirty="false" sz="2800" lang="en-GB">
                          <a:solidFill>
                            <a:schemeClr val="bg1">
                              <a:alpha val="0"/>
                            </a:schemeClr>
                          </a:solidFill>
                        </a:rPr>
                        <a:t>Which of the following frequencies is in the General Class portion of the 40-meter band?</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7.500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40.200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40.500 MHz</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G1A05</a:t>
                      </a:r>
                      <a:r>
                        <a:rPr smtClean="false" dirty="false" sz="2800" lang="en-US">
                          <a:solidFill>
                            <a:srgbClr val="FFFFFF"/>
                          </a:solidFill>
                        </a:rPr>
                        <a:t> ~ </a:t>
                      </a:r>
                      <a:r>
                        <a:rPr smtClean="false" dirty="false" sz="2800" lang="en-GB">
                          <a:solidFill>
                            <a:srgbClr val="FFFFFF"/>
                          </a:solidFill>
                        </a:rPr>
                        <a:t>Which of the following frequencies is in the General Class portion of the 40-meter band?</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7.250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7.500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40.200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40.500 MHz</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Commission's Rules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G1A</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0.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G2B08</a:t>
                      </a:r>
                      <a:r>
                        <a:rPr smtClean="false" dirty="false" sz="2800" lang="en-US">
                          <a:solidFill>
                            <a:schemeClr val="bg1">
                              <a:alpha val="0"/>
                            </a:schemeClr>
                          </a:solidFill>
                        </a:rPr>
                        <a:t> ~ </a:t>
                      </a:r>
                      <a:r>
                        <a:rPr smtClean="false" dirty="false" sz="2800" lang="en-GB">
                          <a:solidFill>
                            <a:schemeClr val="bg1">
                              <a:alpha val="0"/>
                            </a:schemeClr>
                          </a:solidFill>
                        </a:rPr>
                        <a:t>What is the "DX window" in a voluntary band plan?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portion of the band that should not be used for contacts between stations within the 48 contiguous United States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FCC rule that prohibits contacts between stations within the United States and possessions in that portion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FCC rule that allows only digital contacts in that portion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portion of the band that has been voluntarily set aside for digital contacts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G2B08</a:t>
                      </a:r>
                      <a:r>
                        <a:rPr smtClean="false" dirty="false" sz="2800" lang="en-US">
                          <a:solidFill>
                            <a:schemeClr val="bg1">
                              <a:alpha val="0"/>
                            </a:schemeClr>
                          </a:solidFill>
                        </a:rPr>
                        <a:t> ~ </a:t>
                      </a:r>
                      <a:r>
                        <a:rPr smtClean="false" dirty="false" sz="2800" lang="en-GB">
                          <a:solidFill>
                            <a:schemeClr val="bg1">
                              <a:alpha val="0"/>
                            </a:schemeClr>
                          </a:solidFill>
                        </a:rPr>
                        <a:t>What is the "DX window" in a voluntary band plan?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FCC rule that prohibits contacts between stations within the United States and possessions in that portion of the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FCC rule that allows only digital contacts in that portion of the band</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portion of the band that has been voluntarily set aside for digital contacts only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G2B08</a:t>
                      </a:r>
                      <a:r>
                        <a:rPr smtClean="false" dirty="false" sz="2800" lang="en-US">
                          <a:solidFill>
                            <a:srgbClr val="FFFFFF"/>
                          </a:solidFill>
                        </a:rPr>
                        <a:t> ~ </a:t>
                      </a:r>
                      <a:r>
                        <a:rPr smtClean="false" dirty="false" sz="2800" lang="en-GB">
                          <a:solidFill>
                            <a:srgbClr val="FFFFFF"/>
                          </a:solidFill>
                        </a:rPr>
                        <a:t>What is the "DX window" in a voluntary band plan?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portion of the band that should not be used for contacts between stations within the 48 contiguous United States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FCC rule that prohibits contacts between stations within the United States and possessions in that portion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FCC rule that allows only digital contacts in that portion of the band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portion of the band that has been voluntarily set aside for digital contacts only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1.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G2B09</a:t>
                      </a:r>
                      <a:r>
                        <a:rPr smtClean="false" dirty="false" sz="2800" lang="en-US">
                          <a:solidFill>
                            <a:schemeClr val="bg1">
                              <a:alpha val="0"/>
                            </a:schemeClr>
                          </a:solidFill>
                        </a:rPr>
                        <a:t> ~ </a:t>
                      </a:r>
                      <a:r>
                        <a:rPr smtClean="false" dirty="false" sz="2800" lang="en-GB">
                          <a:solidFill>
                            <a:schemeClr val="bg1">
                              <a:alpha val="0"/>
                            </a:schemeClr>
                          </a:solidFill>
                        </a:rPr>
                        <a:t>Who may be the control operator of an amateur station transmitting in RACES to assist relief operations during a disaster?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 person holding an FCC issued amateur operator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 RACES net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person holding an FCC issued amateur operator license or an appropriate government official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control operator when normal communication systems are operational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97.407(a)</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G2B09</a:t>
                      </a:r>
                      <a:r>
                        <a:rPr smtClean="false" dirty="false" sz="2800" lang="en-US">
                          <a:solidFill>
                            <a:schemeClr val="bg1">
                              <a:alpha val="0"/>
                            </a:schemeClr>
                          </a:solidFill>
                        </a:rPr>
                        <a:t> ~ </a:t>
                      </a:r>
                      <a:r>
                        <a:rPr smtClean="false" dirty="false" sz="2800" lang="en-GB">
                          <a:solidFill>
                            <a:schemeClr val="bg1">
                              <a:alpha val="0"/>
                            </a:schemeClr>
                          </a:solidFill>
                        </a:rPr>
                        <a:t>Who may be the control operator of an amateur station transmitting in RACES to assist relief operations during a disaster?</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a RACES net control operator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 person holding an FCC issued amateur operator license or an appropriate government official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Any control operator when normal communication systems are operational</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G2B09</a:t>
                      </a:r>
                      <a:r>
                        <a:rPr smtClean="false" dirty="false" sz="2800" lang="en-US">
                          <a:solidFill>
                            <a:srgbClr val="FFFFFF"/>
                          </a:solidFill>
                        </a:rPr>
                        <a:t> ~ </a:t>
                      </a:r>
                      <a:r>
                        <a:rPr smtClean="false" dirty="false" sz="2800" lang="en-GB">
                          <a:solidFill>
                            <a:srgbClr val="FFFFFF"/>
                          </a:solidFill>
                        </a:rPr>
                        <a:t>Who may be the control operator of an amateur station transmitting in RACES to assist relief operations during a disaster?</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a person holding an FCC issued amateur operator license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a RACES net control operator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 person holding an FCC issued amateur operator license or an appropriate government official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Any control operator when normal communication systems are operational</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2.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G2B10</a:t>
                      </a:r>
                      <a:r>
                        <a:rPr smtClean="false" dirty="false" sz="2800" lang="en-US">
                          <a:solidFill>
                            <a:schemeClr val="bg1">
                              <a:alpha val="0"/>
                            </a:schemeClr>
                          </a:solidFill>
                        </a:rPr>
                        <a:t> ~ </a:t>
                      </a:r>
                      <a:r>
                        <a:rPr smtClean="false" dirty="false" sz="2800" lang="en-GB">
                          <a:solidFill>
                            <a:schemeClr val="bg1">
                              <a:alpha val="0"/>
                            </a:schemeClr>
                          </a:solidFill>
                        </a:rPr>
                        <a:t>When may the FCC restrict normal frequency operations of amateur stations participating in RACES?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they declare a temporary state of communication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they seize your equipment for use in disaster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all amateur stations are instructed to stop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 President's War Emergency Powers have been invoked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97.407(b)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G2B10</a:t>
                      </a:r>
                      <a:r>
                        <a:rPr smtClean="false" dirty="false" sz="2800" lang="en-US">
                          <a:solidFill>
                            <a:schemeClr val="bg1">
                              <a:alpha val="0"/>
                            </a:schemeClr>
                          </a:solidFill>
                        </a:rPr>
                        <a:t> ~ </a:t>
                      </a:r>
                      <a:r>
                        <a:rPr smtClean="false" dirty="false" sz="2800" lang="en-GB">
                          <a:solidFill>
                            <a:schemeClr val="bg1">
                              <a:alpha val="0"/>
                            </a:schemeClr>
                          </a:solidFill>
                        </a:rPr>
                        <a:t>When may the FCC restrict normal frequency operations of amateur stations participating in RACES?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they declare a temporary state of communication emergency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When they seize your equipment for use in disaster communications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all amateur stations are instructed to stop transmitting</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G2B10</a:t>
                      </a:r>
                      <a:r>
                        <a:rPr smtClean="false" dirty="false" sz="2800" lang="en-US">
                          <a:solidFill>
                            <a:srgbClr val="FFFFFF"/>
                          </a:solidFill>
                        </a:rPr>
                        <a:t> ~ </a:t>
                      </a:r>
                      <a:r>
                        <a:rPr smtClean="false" dirty="false" sz="2800" lang="en-GB">
                          <a:solidFill>
                            <a:srgbClr val="FFFFFF"/>
                          </a:solidFill>
                        </a:rPr>
                        <a:t>When may the FCC restrict normal frequency operations of amateur stations participating in RACES?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they declare a temporary state of communication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they seize your equipment for use in disaster communications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all amateur stations are instructed to stop transmitting</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When the President's War Emergency Powers have been invoked</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3.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G2B11</a:t>
                      </a:r>
                      <a:r>
                        <a:rPr smtClean="false" dirty="false" sz="2800" lang="en-US">
                          <a:solidFill>
                            <a:schemeClr val="bg1">
                              <a:alpha val="0"/>
                            </a:schemeClr>
                          </a:solidFill>
                        </a:rPr>
                        <a:t> ~ </a:t>
                      </a:r>
                      <a:r>
                        <a:rPr smtClean="false" dirty="false" sz="2800" lang="en-GB">
                          <a:solidFill>
                            <a:schemeClr val="bg1">
                              <a:alpha val="0"/>
                            </a:schemeClr>
                          </a:solidFill>
                        </a:rPr>
                        <a:t>What frequency should be used to send a distress call?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Whichever frequency has the best chance of communicating the distress message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authorized for RACES or ARES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that are within your operating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used by police, fire or emergency medical services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97.405</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G2B11</a:t>
                      </a:r>
                      <a:r>
                        <a:rPr smtClean="false" dirty="false" sz="2800" lang="en-US">
                          <a:solidFill>
                            <a:schemeClr val="bg1">
                              <a:alpha val="0"/>
                            </a:schemeClr>
                          </a:solidFill>
                        </a:rPr>
                        <a:t> ~ </a:t>
                      </a:r>
                      <a:r>
                        <a:rPr smtClean="false" dirty="false" sz="2800" lang="en-GB">
                          <a:solidFill>
                            <a:schemeClr val="bg1">
                              <a:alpha val="0"/>
                            </a:schemeClr>
                          </a:solidFill>
                        </a:rPr>
                        <a:t>What frequency should be used to send a distress call?</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authorized for RACES or ARES stations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that are within your operating privileges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frequencies used by police, fire or emergency medical services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G2B11</a:t>
                      </a:r>
                      <a:r>
                        <a:rPr smtClean="false" dirty="false" sz="2800" lang="en-US">
                          <a:solidFill>
                            <a:srgbClr val="FFFFFF"/>
                          </a:solidFill>
                        </a:rPr>
                        <a:t> ~ </a:t>
                      </a:r>
                      <a:r>
                        <a:rPr smtClean="false" dirty="false" sz="2800" lang="en-GB">
                          <a:solidFill>
                            <a:srgbClr val="FFFFFF"/>
                          </a:solidFill>
                        </a:rPr>
                        <a:t>What frequency should be used to send a distress call?</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Whichever frequency has the best chance of communicating the distress message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frequencies authorized for RACES or ARES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frequencies that are within your operating privileges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frequencies used by police, fire or emergency medical services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4.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G2B12</a:t>
                      </a:r>
                      <a:r>
                        <a:rPr smtClean="false" dirty="false" sz="2800" lang="en-US">
                          <a:solidFill>
                            <a:schemeClr val="bg1">
                              <a:alpha val="0"/>
                            </a:schemeClr>
                          </a:solidFill>
                        </a:rPr>
                        <a:t> ~ </a:t>
                      </a:r>
                      <a:r>
                        <a:rPr smtClean="false" dirty="false" sz="2800" lang="en-GB">
                          <a:solidFill>
                            <a:schemeClr val="bg1">
                              <a:alpha val="0"/>
                            </a:schemeClr>
                          </a:solidFill>
                        </a:rPr>
                        <a:t>When is an amateur station allowed to use any means at its disposal to assist another station in distress?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transmitting in RACES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time when transmitting in an organized net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time during an actual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 authorized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FCC</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97.405(b)</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G2B12</a:t>
                      </a:r>
                      <a:r>
                        <a:rPr smtClean="false" dirty="false" sz="2800" lang="en-US">
                          <a:solidFill>
                            <a:schemeClr val="bg1">
                              <a:alpha val="0"/>
                            </a:schemeClr>
                          </a:solidFill>
                        </a:rPr>
                        <a:t> ~ </a:t>
                      </a:r>
                      <a:r>
                        <a:rPr smtClean="false" dirty="false" sz="2800" lang="en-GB">
                          <a:solidFill>
                            <a:schemeClr val="bg1">
                              <a:alpha val="0"/>
                            </a:schemeClr>
                          </a:solidFill>
                        </a:rPr>
                        <a:t>When is an amateur station allowed to use any means at its disposal to assist another station in distress?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when transmitting in RACES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At any time when transmitting in an organized net</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Only on authorized HF frequencies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G2B12</a:t>
                      </a:r>
                      <a:r>
                        <a:rPr smtClean="false" dirty="false" sz="2800" lang="en-US">
                          <a:solidFill>
                            <a:srgbClr val="FFFFFF"/>
                          </a:solidFill>
                        </a:rPr>
                        <a:t> ~ </a:t>
                      </a:r>
                      <a:r>
                        <a:rPr smtClean="false" dirty="false" sz="2800" lang="en-GB">
                          <a:solidFill>
                            <a:srgbClr val="FFFFFF"/>
                          </a:solidFill>
                        </a:rPr>
                        <a:t>When is an amateur station allowed to use any means at its disposal to assist another station in distress?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when transmitting in RACES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any time when transmitting in an organized net</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At any time during an actual emergency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Only on authorized HF frequencies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G2B</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5.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sp>
        <p:nvSpPr>
          <p:cNvPr name="Rechthoek 8" id="3"/>
          <p:cNvSpPr/>
          <p:nvPr/>
        </p:nvSpPr>
        <p:spPr>
          <a:xfrm>
            <a:off y="1044" x="-3132"/>
            <a:ext cy="276999" cx="8051800"/>
          </a:xfrm>
          <a:prstGeom prst="rect">
            <a:avLst/>
          </a:prstGeom>
        </p:spPr>
        <p:txBody>
          <a:bodyPr wrap="square">
            <a:spAutoFit/>
          </a:bodyPr>
          <a:lstStyle/>
          <a:p>
            <a:r>
              <a:rPr smtClean="false" dirty="false" sz="1200" lang="en-GB"/>
              <a:t/>
            </a:r>
            <a:r>
              <a:rPr smtClean="false" sz="1200" lang="en-GB"/>
              <a:t/>
            </a:r>
            <a:endParaRPr smtClean="false" dirty="false" sz="1200" lang="en-GB"/>
          </a:p>
        </p:txBody>
      </p:sp>
      <p:graphicFrame>
        <p:nvGraphicFramePr>
          <p:cNvPr descr="${FOR_ALL: Questions,FLOW_VERTICAL,SINGLE_SLIDE}" name="Table 3" id="4"/>
          <p:cNvGraphicFramePr>
            <a:graphicFrameLocks noGrp="true"/>
          </p:cNvGraphicFramePr>
          <p:nvPr>
            <p:extLst>
              <p:ext uri="{D42A27DB-BD31-4B8C-83A1-F6EECF244321}">
                <p14:modId xmlns:p14="http://schemas.microsoft.com/office/powerpoint/2010/main" xmlns="" val="1707037258"/>
              </p:ext>
            </p:extLst>
          </p:nvPr>
        </p:nvGraphicFramePr>
        <p:xfrm>
          <a:off y="76200" x="10668000"/>
          <a:ext cy="6400800" cx="1320800"/>
        </p:xfrm>
        <a:graphic>
          <a:graphicData uri="http://schemas.openxmlformats.org/drawingml/2006/table">
            <a:tbl>
              <a:tblPr>
                <a:tableStyleId>{5C22544A-7EE6-4342-B048-85BDC9FD1C3A}</a:tableStyleId>
              </a:tblPr>
              <a:tblGrid>
                <a:gridCol w="660400"/>
              </a:tblGrid>
              <a:tr h="365760">
                <a:tc>
                  <a:txBody>
                    <a:bodyPr/>
                    <a:lstStyle/>
                    <a:p>
                      <a:r>
                        <a:rPr smtClean="false" dirty="false" sz="1200" lang="en-US">
                          <a:hlinkClick r:id="rId9" action="ppaction://hlinksldjump"/>
                        </a:rPr>
                        <a:t>G2C01</a:t>
                      </a:r>
                      <a:r>
                        <a:rPr smtClean="false" dirty="false" sz="1200" lang="en-US">
                          <a:hlinkClick r:id="rId1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2" action="ppaction://hlinksldjump"/>
                        </a:rPr>
                        <a:t>G2C02</a:t>
                      </a:r>
                      <a:r>
                        <a:rPr smtClean="false" dirty="false" sz="1200" lang="en-US">
                          <a:hlinkClick r:id="rId14"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5" action="ppaction://hlinksldjump"/>
                        </a:rPr>
                        <a:t>G2C03</a:t>
                      </a:r>
                      <a:r>
                        <a:rPr smtClean="false" dirty="false" sz="1200" lang="en-US">
                          <a:hlinkClick r:id="rId17"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18" action="ppaction://hlinksldjump"/>
                        </a:rPr>
                        <a:t>G2C04</a:t>
                      </a:r>
                      <a:r>
                        <a:rPr smtClean="false" dirty="false" sz="1200" lang="en-US">
                          <a:hlinkClick r:id="rId20"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1" action="ppaction://hlinksldjump"/>
                        </a:rPr>
                        <a:t>G2C05</a:t>
                      </a:r>
                      <a:r>
                        <a:rPr smtClean="false" dirty="false" sz="1200" lang="en-US">
                          <a:hlinkClick r:id="rId23"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4" action="ppaction://hlinksldjump"/>
                        </a:rPr>
                        <a:t>G2C06</a:t>
                      </a:r>
                      <a:r>
                        <a:rPr smtClean="false" dirty="false" sz="1200" lang="en-US">
                          <a:hlinkClick r:id="rId26"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27" action="ppaction://hlinksldjump"/>
                        </a:rPr>
                        <a:t>G2C07</a:t>
                      </a:r>
                      <a:r>
                        <a:rPr smtClean="false" dirty="false" sz="1200" lang="en-US">
                          <a:hlinkClick r:id="rId29"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0" action="ppaction://hlinksldjump"/>
                        </a:rPr>
                        <a:t>G2C08</a:t>
                      </a:r>
                      <a:r>
                        <a:rPr smtClean="false" dirty="false" sz="1200" lang="en-US">
                          <a:hlinkClick r:id="rId32"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3" action="ppaction://hlinksldjump"/>
                        </a:rPr>
                        <a:t>G2C09</a:t>
                      </a:r>
                      <a:r>
                        <a:rPr smtClean="false" dirty="false" sz="1200" lang="en-US">
                          <a:hlinkClick r:id="rId35"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6" action="ppaction://hlinksldjump"/>
                        </a:rPr>
                        <a:t>G2C10</a:t>
                      </a:r>
                      <a:r>
                        <a:rPr smtClean="false" dirty="false" sz="1200" lang="en-US">
                          <a:hlinkClick r:id="rId38"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65760">
                <a:tc>
                  <a:txBody>
                    <a:bodyPr/>
                    <a:lstStyle/>
                    <a:p>
                      <a:r>
                        <a:rPr smtClean="false" dirty="false" sz="1200" lang="en-US">
                          <a:hlinkClick r:id="rId39" action="ppaction://hlinksldjump"/>
                        </a:rPr>
                        <a:t>G2C11</a:t>
                      </a:r>
                      <a:r>
                        <a:rPr smtClean="false" dirty="false" sz="1200" lang="en-US">
                          <a:hlinkClick r:id="rId41" action="ppaction://hlinksldjump"/>
                        </a:rPr>
                        <a:t/>
                      </a:r>
                      <a:endParaRPr dirty="false" sz="12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pic>
        <p:nvPicPr>
          <p:cNvPr name="Picture 7" id="8">
            <a:hlinkClick r:id="rId42"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8" id="9">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9" id="10">
            <a:hlinkClick r:id="rId43"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4" id="5"/>
          <p:cNvGraphicFramePr>
            <a:graphicFrameLocks noGrp="true"/>
          </p:cNvGraphicFramePr>
          <p:nvPr>
            <p:extLst>
              <p:ext uri="{D42A27DB-BD31-4B8C-83A1-F6EECF244321}">
                <p14:modId xmlns:p14="http://schemas.microsoft.com/office/powerpoint/2010/main" xmlns="" val="675875371"/>
              </p:ext>
            </p:extLst>
          </p:nvPr>
        </p:nvGraphicFramePr>
        <p:xfrm>
          <a:off y="533400" x="457200"/>
          <a:ext cy="2357120" cx="10210800"/>
        </p:xfrm>
        <a:graphic>
          <a:graphicData uri="http://schemas.openxmlformats.org/drawingml/2006/table">
            <a:tbl>
              <a:tblPr bandRow="true" firstRow="true">
                <a:tableStyleId>{5C22544A-7EE6-4342-B048-85BDC9FD1C3A}</a:tableStyleId>
              </a:tblPr>
              <a:tblGrid>
                <a:gridCol w="10210800"/>
              </a:tblGrid>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6000" lang="en-US">
                          <a:solidFill>
                            <a:schemeClr val="tx2">
                              <a:lumMod val="60000"/>
                              <a:lumOff val="40000"/>
                            </a:schemeClr>
                          </a:solidFill>
                          <a:effectLst>
                            <a:outerShdw rotWithShape="false" algn="ctr" dir="2700000" dist="38100" blurRad="38100">
                              <a:schemeClr val="bg2"/>
                            </a:outerShdw>
                          </a:effectLst>
                        </a:rPr>
                        <a:t>Operating Procedures</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z="4800" lang="en-US">
                          <a:solidFill>
                            <a:srgbClr val="FFFFFF"/>
                          </a:solidFill>
                          <a:effectLst>
                            <a:outerShdw rotWithShape="false" algn="ctr" dir="5400000" dist="38100" blurRad="38100">
                              <a:srgbClr val="000000"/>
                            </a:outerShdw>
                          </a:effectLst>
                        </a:rPr>
                        <a:t>Group </a:t>
                      </a:r>
                      <a:r>
                        <a:rPr smtClean="false" dirty="false" sz="4800" lang="en-GB">
                          <a:solidFill>
                            <a:srgbClr val="FFFFFF"/>
                          </a:solidFill>
                          <a:effectLst>
                            <a:outerShdw rotWithShape="false" algn="ctr" dir="5400000" dist="38100" blurRad="38100">
                              <a:srgbClr val="000000"/>
                            </a:outerShdw>
                          </a:effectLst>
                        </a:rPr>
                        <a:t>G2C</a:t>
                      </a:r>
                      <a:r>
                        <a:rPr smtClean="false" dirty="false" sz="4800" lang="en-GB">
                          <a:solidFill>
                            <a:srgbClr val="FFFFFF"/>
                          </a:solidFill>
                          <a:effectLst>
                            <a:outerShdw rotWithShape="false" algn="ctr" dir="5400000" dist="38100" blurRad="38100">
                              <a:srgbClr val="000000"/>
                            </a:outerShdw>
                          </a:effectLst>
                        </a:rPr>
                        <a:t> (</a:t>
                      </a:r>
                      <a:r>
                        <a:rPr smtClean="false" dirty="false" kern="0" sz="4800" lang="en-GB">
                          <a:solidFill>
                            <a:srgbClr val="FFFFFF"/>
                          </a:solidFill>
                          <a:effectLst>
                            <a:outerShdw rotWithShape="false" algn="ctr" dir="5400000" dist="38100" blurRad="38100">
                              <a:srgbClr val="000000"/>
                            </a:outerShdw>
                          </a:effectLst>
                        </a:rPr>
                        <a:t>11</a:t>
                      </a:r>
                      <a:r>
                        <a:rPr smtClean="false" dirty="false" kern="0" sz="4800" lang="en-GB">
                          <a:solidFill>
                            <a:srgbClr val="FFFFFF"/>
                          </a:solidFill>
                          <a:effectLst>
                            <a:outerShdw rotWithShape="false" algn="ctr" dir="5400000" dist="38100" blurRad="38100">
                              <a:srgbClr val="000000"/>
                            </a:outerShdw>
                          </a:effectLst>
                        </a:rPr>
                        <a:t> Questions)</a:t>
                      </a:r>
                      <a:endParaRPr smtClean="false" dirty="false" sz="4800" lang="en-GB">
                        <a:solidFill>
                          <a:srgbClr val="FFFFFF"/>
                        </a:solidFill>
                        <a:effectLst>
                          <a:outerShdw rotWithShape="false" algn="ctr" dir="5400000" dist="38100" blurRad="3810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711200">
                <a:tc>
                  <a:txBody>
                    <a:bodyPr/>
                    <a:lstStyle/>
                    <a:p>
                      <a:pPr hangingPunct="true" latinLnBrk="false" fontAlgn="auto" eaLnBrk="true" rtl="false" defTabSz="1219170" algn="ctr" indent="0" marR="0" marL="0">
                        <a:lnSpc>
                          <a:spcPct val="100000"/>
                        </a:lnSpc>
                        <a:spcBef>
                          <a:spcPts val="0"/>
                        </a:spcBef>
                        <a:spcAft>
                          <a:spcPts val="0"/>
                        </a:spcAft>
                        <a:buClrTx/>
                        <a:buSzTx/>
                        <a:buFontTx/>
                        <a:buNone/>
                        <a:tabLst/>
                        <a:defRPr/>
                      </a:pPr>
                      <a:r>
                        <a:rPr smtClean="false" dirty="false" strike="noStrike" sz="4800" lang="en-US">
                          <a:solidFill>
                            <a:schemeClr val="tx2">
                              <a:lumMod val="60000"/>
                              <a:lumOff val="40000"/>
                            </a:schemeClr>
                          </a:solidFill>
                          <a:effectLst>
                            <a:outerShdw rotWithShape="false" algn="ctr" dir="2700000" dist="38100" blurRad="38100">
                              <a:schemeClr val="bg2"/>
                            </a:outerShdw>
                          </a:effectLst>
                        </a:rPr>
                        <a:t>CW operating procedures and procedural signals; Q signals and common abbreviations: full break in</a:t>
                      </a:r>
                      <a:r>
                        <a:rPr smtClean="false" dirty="false" strike="noStrike" sz="3600" lang="en-US">
                          <a:solidFill>
                            <a:schemeClr val="tx2">
                              <a:lumMod val="60000"/>
                              <a:lumOff val="40000"/>
                            </a:schemeClr>
                          </a:solidFill>
                          <a:effectLst>
                            <a:outerShdw rotWithShape="false" algn="ctr" dir="2700000" dist="38100" blurRad="38100">
                              <a:schemeClr val="bg2"/>
                            </a:outerShdw>
                          </a:effectLst>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105866110"/>
      </p:ext>
    </p:extLst>
  </p:cSld>
  <p:clrMapOvr>
    <a:masterClrMapping/>
  </p:clrMapOvr>
  <p:timing>
    <p:tnLst>
      <p:par>
        <p:cTn nodeType="tmRoot" restart="never" dur="indefinite" id="1"/>
      </p:par>
    </p:tnLst>
  </p:timing>
</p:sld>
</file>

<file path=ppt/slides/slide96.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G2C01</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full break-in telegraphy (QSK)?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Breaking stations send the Morse code prosign BK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keyers are used to send Morse code instead of hand keys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operator must activate a manual send/receive switch before and after every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Transmitting stations can receive between code characters and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G2C01</a:t>
                      </a:r>
                      <a:r>
                        <a:rPr smtClean="false" dirty="false" sz="2800" lang="en-US">
                          <a:solidFill>
                            <a:schemeClr val="bg1">
                              <a:alpha val="0"/>
                            </a:schemeClr>
                          </a:solidFill>
                        </a:rPr>
                        <a:t> ~ </a:t>
                      </a:r>
                      <a:r>
                        <a:rPr smtClean="false" dirty="false" sz="2800" lang="en-GB">
                          <a:solidFill>
                            <a:schemeClr val="bg1">
                              <a:alpha val="0"/>
                            </a:schemeClr>
                          </a:solidFill>
                        </a:rPr>
                        <a:t>Which of the following describes full break-in telegraphy (QSK)?</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Breaking stations send the Morse code prosign BK</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Automatic keyers are used to send Morse code instead of hand keys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An operator must activate a manual send/receive switch before and after every transmission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G2C01</a:t>
                      </a:r>
                      <a:r>
                        <a:rPr smtClean="false" dirty="false" sz="2800" lang="en-US">
                          <a:solidFill>
                            <a:srgbClr val="FFFFFF"/>
                          </a:solidFill>
                        </a:rPr>
                        <a:t> ~ </a:t>
                      </a:r>
                      <a:r>
                        <a:rPr smtClean="false" dirty="false" sz="2800" lang="en-GB">
                          <a:solidFill>
                            <a:srgbClr val="FFFFFF"/>
                          </a:solidFill>
                        </a:rPr>
                        <a:t>Which of the following describes full break-in telegraphy (QSK)?</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Breaking stations send the Morse code prosign BK</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Automatic keyers are used to send Morse code instead of hand keys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An operator must activate a manual send/receive switch before and after every transmission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Transmitting stations can receive between code characters and elements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7.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G2C02</a:t>
                      </a:r>
                      <a:r>
                        <a:rPr smtClean="false" dirty="false" sz="2800" lang="en-US">
                          <a:solidFill>
                            <a:schemeClr val="bg1">
                              <a:alpha val="0"/>
                            </a:schemeClr>
                          </a:solidFill>
                        </a:rPr>
                        <a:t> ~ </a:t>
                      </a:r>
                      <a:r>
                        <a:rPr smtClean="false" dirty="false" sz="2800" lang="en-GB">
                          <a:solidFill>
                            <a:schemeClr val="bg1">
                              <a:alpha val="0"/>
                            </a:schemeClr>
                          </a:solidFill>
                        </a:rPr>
                        <a:t>What should you do if a CW station sends "QRS"?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Send slower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your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Repeat everything twice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G2C02</a:t>
                      </a:r>
                      <a:r>
                        <a:rPr smtClean="false" dirty="false" sz="2800" lang="en-US">
                          <a:solidFill>
                            <a:schemeClr val="bg1">
                              <a:alpha val="0"/>
                            </a:schemeClr>
                          </a:solidFill>
                        </a:rPr>
                        <a:t> ~ </a:t>
                      </a:r>
                      <a:r>
                        <a:rPr smtClean="false" dirty="false" sz="2800" lang="en-GB">
                          <a:solidFill>
                            <a:schemeClr val="bg1">
                              <a:alpha val="0"/>
                            </a:schemeClr>
                          </a:solidFill>
                        </a:rPr>
                        <a:t>What should you do if a CW station sends "QRS"?</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Change frequency</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Increase your power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Repeat everything twice</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G2C02</a:t>
                      </a:r>
                      <a:r>
                        <a:rPr smtClean="false" dirty="false" sz="2800" lang="en-US">
                          <a:solidFill>
                            <a:srgbClr val="FFFFFF"/>
                          </a:solidFill>
                        </a:rPr>
                        <a:t> ~ </a:t>
                      </a:r>
                      <a:r>
                        <a:rPr smtClean="false" dirty="false" sz="2800" lang="en-GB">
                          <a:solidFill>
                            <a:srgbClr val="FFFFFF"/>
                          </a:solidFill>
                        </a:rPr>
                        <a:t>What should you do if a CW station sends "QRS"?</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Send slower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Change frequency</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Increase your power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Repeat everything twice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8.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G2C03</a:t>
                      </a:r>
                      <a:r>
                        <a:rPr smtClean="false" dirty="false" sz="2800" lang="en-US">
                          <a:solidFill>
                            <a:schemeClr val="bg1">
                              <a:alpha val="0"/>
                            </a:schemeClr>
                          </a:solidFill>
                        </a:rPr>
                        <a:t> ~ </a:t>
                      </a:r>
                      <a:r>
                        <a:rPr smtClean="false" dirty="false" sz="2800" lang="en-GB">
                          <a:solidFill>
                            <a:schemeClr val="bg1">
                              <a:alpha val="0"/>
                            </a:schemeClr>
                          </a:solidFill>
                        </a:rPr>
                        <a:t>What does it mean when a CW operator sends "KN" at the end of a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Listening for novice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full break-in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Listening only for a specific station or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Closing station now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G2C03</a:t>
                      </a:r>
                      <a:r>
                        <a:rPr smtClean="false" dirty="false" sz="2800" lang="en-US">
                          <a:solidFill>
                            <a:schemeClr val="bg1">
                              <a:alpha val="0"/>
                            </a:schemeClr>
                          </a:solidFill>
                        </a:rPr>
                        <a:t> ~ </a:t>
                      </a:r>
                      <a:r>
                        <a:rPr smtClean="false" dirty="false" sz="2800" lang="en-GB">
                          <a:solidFill>
                            <a:schemeClr val="bg1">
                              <a:alpha val="0"/>
                            </a:schemeClr>
                          </a:solidFill>
                        </a:rPr>
                        <a:t>What does it mean when a CW operator sends "KN" at the end of a transmission?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Listening for novice stations</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Operating full break-in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Closing station now</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G2C03</a:t>
                      </a:r>
                      <a:r>
                        <a:rPr smtClean="false" dirty="false" sz="2800" lang="en-US">
                          <a:solidFill>
                            <a:srgbClr val="FFFFFF"/>
                          </a:solidFill>
                        </a:rPr>
                        <a:t> ~ </a:t>
                      </a:r>
                      <a:r>
                        <a:rPr smtClean="false" dirty="false" sz="2800" lang="en-GB">
                          <a:solidFill>
                            <a:srgbClr val="FFFFFF"/>
                          </a:solidFill>
                        </a:rPr>
                        <a:t>What does it mean when a CW operator sends "KN" at the end of a transmission?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Listening for novice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Operating full break-in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Listening only for a specific station or stations</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Closing station now</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slides/slide99.xml><?xml version="1.0" encoding="utf-8"?>
<p:sld xmlns:a="http://schemas.openxmlformats.org/drawingml/2006/main" xmlns:p="http://schemas.openxmlformats.org/presentationml/2006/main" xmlns:r="http://schemas.openxmlformats.org/officeDocument/2006/relationships">
  <p:cSld>
    <p:spTree>
      <p:nvGrpSpPr>
        <p:cNvPr name="" id="1"/>
        <p:cNvGrpSpPr/>
        <p:nvPr/>
      </p:nvGrpSpPr>
      <p:grpSpPr>
        <a:xfrm>
          <a:off y="0" x="0"/>
          <a:ext cy="0" cx="0"/>
          <a:chOff y="0" x="0"/>
          <a:chExt cy="0" cx="0"/>
        </a:xfrm>
      </p:grpSpPr>
      <p:graphicFrame>
        <p:nvGraphicFramePr>
          <p:cNvPr descr="${FOR_ALL: Choices, SINGLE_SLIDE} " name="Tabel 5" id="7"/>
          <p:cNvGraphicFramePr>
            <a:graphicFrameLocks noGrp="true"/>
          </p:cNvGraphicFramePr>
          <p:nvPr>
            <p:extLst>
              <p:ext uri="{D42A27DB-BD31-4B8C-83A1-F6EECF244321}">
                <p14:modId xmlns:p14="http://schemas.microsoft.com/office/powerpoint/2010/main" xmlns="" val="1032669868"/>
              </p:ext>
            </p:extLst>
          </p:nvPr>
        </p:nvGraphicFramePr>
        <p:xfrm>
          <a:off y="1938867" x="127000"/>
          <a:ext cy="3017520" cx="11918576"/>
        </p:xfrm>
        <a:graphic>
          <a:graphicData uri="http://schemas.openxmlformats.org/drawingml/2006/table">
            <a:tbl>
              <a:tblPr lastRow="true"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G2C04</a:t>
                      </a:r>
                      <a:r>
                        <a:rPr smtClean="false" dirty="false" sz="2800" lang="en-US">
                          <a:solidFill>
                            <a:schemeClr val="bg1">
                              <a:alpha val="0"/>
                            </a:schemeClr>
                          </a:solidFill>
                        </a:rPr>
                        <a:t> ~ </a:t>
                      </a:r>
                      <a:r>
                        <a:rPr smtClean="false" dirty="false" sz="2800" lang="en-GB">
                          <a:solidFill>
                            <a:schemeClr val="bg1">
                              <a:alpha val="0"/>
                            </a:schemeClr>
                          </a:solidFill>
                        </a:rPr>
                        <a:t>What does the Q signal "QRL?"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"Will you keep the frequency clear?"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 you operating full break-in" or "Can you operate full break-in?"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 you listening only for a specific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 you busy?", or "Is this frequency in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endParaRPr dirty="false" noProof="false" sz="300" lang="en-GB"/>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lang="en-GB">
                          <a:solidFill>
                            <a:srgbClr val="FFC000"/>
                          </a:solidFill>
                        </a:rPr>
                        <a:t/>
                      </a:r>
                      <a:r>
                        <a:rPr smtClean="false" dirty="false" noProof="false" sz="400" lang="en-GB">
                          <a:solidFill>
                            <a:srgbClr val="FFC000"/>
                          </a:solidFill>
                        </a:rPr>
                        <a:t/>
                      </a: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lang="en-US">
                          <a:solidFill>
                            <a:srgbClr val="FFC000"/>
                          </a:solidFill>
                        </a:rPr>
                        <a:t/>
                      </a:r>
                      <a:r>
                        <a:rPr smtClean="false" dirty="false" lang="en-US">
                          <a:solidFill>
                            <a:srgbClr val="FFC000"/>
                          </a:solidFill>
                        </a:rPr>
                        <a:t/>
                      </a:r>
                      <a:endParaRPr dirty="false" lang="en-US">
                        <a:solidFill>
                          <a:srgbClr val="FFC000"/>
                        </a:solidFill>
                      </a:endParaRPr>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3"/>
          <p:cNvGraphicFramePr>
            <a:graphicFrameLocks noGrp="true"/>
          </p:cNvGraphicFramePr>
          <p:nvPr>
            <p:extLst>
              <p:ext uri="{D42A27DB-BD31-4B8C-83A1-F6EECF244321}">
                <p14:modId xmlns:p14="http://schemas.microsoft.com/office/powerpoint/2010/main" xmlns="" val="942724989"/>
              </p:ext>
            </p:extLst>
          </p:nvPr>
        </p:nvGraphicFramePr>
        <p:xfrm>
          <a:off y="1935480"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chemeClr val="bg1">
                              <a:alpha val="0"/>
                            </a:schemeClr>
                          </a:solidFill>
                        </a:rPr>
                        <a:t>G2C04</a:t>
                      </a:r>
                      <a:r>
                        <a:rPr smtClean="false" dirty="false" sz="2800" lang="en-US">
                          <a:solidFill>
                            <a:schemeClr val="bg1">
                              <a:alpha val="0"/>
                            </a:schemeClr>
                          </a:solidFill>
                        </a:rPr>
                        <a:t> ~ </a:t>
                      </a:r>
                      <a:r>
                        <a:rPr smtClean="false" dirty="false" sz="2800" lang="en-GB">
                          <a:solidFill>
                            <a:schemeClr val="bg1">
                              <a:alpha val="0"/>
                            </a:schemeClr>
                          </a:solidFill>
                        </a:rPr>
                        <a:t>What does the Q signal "QRL?" mean?</a:t>
                      </a:r>
                      <a:endParaRPr smtClean="false" dirty="false" sz="2800" lang="en-US">
                        <a:solidFill>
                          <a:schemeClr val="bg1">
                            <a:alpha val="0"/>
                          </a:schemeClr>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"Will you keep the frequency clear?"</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 you operating full break-in" or "Can you operate full break-in?"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strike="sngStrike" sz="2400" lang="en-US"/>
                    </a:p>
                  </a:txBody>
                  <a:tcPr>
                    <a:lnL cmpd="sng" w="12700">
                      <a:noFill/>
                    </a:lnL>
                    <a:lnR cmpd="sng" w="12700">
                      <a:noFill/>
                    </a:lnR>
                    <a:lnT cmpd="sng" w="12700">
                      <a:noFill/>
                    </a:lnT>
                    <a:lnB cmpd="sng" w="12700">
                      <a:noFill/>
                    </a:lnB>
                    <a:lnTlToBr cmpd="sng" w="12700">
                      <a:noFill/>
                      <a:prstDash val="solid"/>
                    </a:lnTlToBr>
                    <a:lnBlToTr cmpd="sng" w="12700">
                      <a:noFill/>
                      <a:prstDash val="solid"/>
                    </a:lnBlToTr>
                    <a:no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noProof="false" sz="2400" lang="en-GB">
                          <a:solidFill>
                            <a:schemeClr val="dk1">
                              <a:alpha val="0"/>
                            </a:schemeClr>
                          </a:solidFill>
                        </a:rPr>
                        <a:t>"Are you listening only for a specific station?"</a:t>
                      </a:r>
                      <a:r>
                        <a:rPr smtClean="false" dirty="false" kern="1200" sz="2400" lang="en-US">
                          <a:solidFill>
                            <a:schemeClr val="dk1">
                              <a:alpha val="0"/>
                            </a:schemeClr>
                          </a:solidFill>
                          <a:effectLst/>
                          <a:latin pitchFamily="00" typeface="+mn-lt"/>
                          <a:ea pitchFamily="00" typeface="+mn-ea"/>
                          <a:cs pitchFamily="00" typeface="+mn-cs"/>
                        </a:rPr>
                        <a:t/>
                      </a:r>
                      <a:r>
                        <a:rPr smtClean="false" dirty="false" kern="1200" sz="2400" lang="en-US">
                          <a:solidFill>
                            <a:schemeClr val="dk1">
                              <a:alpha val="0"/>
                            </a:schemeClr>
                          </a:solidFill>
                          <a:effectLst/>
                          <a:latin pitchFamily="00" typeface="+mn-lt"/>
                          <a:ea pitchFamily="00" typeface="+mn-ea"/>
                          <a:cs pitchFamily="00" typeface="+mn-cs"/>
                        </a:rPr>
                        <a:t/>
                      </a:r>
                      <a:endParaRPr smtClean="false" dirty="false" noProof="false" sz="2400" lang="en-GB">
                        <a:solidFill>
                          <a:schemeClr val="dk1">
                            <a:alpha val="0"/>
                          </a:schemeClr>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pPr hangingPunct="true" latinLnBrk="false" fontAlgn="auto" eaLnBrk="true" rtl="false" defTabSz="1219170" algn="l" indent="0" marR="0" marL="0">
                        <a:lnSpc>
                          <a:spcPct val="100000"/>
                        </a:lnSpc>
                        <a:spcBef>
                          <a:spcPts val="0"/>
                        </a:spcBef>
                        <a:spcAft>
                          <a:spcPts val="0"/>
                        </a:spcAft>
                        <a:buClrTx/>
                        <a:buSzTx/>
                        <a:buFontTx/>
                        <a:buNone/>
                        <a:tabLst/>
                        <a:defRPr/>
                      </a:pPr>
                      <a:r>
                        <a:rPr smtClean="false" dirty="false" kern="1200" sz="100" lang="en-US">
                          <a:solidFill>
                            <a:schemeClr val="dk1"/>
                          </a:solidFill>
                          <a:effectLst/>
                          <a:latin pitchFamily="00" typeface="+mn-lt"/>
                          <a:ea pitchFamily="00" typeface="+mn-ea"/>
                          <a:cs pitchFamily="00" typeface="+mn-cs"/>
                        </a:rPr>
                        <a:t> </a:t>
                      </a:r>
                      <a:r>
                        <a:rPr smtClean="false" dirty="false" kern="1200" sz="100" lang="en-US">
                          <a:solidFill>
                            <a:schemeClr val="dk1"/>
                          </a:solidFill>
                          <a:effectLst/>
                          <a:latin pitchFamily="00" typeface="+mn-lt"/>
                          <a:ea pitchFamily="00" typeface="+mn-ea"/>
                          <a:cs pitchFamily="00" typeface="+mn-cs"/>
                        </a:rPr>
                        <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blipFill rotWithShape="true" dpi="0">
                      <a:blip r:embed="rId3">
                        <a:extLst>
                          <a:ext uri="{28A0092B-C50C-407E-A947-70E740481C1C}">
                            <a14:useLocalDpi xmlns:a14="http://schemas.microsoft.com/office/drawing/2010/main" xmlns="" val="0"/>
                          </a:ext>
                        </a:extLst>
                      </a:blip>
                      <a:srcRect/>
                      <a:stretch>
                        <a:fillRect/>
                      </a:stretch>
                    </a:blipFill>
                  </a:tcPr>
                </a:tc>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endParaRPr dirty="false" strike="sngStrike" sz="2400" lang="en-US"/>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bl>
          </a:graphicData>
        </a:graphic>
      </p:graphicFrame>
      <p:graphicFrame>
        <p:nvGraphicFramePr>
          <p:cNvPr descr="${FOR_ALL: Choices, SINGLE_SLIDE} " name="Tabel 5" id="2"/>
          <p:cNvGraphicFramePr>
            <a:graphicFrameLocks noGrp="true"/>
          </p:cNvGraphicFramePr>
          <p:nvPr>
            <p:extLst>
              <p:ext uri="{D42A27DB-BD31-4B8C-83A1-F6EECF244321}">
                <p14:modId xmlns:p14="http://schemas.microsoft.com/office/powerpoint/2010/main" xmlns="" val="874274485"/>
              </p:ext>
            </p:extLst>
          </p:nvPr>
        </p:nvGraphicFramePr>
        <p:xfrm>
          <a:off y="1944353" x="121024"/>
          <a:ext cy="2560320" cx="11918576"/>
        </p:xfrm>
        <a:graphic>
          <a:graphicData uri="http://schemas.openxmlformats.org/drawingml/2006/table">
            <a:tbl>
              <a:tblPr firstRow="true">
                <a:tableStyleId>{5C22544A-7EE6-4342-B048-85BDC9FD1C3A}</a:tableStyleId>
              </a:tblPr>
              <a:tblGrid>
                <a:gridCol w="441951"/>
                <a:gridCol w="818079"/>
                <a:gridCol w="10658546"/>
              </a:tblGrid>
              <a:tr h="731520">
                <a:tc>
                  <a:txBody>
                    <a:bodyPr/>
                    <a:lstStyle/>
                    <a:p>
                      <a:endParaRPr dirty="false" noProof="false" lang="en-GB"/>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gridSpan="2">
                  <a:txBody>
                    <a:bodyPr/>
                    <a:lstStyle/>
                    <a:p>
                      <a:pPr hangingPunct="true" latinLnBrk="false" fontAlgn="auto" eaLnBrk="true" rtl="false" defTabSz="685800" algn="l" indent="0" marR="0" marL="0">
                        <a:lnSpc>
                          <a:spcPct val="100000"/>
                        </a:lnSpc>
                        <a:spcBef>
                          <a:spcPts val="0"/>
                        </a:spcBef>
                        <a:spcAft>
                          <a:spcPts val="0"/>
                        </a:spcAft>
                        <a:buClrTx/>
                        <a:buSzTx/>
                        <a:buFontTx/>
                        <a:buNone/>
                        <a:tabLst/>
                        <a:defRPr/>
                      </a:pPr>
                      <a:r>
                        <a:rPr smtClean="false" dirty="false" sz="2800" lang="en-GB">
                          <a:solidFill>
                            <a:srgbClr val="FFFFFF"/>
                          </a:solidFill>
                        </a:rPr>
                        <a:t>G2C04</a:t>
                      </a:r>
                      <a:r>
                        <a:rPr smtClean="false" dirty="false" sz="2800" lang="en-US">
                          <a:solidFill>
                            <a:srgbClr val="FFFFFF"/>
                          </a:solidFill>
                        </a:rPr>
                        <a:t> ~ </a:t>
                      </a:r>
                      <a:r>
                        <a:rPr smtClean="false" dirty="false" sz="2800" lang="en-GB">
                          <a:solidFill>
                            <a:srgbClr val="FFFFFF"/>
                          </a:solidFill>
                        </a:rPr>
                        <a:t>What does the Q signal "QRL?" mean?</a:t>
                      </a:r>
                      <a:endParaRPr smtClean="false" dirty="false" sz="2800" lang="en-US">
                        <a:solidFill>
                          <a:srgbClr val="FFFFFF"/>
                        </a:solidFill>
                      </a:endParaRPr>
                    </a:p>
                  </a:txBody>
                  <a:tcPr>
                    <a:lnL cmpd="sng" w="12700">
                      <a:noFill/>
                    </a:lnL>
                    <a:lnR cmpd="sng" w="12700">
                      <a:noFill/>
                    </a:lnR>
                    <a:lnT cmpd="sng" w="12700">
                      <a:noFill/>
                    </a:lnT>
                    <a:lnB cmpd="sng" w="38100">
                      <a:noFill/>
                    </a:lnB>
                    <a:lnTlToBr cmpd="sng" w="12700">
                      <a:noFill/>
                      <a:prstDash val="solid"/>
                    </a:lnTlToBr>
                    <a:lnBlToTr cmpd="sng" w="12700">
                      <a:noFill/>
                      <a:prstDash val="solid"/>
                    </a:lnBlToTr>
                    <a:noFill/>
                  </a:tcPr>
                </a:tc>
                <a:tc hMerge="true">
                  <a:txBody>
                    <a:bodyPr/>
                    <a:lstStyle/>
                    <a:p>
                      <a:endParaRPr dirty="false" noProof="false" lang="en-GB"/>
                    </a:p>
                  </a:txBody>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"Will you keep the frequency clear?"</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B</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"Are you operating full break-in" or "Can you operate full break-in?"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C</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"Are you listening only for a specific station?"</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r h="457200">
                <a:tc>
                  <a:txBody>
                    <a:bodyPr/>
                    <a:lstStyle/>
                    <a:p>
                      <a:endParaRPr dirty="false" noProof="false" sz="2400" lang="en-GB"/>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D</a:t>
                      </a:r>
                      <a:r>
                        <a:rPr smtClean="false" dirty="false" noProof="false" baseline="0" sz="400" lang="en-GB">
                          <a:solidFill>
                            <a:srgbClr val="FFFFFF"/>
                          </a:solidFill>
                        </a:rPr>
                        <a:t/>
                      </a:r>
                      <a:r>
                        <a:rPr smtClean="false" dirty="false" noProof="false" sz="2400" lang="en-GB">
                          <a:solidFill>
                            <a:srgbClr val="FFFFFF"/>
                          </a:solidFill>
                        </a:rPr>
                        <a:t>.</a:t>
                      </a:r>
                      <a:endParaRPr dirty="false" noProof="false" sz="2400" lang="en-GB">
                        <a:solidFill>
                          <a:srgbClr val="FFFFFF"/>
                        </a:solidFill>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c>
                  <a:txBody>
                    <a:bodyPr/>
                    <a:lstStyle/>
                    <a:p>
                      <a:r>
                        <a:rPr smtClean="false" dirty="false" noProof="false" sz="2400" lang="en-GB">
                          <a:solidFill>
                            <a:srgbClr val="FFFFFF"/>
                          </a:solidFill>
                        </a:rPr>
                        <a:t>"Are you busy?", or "Is this frequency in use?"</a:t>
                      </a: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
        <p:nvSpPr>
          <p:cNvPr name="Rectangle 4" id="5"/>
          <p:cNvSpPr/>
          <p:nvPr/>
        </p:nvSpPr>
        <p:spPr>
          <a:xfrm>
            <a:off y="6581001" x="-14614"/>
            <a:ext cy="276999" cx="6263014"/>
          </a:xfrm>
          <a:prstGeom prst="rect">
            <a:avLst/>
          </a:prstGeom>
        </p:spPr>
        <p:txBody>
          <a:bodyPr wrap="square">
            <a:spAutoFit/>
          </a:bodyPr>
          <a:lstStyle/>
          <a:p>
            <a:r>
              <a:rPr smtClean="false" dirty="false" sz="1200" lang="en-GB"/>
              <a:t>  </a:t>
            </a:r>
            <a:r>
              <a:rPr smtClean="false" dirty="false" sz="1200" lang="en-GB"/>
              <a:t/>
            </a:r>
            <a:endParaRPr dirty="false" sz="1200" lang="en-GB"/>
          </a:p>
        </p:txBody>
      </p:sp>
      <p:sp>
        <p:nvSpPr>
          <p:cNvPr name="Rechthoek 8" id="6"/>
          <p:cNvSpPr/>
          <p:nvPr/>
        </p:nvSpPr>
        <p:spPr>
          <a:xfrm>
            <a:off y="7925" x="-14614"/>
            <a:ext cy="276999" cx="5715000"/>
          </a:xfrm>
          <a:prstGeom prst="rect">
            <a:avLst/>
          </a:prstGeom>
        </p:spPr>
        <p:txBody>
          <a:bodyPr wrap="square">
            <a:spAutoFit/>
          </a:bodyPr>
          <a:lstStyle/>
          <a:p>
            <a:r>
              <a:rPr smtClean="false" dirty="false" sz="1200" lang="en-GB"/>
              <a:t/>
            </a:r>
            <a:r>
              <a:rPr smtClean="false" sz="1200" lang="en-GB"/>
              <a:t/>
            </a:r>
            <a:endParaRPr smtClean="false" dirty="false" sz="1200" lang="en-GB"/>
          </a:p>
        </p:txBody>
      </p:sp>
      <p:pic>
        <p:nvPicPr>
          <p:cNvPr name="Picture 11" id="12">
            <a:hlinkClick r:id="rId10" action="ppaction://hlinksldjump"/>
          </p:cNvPr>
          <p:cNvPicPr>
            <a:picLocks noChangeAspect="true"/>
          </p:cNvPicPr>
          <p:nvPr/>
        </p:nvPicPr>
        <p:blipFill>
          <a:blip r:embed="rId5">
            <a:extLst>
              <a:ext uri="{28A0092B-C50C-407E-A947-70E740481C1C}">
                <a14:useLocalDpi xmlns:a14="http://schemas.microsoft.com/office/drawing/2010/main" xmlns="" val="0"/>
              </a:ext>
            </a:extLst>
          </a:blip>
          <a:stretch>
            <a:fillRect/>
          </a:stretch>
        </p:blipFill>
        <p:spPr>
          <a:xfrm>
            <a:off y="6545355" x="11586970"/>
            <a:ext cy="341376" cx="347472"/>
          </a:xfrm>
          <a:prstGeom prst="rect">
            <a:avLst/>
          </a:prstGeom>
        </p:spPr>
      </p:pic>
      <p:pic>
        <p:nvPicPr>
          <p:cNvPr name="Picture 12" id="13">
            <a:hlinkClick action="ppaction://hlinkshowjump?jump=lastslideviewed" r:id=""/>
          </p:cNvPr>
          <p:cNvPicPr>
            <a:picLocks noChangeAspect="true"/>
          </p:cNvPicPr>
          <p:nvPr/>
        </p:nvPicPr>
        <p:blipFill>
          <a:blip r:embed="rId6">
            <a:extLst>
              <a:ext uri="{28A0092B-C50C-407E-A947-70E740481C1C}">
                <a14:useLocalDpi xmlns:a14="http://schemas.microsoft.com/office/drawing/2010/main" xmlns="" val="0"/>
              </a:ext>
            </a:extLst>
          </a:blip>
          <a:stretch>
            <a:fillRect/>
          </a:stretch>
        </p:blipFill>
        <p:spPr>
          <a:xfrm>
            <a:off y="6545355" x="11863116"/>
            <a:ext cy="341376" cx="341376"/>
          </a:xfrm>
          <a:prstGeom prst="rect">
            <a:avLst/>
          </a:prstGeom>
        </p:spPr>
      </p:pic>
      <p:pic>
        <p:nvPicPr>
          <p:cNvPr name="Picture 13" id="14">
            <a:hlinkClick r:id="rId11" action="ppaction://hlinksldjump"/>
          </p:cNvPr>
          <p:cNvPicPr>
            <a:picLocks noChangeAspect="true"/>
          </p:cNvPicPr>
          <p:nvPr/>
        </p:nvPicPr>
        <p:blipFill>
          <a:blip r:embed="rId8">
            <a:extLst>
              <a:ext uri="{28A0092B-C50C-407E-A947-70E740481C1C}">
                <a14:useLocalDpi xmlns:a14="http://schemas.microsoft.com/office/drawing/2010/main" xmlns="" val="0"/>
              </a:ext>
            </a:extLst>
          </a:blip>
          <a:stretch>
            <a:fillRect/>
          </a:stretch>
        </p:blipFill>
        <p:spPr>
          <a:xfrm>
            <a:off y="6545355" x="11310824"/>
            <a:ext cy="341376" cx="347472"/>
          </a:xfrm>
          <a:prstGeom prst="rect">
            <a:avLst/>
          </a:prstGeom>
        </p:spPr>
      </p:pic>
      <p:graphicFrame>
        <p:nvGraphicFramePr>
          <p:cNvPr name="Table 7" id="8"/>
          <p:cNvGraphicFramePr>
            <a:graphicFrameLocks noGrp="true"/>
          </p:cNvGraphicFramePr>
          <p:nvPr>
            <p:extLst>
              <p:ext uri="{D42A27DB-BD31-4B8C-83A1-F6EECF244321}">
                <p14:modId xmlns:p14="http://schemas.microsoft.com/office/powerpoint/2010/main" xmlns="" val="2036795670"/>
              </p:ext>
            </p:extLst>
          </p:nvPr>
        </p:nvGraphicFramePr>
        <p:xfrm>
          <a:off y="235469" x="381000"/>
          <a:ext cy="1280160" cx="11652804"/>
        </p:xfrm>
        <a:graphic>
          <a:graphicData uri="http://schemas.openxmlformats.org/drawingml/2006/table">
            <a:tbl>
              <a:tblPr bandRow="true" firstRow="true">
                <a:tableStyleId>{5C22544A-7EE6-4342-B048-85BDC9FD1C3A}</a:tableStyleId>
              </a:tblPr>
              <a:tblGrid>
                <a:gridCol w="11652804"/>
              </a:tblGrid>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trike="noStrike" sz="5400" lang="en-US">
                          <a:solidFill>
                            <a:schemeClr val="tx2">
                              <a:lumMod val="60000"/>
                              <a:lumOff val="40000"/>
                            </a:schemeClr>
                          </a:solidFill>
                        </a:rPr>
                        <a:t>Operating Procedures</a:t>
                      </a:r>
                      <a:r>
                        <a:rPr smtClean="false" dirty="false" strike="noStrike" sz="3600" lang="en-US">
                          <a:solidFill>
                            <a:schemeClr val="tx2">
                              <a:lumMod val="60000"/>
                              <a:lumOff val="40000"/>
                            </a:schemeClr>
                          </a:solidFill>
                        </a:rPr>
                        <a:t/>
                      </a:r>
                    </a:p>
                  </a:txBody>
                  <a:tcPr marB="60960" marT="60960" marR="121920" marL="121920">
                    <a:lnL cmpd="sng" w="12700">
                      <a:noFill/>
                    </a:lnL>
                    <a:lnR cmpd="sng" w="12700">
                      <a:noFill/>
                    </a:lnR>
                    <a:lnT cmpd="sng" w="12700">
                      <a:noFill/>
                    </a:lnT>
                    <a:lnB cmpd="sng" w="12700">
                      <a:noFill/>
                    </a:lnB>
                    <a:lnTlToBr cmpd="sng" w="12700">
                      <a:noFill/>
                      <a:prstDash val="solid"/>
                    </a:lnTlToBr>
                    <a:lnBlToTr cmpd="sng" w="12700">
                      <a:noFill/>
                      <a:prstDash val="solid"/>
                    </a:lnBlToTr>
                    <a:noFill/>
                  </a:tcPr>
                </a:tc>
              </a:tr>
              <a:tr h="370840">
                <a:tc>
                  <a:txBody>
                    <a:bodyPr/>
                    <a:lstStyle/>
                    <a:p>
                      <a:pPr hangingPunct="true" latinLnBrk="false" fontAlgn="auto" eaLnBrk="true" rtl="false" defTabSz="1219170" algn="r" indent="0" marR="0" marL="0">
                        <a:lnSpc>
                          <a:spcPct val="100000"/>
                        </a:lnSpc>
                        <a:spcBef>
                          <a:spcPts val="0"/>
                        </a:spcBef>
                        <a:spcAft>
                          <a:spcPts val="0"/>
                        </a:spcAft>
                        <a:buClrTx/>
                        <a:buSzTx/>
                        <a:buFontTx/>
                        <a:buNone/>
                        <a:tabLst/>
                        <a:defRPr/>
                      </a:pPr>
                      <a:r>
                        <a:rPr smtClean="false" dirty="false" sz="4800" lang="en-US">
                          <a:solidFill>
                            <a:schemeClr val="tx2">
                              <a:lumMod val="60000"/>
                              <a:lumOff val="40000"/>
                            </a:schemeClr>
                          </a:solidFill>
                          <a:effectLst>
                            <a:outerShdw rotWithShape="false" algn="ctr" sy="0" sx="0">
                              <a:srgbClr val="000000"/>
                            </a:outerShdw>
                          </a:effectLst>
                        </a:rPr>
                        <a:t>Group </a:t>
                      </a:r>
                      <a:r>
                        <a:rPr smtClean="false" dirty="false" sz="4800" lang="en-GB">
                          <a:solidFill>
                            <a:schemeClr val="tx2">
                              <a:lumMod val="60000"/>
                              <a:lumOff val="40000"/>
                            </a:schemeClr>
                          </a:solidFill>
                          <a:effectLst>
                            <a:outerShdw rotWithShape="false" algn="ctr" sy="0" sx="0">
                              <a:srgbClr val="000000"/>
                            </a:outerShdw>
                          </a:effectLst>
                        </a:rPr>
                        <a:t>G2C</a:t>
                      </a:r>
                      <a:endParaRPr smtClean="false" dirty="false" sz="4800" lang="en-US">
                        <a:solidFill>
                          <a:schemeClr val="tx2">
                            <a:lumMod val="60000"/>
                            <a:lumOff val="40000"/>
                          </a:schemeClr>
                        </a:solidFill>
                        <a:effectLst>
                          <a:outerShdw rotWithShape="false" algn="ctr" sy="0" sx="0">
                            <a:srgbClr val="000000"/>
                          </a:outerShdw>
                        </a:effectLst>
                      </a:endParaRPr>
                    </a:p>
                  </a:txBody>
                  <a:tcPr>
                    <a:lnL cmpd="sng" w="12700">
                      <a:noFill/>
                    </a:lnL>
                    <a:lnR cmpd="sng" w="12700">
                      <a:noFill/>
                    </a:lnR>
                    <a:lnT cmpd="sng" w="38100">
                      <a:noFill/>
                    </a:lnT>
                    <a:lnB cmpd="sng" w="12700">
                      <a:noFill/>
                    </a:lnB>
                    <a:lnTlToBr cmpd="sng" w="12700">
                      <a:noFill/>
                      <a:prstDash val="solid"/>
                    </a:lnTlToBr>
                    <a:lnBlToTr cmpd="sng" w="12700">
                      <a:noFill/>
                      <a:prstDash val="solid"/>
                    </a:lnBlToTr>
                    <a:noFill/>
                  </a:tcPr>
                </a:tc>
              </a:tr>
            </a:tbl>
          </a:graphicData>
        </a:graphic>
      </p:graphicFrame>
    </p:spTree>
    <p:extLst>
      <p:ext uri="{BB962C8B-B14F-4D97-AF65-F5344CB8AC3E}">
        <p14:creationId xmlns:p14="http://schemas.microsoft.com/office/powerpoint/2010/main" xmlns="" val="1004452484"/>
      </p:ext>
    </p:extLst>
  </p:cSld>
  <p:clrMapOvr>
    <a:masterClrMapping/>
  </p:clrMapOvr>
  <p:timing>
    <p:tnLst>
      <p:par>
        <p:cTn nodeType="tmRoot" restart="never" dur="indefinite" id="1">
          <p:childTnLst>
            <p:seq nextAc="seek" concurrent="true">
              <p:cTn nodeType="mainSeq" dur="indefinite" id="2">
                <p:childTnLst>
                  <p:par>
                    <p:cTn fill="hold" id="3">
                      <p:stCondLst>
                        <p:cond delay="indefinite"/>
                      </p:stCondLst>
                      <p:childTnLst>
                        <p:par>
                          <p:cTn fill="hold" id="4">
                            <p:stCondLst>
                              <p:cond delay="0"/>
                            </p:stCondLst>
                            <p:childTnLst>
                              <p:par>
                                <p:cTn nodeType="clickEffect" fill="hold" presetSubtype="1" presetClass="entr" presetID="2" id="5">
                                  <p:stCondLst>
                                    <p:cond delay="0"/>
                                  </p:stCondLst>
                                  <p:childTnLst>
                                    <p:set>
                                      <p:cBhvr>
                                        <p:cTn fill="hold" dur="1" id="6">
                                          <p:stCondLst>
                                            <p:cond delay="0"/>
                                          </p:stCondLst>
                                        </p:cTn>
                                        <p:tgtEl>
                                          <p:spTgt spid="3"/>
                                        </p:tgtEl>
                                        <p:attrNameLst>
                                          <p:attrName>style.visibility</p:attrName>
                                        </p:attrNameLst>
                                      </p:cBhvr>
                                      <p:to>
                                        <p:strVal val="visible"/>
                                      </p:to>
                                    </p:set>
                                    <p:anim valueType="num" calcmode="lin">
                                      <p:cBhvr additive="base">
                                        <p:cTn fill="hold" dur="1000" id="7"/>
                                        <p:tgtEl>
                                          <p:spTgt spid="3"/>
                                        </p:tgtEl>
                                        <p:attrNameLst>
                                          <p:attrName>ppt_x</p:attrName>
                                        </p:attrNameLst>
                                      </p:cBhvr>
                                      <p:tavLst>
                                        <p:tav tm="0">
                                          <p:val>
                                            <p:strVal val="#ppt_x"/>
                                          </p:val>
                                        </p:tav>
                                        <p:tav tm="100000">
                                          <p:val>
                                            <p:strVal val="#ppt_x"/>
                                          </p:val>
                                        </p:tav>
                                      </p:tavLst>
                                    </p:anim>
                                    <p:anim valueType="num" calcmode="lin">
                                      <p:cBhvr additive="base">
                                        <p:cTn fill="hold" dur="1000" id="8"/>
                                        <p:tgtEl>
                                          <p:spTgt spid="3"/>
                                        </p:tgtEl>
                                        <p:attrNameLst>
                                          <p:attrName>ppt_y</p:attrName>
                                        </p:attrNameLst>
                                      </p:cBhvr>
                                      <p:tavLst>
                                        <p:tav tm="0">
                                          <p:val>
                                            <p:strVal val="0-#ppt_h/2"/>
                                          </p:val>
                                        </p:tav>
                                        <p:tav tm="100000">
                                          <p:val>
                                            <p:strVal val="#ppt_y"/>
                                          </p:val>
                                        </p:tav>
                                      </p:tavLst>
                                    </p:anim>
                                  </p:childTnLst>
                                </p:cTn>
                              </p:par>
                            </p:childTnLst>
                          </p:cTn>
                        </p:par>
                        <p:par>
                          <p:cTn fill="hold" id="9">
                            <p:stCondLst>
                              <p:cond delay="1000"/>
                            </p:stCondLst>
                            <p:childTnLst>
                              <p:par>
                                <p:cTn nodeType="afterEffect" fill="hold" presetSubtype="0" presetClass="entr" presetID="9" id="10">
                                  <p:stCondLst>
                                    <p:cond delay="0"/>
                                  </p:stCondLst>
                                  <p:childTnLst>
                                    <p:set>
                                      <p:cBhvr>
                                        <p:cTn fill="hold" dur="1" id="11">
                                          <p:stCondLst>
                                            <p:cond delay="0"/>
                                          </p:stCondLst>
                                        </p:cTn>
                                        <p:tgtEl>
                                          <p:spTgt spid="7"/>
                                        </p:tgtEl>
                                        <p:attrNameLst>
                                          <p:attrName>style.visibility</p:attrName>
                                        </p:attrNameLst>
                                      </p:cBhvr>
                                      <p:to>
                                        <p:strVal val="visible"/>
                                      </p:to>
                                    </p:set>
                                    <p:animEffect filter="dissolve" transition="in">
                                      <p:cBhvr>
                                        <p:cTn dur="500" id="12"/>
                                        <p:tgtEl>
                                          <p:spTgt spid="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timing>
</p:sld>
</file>

<file path=ppt/theme/theme1.xml><?xml version="1.0" encoding="utf-8"?>
<a:theme xmlns:a="http://schemas.openxmlformats.org/drawingml/2006/main" name="Office Theme">
  <a:themeElements>
    <a:clrScheme name="Custom 3">
      <a:dk1>
        <a:srgbClr val="003366"/>
      </a:dk1>
      <a:lt1>
        <a:srgbClr val="EAEAEA"/>
      </a:lt1>
      <a:dk2>
        <a:srgbClr val="0099CC"/>
      </a:dk2>
      <a:lt2>
        <a:srgbClr val="66FFFF"/>
      </a:lt2>
      <a:accent1>
        <a:srgbClr val="33CCFF"/>
      </a:accent1>
      <a:accent2>
        <a:srgbClr val="9999FF"/>
      </a:accent2>
      <a:accent3>
        <a:srgbClr val="AACAE2"/>
      </a:accent3>
      <a:accent4>
        <a:srgbClr val="C8C8C8"/>
      </a:accent4>
      <a:accent5>
        <a:srgbClr val="ADE2FF"/>
      </a:accent5>
      <a:accent6>
        <a:srgbClr val="8A8AE7"/>
      </a:accent6>
      <a:hlink>
        <a:srgbClr val="003366"/>
      </a:hlink>
      <a:folHlink>
        <a:srgbClr val="003366"/>
      </a:folHlink>
    </a:clrScheme>
    <a:fontScheme name="Office Them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Office Theme 1">
        <a:dk1>
          <a:srgbClr val="003366"/>
        </a:dk1>
        <a:lt1>
          <a:srgbClr val="EAEAEA"/>
        </a:lt1>
        <a:dk2>
          <a:srgbClr val="0099CC"/>
        </a:dk2>
        <a:lt2>
          <a:srgbClr val="66FFFF"/>
        </a:lt2>
        <a:accent1>
          <a:srgbClr val="33CCFF"/>
        </a:accent1>
        <a:accent2>
          <a:srgbClr val="9999FF"/>
        </a:accent2>
        <a:accent3>
          <a:srgbClr val="AACAE2"/>
        </a:accent3>
        <a:accent4>
          <a:srgbClr val="C8C8C8"/>
        </a:accent4>
        <a:accent5>
          <a:srgbClr val="ADE2FF"/>
        </a:accent5>
        <a:accent6>
          <a:srgbClr val="8A8AE7"/>
        </a:accent6>
        <a:hlink>
          <a:srgbClr val="CC99FF"/>
        </a:hlink>
        <a:folHlink>
          <a:srgbClr val="008080"/>
        </a:folHlink>
      </a:clrScheme>
      <a:clrMap bg1="dk2" tx1="lt1" bg2="dk1" tx2="lt2" accent1="accent1" accent2="accent2" accent3="accent3" accent4="accent4" accent5="accent5" accent6="accent6" hlink="hlink" folHlink="folHlink"/>
    </a:extraClrScheme>
    <a:extraClrScheme>
      <a:clrScheme name="Office Theme 2">
        <a:dk1>
          <a:srgbClr val="003366"/>
        </a:dk1>
        <a:lt1>
          <a:srgbClr val="CCECFF"/>
        </a:lt1>
        <a:dk2>
          <a:srgbClr val="0099CC"/>
        </a:dk2>
        <a:lt2>
          <a:srgbClr val="99CCFF"/>
        </a:lt2>
        <a:accent1>
          <a:srgbClr val="33CCFF"/>
        </a:accent1>
        <a:accent2>
          <a:srgbClr val="9999FF"/>
        </a:accent2>
        <a:accent3>
          <a:srgbClr val="E2F4FF"/>
        </a:accent3>
        <a:accent4>
          <a:srgbClr val="002A56"/>
        </a:accent4>
        <a:accent5>
          <a:srgbClr val="ADE2FF"/>
        </a:accent5>
        <a:accent6>
          <a:srgbClr val="8A8AE7"/>
        </a:accent6>
        <a:hlink>
          <a:srgbClr val="CC99FF"/>
        </a:hlink>
        <a:folHlink>
          <a:srgbClr val="CCCCFF"/>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B2B2B2"/>
        </a:lt2>
        <a:accent1>
          <a:srgbClr val="CBCBCB"/>
        </a:accent1>
        <a:accent2>
          <a:srgbClr val="969696"/>
        </a:accent2>
        <a:accent3>
          <a:srgbClr val="FFFFFF"/>
        </a:accent3>
        <a:accent4>
          <a:srgbClr val="000000"/>
        </a:accent4>
        <a:accent5>
          <a:srgbClr val="E2E2E2"/>
        </a:accent5>
        <a:accent6>
          <a:srgbClr val="878787"/>
        </a:accent6>
        <a:hlink>
          <a:srgbClr val="5F5F5F"/>
        </a:hlink>
        <a:folHlink>
          <a:srgbClr val="EAEAEA"/>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FF0033"/>
        </a:dk2>
        <a:lt2>
          <a:srgbClr val="FFCCCC"/>
        </a:lt2>
        <a:accent1>
          <a:srgbClr val="0099FF"/>
        </a:accent1>
        <a:accent2>
          <a:srgbClr val="33CC33"/>
        </a:accent2>
        <a:accent3>
          <a:srgbClr val="FFFFFF"/>
        </a:accent3>
        <a:accent4>
          <a:srgbClr val="000000"/>
        </a:accent4>
        <a:accent5>
          <a:srgbClr val="AACAFF"/>
        </a:accent5>
        <a:accent6>
          <a:srgbClr val="2DB92D"/>
        </a:accent6>
        <a:hlink>
          <a:srgbClr val="FFFF66"/>
        </a:hlink>
        <a:folHlink>
          <a:srgbClr val="FFFFCC"/>
        </a:folHlink>
      </a:clrScheme>
      <a:clrMap bg1="lt1" tx1="dk1" bg2="lt2" tx2="dk2" accent1="accent1" accent2="accent2" accent3="accent3" accent4="accent4" accent5="accent5" accent6="accent6" hlink="hlink" folHlink="folHlink"/>
    </a:extraClrScheme>
    <a:extraClrScheme>
      <a:clrScheme name="Office Theme 5">
        <a:dk1>
          <a:srgbClr val="6B4587"/>
        </a:dk1>
        <a:lt1>
          <a:srgbClr val="CCECFF"/>
        </a:lt1>
        <a:dk2>
          <a:srgbClr val="A67FC4"/>
        </a:dk2>
        <a:lt2>
          <a:srgbClr val="66FFFF"/>
        </a:lt2>
        <a:accent1>
          <a:srgbClr val="0099FF"/>
        </a:accent1>
        <a:accent2>
          <a:srgbClr val="9999FF"/>
        </a:accent2>
        <a:accent3>
          <a:srgbClr val="D0C0DE"/>
        </a:accent3>
        <a:accent4>
          <a:srgbClr val="AEC9DA"/>
        </a:accent4>
        <a:accent5>
          <a:srgbClr val="AACAFF"/>
        </a:accent5>
        <a:accent6>
          <a:srgbClr val="8A8AE7"/>
        </a:accent6>
        <a:hlink>
          <a:srgbClr val="CC99FF"/>
        </a:hlink>
        <a:folHlink>
          <a:srgbClr val="0099CC"/>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APDescription xmlns="4873beb7-5857-4685-be1f-d57550cc96cc" xsi:nil="true"/>
    <AssetExpire xmlns="4873beb7-5857-4685-be1f-d57550cc96cc">2035-01-01T08:00:00+00:00</AssetExpire>
    <CampaignTagsTaxHTField0 xmlns="4873beb7-5857-4685-be1f-d57550cc96cc">
      <Terms xmlns="http://schemas.microsoft.com/office/infopath/2007/PartnerControls"/>
    </CampaignTagsTaxHTField0>
    <IntlLangReviewDate xmlns="4873beb7-5857-4685-be1f-d57550cc96cc" xsi:nil="true"/>
    <TPFriendlyName xmlns="4873beb7-5857-4685-be1f-d57550cc96cc" xsi:nil="true"/>
    <IntlLangReview xmlns="4873beb7-5857-4685-be1f-d57550cc96cc">false</IntlLangReview>
    <LocLastLocAttemptVersionLookup xmlns="4873beb7-5857-4685-be1f-d57550cc96cc">755650</LocLastLocAttemptVersionLookup>
    <PolicheckWords xmlns="4873beb7-5857-4685-be1f-d57550cc96cc" xsi:nil="true"/>
    <SubmitterId xmlns="4873beb7-5857-4685-be1f-d57550cc96cc" xsi:nil="true"/>
    <AcquiredFrom xmlns="4873beb7-5857-4685-be1f-d57550cc96cc">Internal MS</AcquiredFrom>
    <EditorialStatus xmlns="4873beb7-5857-4685-be1f-d57550cc96cc" xsi:nil="true"/>
    <Markets xmlns="4873beb7-5857-4685-be1f-d57550cc96cc"/>
    <OriginAsset xmlns="4873beb7-5857-4685-be1f-d57550cc96cc" xsi:nil="true"/>
    <AssetStart xmlns="4873beb7-5857-4685-be1f-d57550cc96cc">2012-01-05T20:37:00+00:00</AssetStart>
    <FriendlyTitle xmlns="4873beb7-5857-4685-be1f-d57550cc96cc" xsi:nil="true"/>
    <MarketSpecific xmlns="4873beb7-5857-4685-be1f-d57550cc96cc">false</MarketSpecific>
    <TPNamespace xmlns="4873beb7-5857-4685-be1f-d57550cc96cc" xsi:nil="true"/>
    <PublishStatusLookup xmlns="4873beb7-5857-4685-be1f-d57550cc96cc">
      <Value>1426092</Value>
      <Value>1426093</Value>
    </PublishStatusLookup>
    <APAuthor xmlns="4873beb7-5857-4685-be1f-d57550cc96cc">
      <UserInfo>
        <DisplayName>REDMOND\v-miyaki</DisplayName>
        <AccountId>1928</AccountId>
        <AccountType/>
      </UserInfo>
    </APAuthor>
    <TPCommandLine xmlns="4873beb7-5857-4685-be1f-d57550cc96cc" xsi:nil="true"/>
    <IntlLangReviewer xmlns="4873beb7-5857-4685-be1f-d57550cc96cc" xsi:nil="true"/>
    <OpenTemplate xmlns="4873beb7-5857-4685-be1f-d57550cc96cc">true</OpenTemplate>
    <CSXSubmissionDate xmlns="4873beb7-5857-4685-be1f-d57550cc96cc" xsi:nil="true"/>
    <TaxCatchAll xmlns="4873beb7-5857-4685-be1f-d57550cc96cc"/>
    <Manager xmlns="4873beb7-5857-4685-be1f-d57550cc96cc" xsi:nil="true"/>
    <NumericId xmlns="4873beb7-5857-4685-be1f-d57550cc96cc" xsi:nil="true"/>
    <ParentAssetId xmlns="4873beb7-5857-4685-be1f-d57550cc96cc" xsi:nil="true"/>
    <OriginalSourceMarket xmlns="4873beb7-5857-4685-be1f-d57550cc96cc" xsi:nil="true"/>
    <ApprovalStatus xmlns="4873beb7-5857-4685-be1f-d57550cc96cc">InProgress</ApprovalStatus>
    <TPComponent xmlns="4873beb7-5857-4685-be1f-d57550cc96cc" xsi:nil="true"/>
    <EditorialTags xmlns="4873beb7-5857-4685-be1f-d57550cc96cc" xsi:nil="true"/>
    <TPExecutable xmlns="4873beb7-5857-4685-be1f-d57550cc96cc" xsi:nil="true"/>
    <TPLaunchHelpLink xmlns="4873beb7-5857-4685-be1f-d57550cc96cc" xsi:nil="true"/>
    <LocComments xmlns="4873beb7-5857-4685-be1f-d57550cc96cc" xsi:nil="true"/>
    <LocRecommendedHandoff xmlns="4873beb7-5857-4685-be1f-d57550cc96cc" xsi:nil="true"/>
    <SourceTitle xmlns="4873beb7-5857-4685-be1f-d57550cc96cc">Jigsaw design template</SourceTitle>
    <CSXUpdate xmlns="4873beb7-5857-4685-be1f-d57550cc96cc">false</CSXUpdate>
    <IntlLocPriority xmlns="4873beb7-5857-4685-be1f-d57550cc96cc" xsi:nil="true"/>
    <UAProjectedTotalWords xmlns="4873beb7-5857-4685-be1f-d57550cc96cc" xsi:nil="true"/>
    <AssetType xmlns="4873beb7-5857-4685-be1f-d57550cc96cc">TP</AssetType>
    <MachineTranslated xmlns="4873beb7-5857-4685-be1f-d57550cc96cc">false</MachineTranslated>
    <OutputCachingOn xmlns="4873beb7-5857-4685-be1f-d57550cc96cc">false</OutputCachingOn>
    <TemplateStatus xmlns="4873beb7-5857-4685-be1f-d57550cc96cc">Complete</TemplateStatus>
    <IsSearchable xmlns="4873beb7-5857-4685-be1f-d57550cc96cc">true</IsSearchable>
    <ContentItem xmlns="4873beb7-5857-4685-be1f-d57550cc96cc" xsi:nil="true"/>
    <HandoffToMSDN xmlns="4873beb7-5857-4685-be1f-d57550cc96cc" xsi:nil="true"/>
    <ShowIn xmlns="4873beb7-5857-4685-be1f-d57550cc96cc">Show everywhere</ShowIn>
    <ThumbnailAssetId xmlns="4873beb7-5857-4685-be1f-d57550cc96cc" xsi:nil="true"/>
    <UALocComments xmlns="4873beb7-5857-4685-be1f-d57550cc96cc">2007 Template UpLeveling Do Not HandOff</UALocComments>
    <UALocRecommendation xmlns="4873beb7-5857-4685-be1f-d57550cc96cc">Localize</UALocRecommendation>
    <LastModifiedDateTime xmlns="4873beb7-5857-4685-be1f-d57550cc96cc" xsi:nil="true"/>
    <LegacyData xmlns="4873beb7-5857-4685-be1f-d57550cc96cc" xsi:nil="true"/>
    <LocManualTestRequired xmlns="4873beb7-5857-4685-be1f-d57550cc96cc">false</LocManualTestRequired>
    <ClipArtFilename xmlns="4873beb7-5857-4685-be1f-d57550cc96cc" xsi:nil="true"/>
    <TPApplication xmlns="4873beb7-5857-4685-be1f-d57550cc96cc" xsi:nil="true"/>
    <CSXHash xmlns="4873beb7-5857-4685-be1f-d57550cc96cc" xsi:nil="true"/>
    <DirectSourceMarket xmlns="4873beb7-5857-4685-be1f-d57550cc96cc" xsi:nil="true"/>
    <PrimaryImageGen xmlns="4873beb7-5857-4685-be1f-d57550cc96cc">true</PrimaryImageGen>
    <PlannedPubDate xmlns="4873beb7-5857-4685-be1f-d57550cc96cc" xsi:nil="true"/>
    <CSXSubmissionMarket xmlns="4873beb7-5857-4685-be1f-d57550cc96cc" xsi:nil="true"/>
    <Downloads xmlns="4873beb7-5857-4685-be1f-d57550cc96cc">0</Downloads>
    <ArtSampleDocs xmlns="4873beb7-5857-4685-be1f-d57550cc96cc" xsi:nil="true"/>
    <TrustLevel xmlns="4873beb7-5857-4685-be1f-d57550cc96cc">1 Microsoft Managed Content</TrustLevel>
    <BlockPublish xmlns="4873beb7-5857-4685-be1f-d57550cc96cc">false</BlockPublish>
    <TPLaunchHelpLinkType xmlns="4873beb7-5857-4685-be1f-d57550cc96cc">Template</TPLaunchHelpLinkType>
    <LocalizationTagsTaxHTField0 xmlns="4873beb7-5857-4685-be1f-d57550cc96cc">
      <Terms xmlns="http://schemas.microsoft.com/office/infopath/2007/PartnerControls"/>
    </LocalizationTagsTaxHTField0>
    <BusinessGroup xmlns="4873beb7-5857-4685-be1f-d57550cc96cc" xsi:nil="true"/>
    <Providers xmlns="4873beb7-5857-4685-be1f-d57550cc96cc" xsi:nil="true"/>
    <TemplateTemplateType xmlns="4873beb7-5857-4685-be1f-d57550cc96cc">PowerPoint 12 Default</TemplateTemplateType>
    <TimesCloned xmlns="4873beb7-5857-4685-be1f-d57550cc96cc" xsi:nil="true"/>
    <TPAppVersion xmlns="4873beb7-5857-4685-be1f-d57550cc96cc" xsi:nil="true"/>
    <VoteCount xmlns="4873beb7-5857-4685-be1f-d57550cc96cc" xsi:nil="true"/>
    <AverageRating xmlns="4873beb7-5857-4685-be1f-d57550cc96cc" xsi:nil="true"/>
    <FeatureTagsTaxHTField0 xmlns="4873beb7-5857-4685-be1f-d57550cc96cc">
      <Terms xmlns="http://schemas.microsoft.com/office/infopath/2007/PartnerControls"/>
    </FeatureTagsTaxHTField0>
    <Provider xmlns="4873beb7-5857-4685-be1f-d57550cc96cc" xsi:nil="true"/>
    <UACurrentWords xmlns="4873beb7-5857-4685-be1f-d57550cc96cc" xsi:nil="true"/>
    <AssetId xmlns="4873beb7-5857-4685-be1f-d57550cc96cc">TP102810796</AssetId>
    <TPClientViewer xmlns="4873beb7-5857-4685-be1f-d57550cc96cc" xsi:nil="true"/>
    <DSATActionTaken xmlns="4873beb7-5857-4685-be1f-d57550cc96cc" xsi:nil="true"/>
    <APEditor xmlns="4873beb7-5857-4685-be1f-d57550cc96cc">
      <UserInfo>
        <DisplayName/>
        <AccountId xsi:nil="true"/>
        <AccountType/>
      </UserInfo>
    </APEditor>
    <TPInstallLocation xmlns="4873beb7-5857-4685-be1f-d57550cc96cc" xsi:nil="true"/>
    <OOCacheId xmlns="4873beb7-5857-4685-be1f-d57550cc96cc" xsi:nil="true"/>
    <IsDeleted xmlns="4873beb7-5857-4685-be1f-d57550cc96cc">false</IsDeleted>
    <PublishTargets xmlns="4873beb7-5857-4685-be1f-d57550cc96cc">OfficeOnline,OfficeOnlineVNext</PublishTargets>
    <ApprovalLog xmlns="4873beb7-5857-4685-be1f-d57550cc96cc" xsi:nil="true"/>
    <BugNumber xmlns="4873beb7-5857-4685-be1f-d57550cc96cc" xsi:nil="true"/>
    <CrawlForDependencies xmlns="4873beb7-5857-4685-be1f-d57550cc96cc">false</CrawlForDependencies>
    <InternalTagsTaxHTField0 xmlns="4873beb7-5857-4685-be1f-d57550cc96cc">
      <Terms xmlns="http://schemas.microsoft.com/office/infopath/2007/PartnerControls"/>
    </InternalTagsTaxHTField0>
    <LastHandOff xmlns="4873beb7-5857-4685-be1f-d57550cc96cc" xsi:nil="true"/>
    <Milestone xmlns="4873beb7-5857-4685-be1f-d57550cc96cc" xsi:nil="true"/>
    <OriginalRelease xmlns="4873beb7-5857-4685-be1f-d57550cc96cc">14</OriginalRelease>
    <RecommendationsModifier xmlns="4873beb7-5857-4685-be1f-d57550cc96cc" xsi:nil="true"/>
    <ScenarioTagsTaxHTField0 xmlns="4873beb7-5857-4685-be1f-d57550cc96cc">
      <Terms xmlns="http://schemas.microsoft.com/office/infopath/2007/PartnerControls"/>
    </ScenarioTagsTaxHTField0>
    <UANotes xmlns="4873beb7-5857-4685-be1f-d57550cc96cc" xsi:nil="true"/>
    <LocMarketGroupTiers2 xmlns="4873beb7-5857-4685-be1f-d57550cc96cc">,t:Tier 1,t:Tier 2,t:Tier 3,</LocMarketGroupTiers2>
  </documentManagement>
</p:properties>
</file>

<file path=customXml/item2.xml><?xml version="1.0" encoding="utf-8"?>
<?mso-contentType ?>
<FormTemplates xmlns="http://schemas.microsoft.com/sharepoint/v3/contenttype/forms">
  <Display>DocumentLibraryForm</Display>
  <Edit>AssetEditForm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TemplateFile" ma:contentTypeID="0x0101006EDDDB5EE6D98C44930B742096920B300400F5B6D36B3EF94B4E9A635CDF2A18F5B8" ma:contentTypeVersion="72" ma:contentTypeDescription="Create a new document." ma:contentTypeScope="" ma:versionID="a23e56308344d904b51738559c3d67c9">
  <xsd:schema xmlns:xsd="http://www.w3.org/2001/XMLSchema" xmlns:xs="http://www.w3.org/2001/XMLSchema" xmlns:p="http://schemas.microsoft.com/office/2006/metadata/properties" xmlns:ns2="4873beb7-5857-4685-be1f-d57550cc96cc" targetNamespace="http://schemas.microsoft.com/office/2006/metadata/properties" ma:root="true" ma:fieldsID="cd0908cc4600e77bf5da051303e00c8d" ns2:_="">
    <xsd:import namespace="4873beb7-5857-4685-be1f-d57550cc96cc"/>
    <xsd:element name="properties">
      <xsd:complexType>
        <xsd:sequence>
          <xsd:element name="documentManagement">
            <xsd:complexType>
              <xsd:all>
                <xsd:element ref="ns2:AcquiredFrom" minOccurs="0"/>
                <xsd:element ref="ns2:UACurrentWords" minOccurs="0"/>
                <xsd:element ref="ns2:TPApplication" minOccurs="0"/>
                <xsd:element ref="ns2:ApprovalLog" minOccurs="0"/>
                <xsd:element ref="ns2:ApprovalStatus" minOccurs="0"/>
                <xsd:element ref="ns2:AssetStart" minOccurs="0"/>
                <xsd:element ref="ns2:AssetExpire" minOccurs="0"/>
                <xsd:element ref="ns2:AssetId" minOccurs="0"/>
                <xsd:element ref="ns2:IsSearchable" minOccurs="0"/>
                <xsd:element ref="ns2:AssetType" minOccurs="0"/>
                <xsd:element ref="ns2:APAuthor" minOccurs="0"/>
                <xsd:element ref="ns2:AverageRating" minOccurs="0"/>
                <xsd:element ref="ns2:BlockPublish" minOccurs="0"/>
                <xsd:element ref="ns2:BugNumber" minOccurs="0"/>
                <xsd:element ref="ns2:CampaignTagsTaxHTField0" minOccurs="0"/>
                <xsd:element ref="ns2:TPClientViewer" minOccurs="0"/>
                <xsd:element ref="ns2:ClipArtFilename" minOccurs="0"/>
                <xsd:element ref="ns2:TPCommandLine" minOccurs="0"/>
                <xsd:element ref="ns2:TPComponent" minOccurs="0"/>
                <xsd:element ref="ns2:ContentItem" minOccurs="0"/>
                <xsd:element ref="ns2:CrawlForDependencies" minOccurs="0"/>
                <xsd:element ref="ns2:CSXHash" minOccurs="0"/>
                <xsd:element ref="ns2:CSXSubmissionMarket" minOccurs="0"/>
                <xsd:element ref="ns2:CSXUpdate" minOccurs="0"/>
                <xsd:element ref="ns2:IntlLangReviewDate" minOccurs="0"/>
                <xsd:element ref="ns2:IsDeleted" minOccurs="0"/>
                <xsd:element ref="ns2:APDescription" minOccurs="0"/>
                <xsd:element ref="ns2:DirectSourceMarket" minOccurs="0"/>
                <xsd:element ref="ns2:Downloads" minOccurs="0"/>
                <xsd:element ref="ns2:DSATActionTaken" minOccurs="0"/>
                <xsd:element ref="ns2:APEditor" minOccurs="0"/>
                <xsd:element ref="ns2:EditorialStatus" minOccurs="0"/>
                <xsd:element ref="ns2:EditorialTags" minOccurs="0"/>
                <xsd:element ref="ns2:TPExecutable" minOccurs="0"/>
                <xsd:element ref="ns2:FeatureTagsTaxHTField0" minOccurs="0"/>
                <xsd:element ref="ns2:TPFriendlyName" minOccurs="0"/>
                <xsd:element ref="ns2:FriendlyTitle" minOccurs="0"/>
                <xsd:element ref="ns2:PrimaryImageGen" minOccurs="0"/>
                <xsd:element ref="ns2:HandoffToMSDN" minOccurs="0"/>
                <xsd:element ref="ns2:InProjectListLookup" minOccurs="0"/>
                <xsd:element ref="ns2:TPInstallLocation" minOccurs="0"/>
                <xsd:element ref="ns2:InternalTagsTaxHTField0" minOccurs="0"/>
                <xsd:element ref="ns2:IntlLangReview" minOccurs="0"/>
                <xsd:element ref="ns2:IntlLangReviewer" minOccurs="0"/>
                <xsd:element ref="ns2:MarketSpecific" minOccurs="0"/>
                <xsd:element ref="ns2:LastCompleteVersionLookup" minOccurs="0"/>
                <xsd:element ref="ns2:LastHandOff" minOccurs="0"/>
                <xsd:element ref="ns2:LastModifiedDateTime" minOccurs="0"/>
                <xsd:element ref="ns2:LastPreviewErrorLookup" minOccurs="0"/>
                <xsd:element ref="ns2:LastPreviewResultLookup" minOccurs="0"/>
                <xsd:element ref="ns2:LastPreviewAttemptDateLookup" minOccurs="0"/>
                <xsd:element ref="ns2:LastPreviewedByLookup" minOccurs="0"/>
                <xsd:element ref="ns2:LastPreviewTimeLookup" minOccurs="0"/>
                <xsd:element ref="ns2:LastPreviewVersionLookup" minOccurs="0"/>
                <xsd:element ref="ns2:LastPublishErrorLookup" minOccurs="0"/>
                <xsd:element ref="ns2:LastPublishResultLookup" minOccurs="0"/>
                <xsd:element ref="ns2:LastPublishAttemptDateLookup" minOccurs="0"/>
                <xsd:element ref="ns2:LastPublishedByLookup" minOccurs="0"/>
                <xsd:element ref="ns2:LastPublishTimeLookup" minOccurs="0"/>
                <xsd:element ref="ns2:LastPublishVersionLookup" minOccurs="0"/>
                <xsd:element ref="ns2:TPLaunchHelpLinkType" minOccurs="0"/>
                <xsd:element ref="ns2:LegacyData" minOccurs="0"/>
                <xsd:element ref="ns2:TPLaunchHelpLink" minOccurs="0"/>
                <xsd:element ref="ns2:LocComments" minOccurs="0"/>
                <xsd:element ref="ns2:LocLastLocAttemptVersionLookup" minOccurs="0"/>
                <xsd:element ref="ns2:LocLastLocAttemptVersionTypeLookup" minOccurs="0"/>
                <xsd:element ref="ns2:LocManualTestRequired" minOccurs="0"/>
                <xsd:element ref="ns2:LocMarketGroupTiers2" minOccurs="0"/>
                <xsd:element ref="ns2:LocNewPublishedVersionLookup" minOccurs="0"/>
                <xsd:element ref="ns2:LocOverallHandbackStatusLookup" minOccurs="0"/>
                <xsd:element ref="ns2:LocOverallLocStatusLookup" minOccurs="0"/>
                <xsd:element ref="ns2:LocOverallPreviewStatusLookup" minOccurs="0"/>
                <xsd:element ref="ns2:LocOverallPublishStatusLookup" minOccurs="0"/>
                <xsd:element ref="ns2:IntlLocPriority" minOccurs="0"/>
                <xsd:element ref="ns2:LocProcessedForHandoffsLookup" minOccurs="0"/>
                <xsd:element ref="ns2:LocProcessedForMarketsLookup" minOccurs="0"/>
                <xsd:element ref="ns2:LocPublishedDependentAssetsLookup" minOccurs="0"/>
                <xsd:element ref="ns2:LocPublishedLinkedAssetsLookup" minOccurs="0"/>
                <xsd:element ref="ns2:LocRecommendedHandoff" minOccurs="0"/>
                <xsd:element ref="ns2:LocalizationTagsTaxHTField0" minOccurs="0"/>
                <xsd:element ref="ns2:MachineTranslated" minOccurs="0"/>
                <xsd:element ref="ns2:Manager" minOccurs="0"/>
                <xsd:element ref="ns2:Markets" minOccurs="0"/>
                <xsd:element ref="ns2:Milestone" minOccurs="0"/>
                <xsd:element ref="ns2:TPNamespace" minOccurs="0"/>
                <xsd:element ref="ns2:NumericId" minOccurs="0"/>
                <xsd:element ref="ns2:NumOfRatingsLookup" minOccurs="0"/>
                <xsd:element ref="ns2:OOCacheId" minOccurs="0"/>
                <xsd:element ref="ns2:OpenTemplate" minOccurs="0"/>
                <xsd:element ref="ns2:OriginAsset" minOccurs="0"/>
                <xsd:element ref="ns2:OriginalRelease" minOccurs="0"/>
                <xsd:element ref="ns2:OriginalSourceMarket" minOccurs="0"/>
                <xsd:element ref="ns2:OutputCachingOn" minOccurs="0"/>
                <xsd:element ref="ns2:ParentAssetId" minOccurs="0"/>
                <xsd:element ref="ns2:PlannedPubDate" minOccurs="0"/>
                <xsd:element ref="ns2:PolicheckWords" minOccurs="0"/>
                <xsd:element ref="ns2:BusinessGroup" minOccurs="0"/>
                <xsd:element ref="ns2:UAProjectedTotalWords" minOccurs="0"/>
                <xsd:element ref="ns2:Provider" minOccurs="0"/>
                <xsd:element ref="ns2:Providers" minOccurs="0"/>
                <xsd:element ref="ns2:PublishStatusLookup" minOccurs="0"/>
                <xsd:element ref="ns2:PublishTargets" minOccurs="0"/>
                <xsd:element ref="ns2:RecommendationsModifier" minOccurs="0"/>
                <xsd:element ref="ns2:ArtSampleDocs" minOccurs="0"/>
                <xsd:element ref="ns2:ScenarioTagsTaxHTField0" minOccurs="0"/>
                <xsd:element ref="ns2:ShowIn" minOccurs="0"/>
                <xsd:element ref="ns2:SourceTitle" minOccurs="0"/>
                <xsd:element ref="ns2:CSXSubmissionDate" minOccurs="0"/>
                <xsd:element ref="ns2:SubmitterId" minOccurs="0"/>
                <xsd:element ref="ns2:TaxCatchAll" minOccurs="0"/>
                <xsd:element ref="ns2:TaxCatchAllLabel" minOccurs="0"/>
                <xsd:element ref="ns2:TemplateStatus" minOccurs="0"/>
                <xsd:element ref="ns2:TemplateTemplateType" minOccurs="0"/>
                <xsd:element ref="ns2:ThumbnailAssetId" minOccurs="0"/>
                <xsd:element ref="ns2:TimesCloned" minOccurs="0"/>
                <xsd:element ref="ns2:TrustLevel" minOccurs="0"/>
                <xsd:element ref="ns2:UALocComments" minOccurs="0"/>
                <xsd:element ref="ns2:UALocRecommendation" minOccurs="0"/>
                <xsd:element ref="ns2:UANotes" minOccurs="0"/>
                <xsd:element ref="ns2:TPAppVersion" minOccurs="0"/>
                <xsd:element ref="ns2:VoteCount"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873beb7-5857-4685-be1f-d57550cc96cc" elementFormDefault="qualified">
    <xsd:import namespace="http://schemas.microsoft.com/office/2006/documentManagement/types"/>
    <xsd:import namespace="http://schemas.microsoft.com/office/infopath/2007/PartnerControls"/>
    <xsd:element name="AcquiredFrom" ma:index="1" nillable="true" ma:displayName="Acquired From" ma:default="Internal MS" ma:internalName="AcquiredFrom" ma:readOnly="false">
      <xsd:simpleType>
        <xsd:restriction base="dms:Choice">
          <xsd:enumeration value="Internal MS"/>
          <xsd:enumeration value="Community"/>
          <xsd:enumeration value="MVP"/>
          <xsd:enumeration value="Publisher"/>
          <xsd:enumeration value="Partner"/>
          <xsd:enumeration value="None"/>
        </xsd:restriction>
      </xsd:simpleType>
    </xsd:element>
    <xsd:element name="UACurrentWords" ma:index="2" nillable="true" ma:displayName="Actual Word Count" ma:default="" ma:internalName="UACurrentWords" ma:readOnly="false">
      <xsd:simpleType>
        <xsd:restriction base="dms:Unknown"/>
      </xsd:simpleType>
    </xsd:element>
    <xsd:element name="TPApplication" ma:index="3" nillable="true" ma:displayName="Application to Open Template With" ma:default="" ma:internalName="TPApplication">
      <xsd:simpleType>
        <xsd:restriction base="dms:Text"/>
      </xsd:simpleType>
    </xsd:element>
    <xsd:element name="ApprovalLog" ma:index="4" nillable="true" ma:displayName="Approval Log" ma:default="" ma:hidden="true" ma:internalName="ApprovalLog" ma:readOnly="false">
      <xsd:simpleType>
        <xsd:restriction base="dms:Note"/>
      </xsd:simpleType>
    </xsd:element>
    <xsd:element name="ApprovalStatus" ma:index="5" nillable="true" ma:displayName="Approval Status" ma:default="InProgress" ma:internalName="ApprovalStatus" ma:readOnly="false">
      <xsd:simpleType>
        <xsd:restriction base="dms:Choice">
          <xsd:enumeration value="InProgress"/>
          <xsd:enumeration value="Rejected"/>
          <xsd:enumeration value="Questionable"/>
          <xsd:enumeration value="ApprovedAutomatic"/>
          <xsd:enumeration value="ApprovedManual"/>
          <xsd:enumeration value="On Hold"/>
          <xsd:enumeration value="Needs Review"/>
          <xsd:enumeration value="A Violation"/>
          <xsd:enumeration value="Unpublished Violation"/>
        </xsd:restriction>
      </xsd:simpleType>
    </xsd:element>
    <xsd:element name="AssetStart" ma:index="6" nillable="true" ma:displayName="Asset Begin Date" ma:default="[Today]" ma:internalName="AssetStart" ma:readOnly="false">
      <xsd:simpleType>
        <xsd:restriction base="dms:DateTime"/>
      </xsd:simpleType>
    </xsd:element>
    <xsd:element name="AssetExpire" ma:index="7" nillable="true" ma:displayName="Asset End Date" ma:default="2029-01-01T08:00:00Z" ma:format="DateTime" ma:internalName="AssetExpire" ma:readOnly="false">
      <xsd:simpleType>
        <xsd:restriction base="dms:DateTime"/>
      </xsd:simpleType>
    </xsd:element>
    <xsd:element name="AssetId" ma:index="8" nillable="true" ma:displayName="Asset ID" ma:default="" ma:indexed="true" ma:internalName="AssetId" ma:readOnly="false">
      <xsd:simpleType>
        <xsd:restriction base="dms:Text">
          <xsd:maxLength value="255"/>
        </xsd:restriction>
      </xsd:simpleType>
    </xsd:element>
    <xsd:element name="IsSearchable" ma:index="9" nillable="true" ma:displayName="Asset Searchable?" ma:default="true" ma:internalName="IsSearchable" ma:readOnly="false">
      <xsd:simpleType>
        <xsd:restriction base="dms:Boolean"/>
      </xsd:simpleType>
    </xsd:element>
    <xsd:element name="AssetType" ma:index="10" nillable="true" ma:displayName="Asset Type" ma:default="" ma:internalName="AssetType" ma:readOnly="false">
      <xsd:simpleType>
        <xsd:restriction base="dms:Unknown"/>
      </xsd:simpleType>
    </xsd:element>
    <xsd:element name="APAuthor" ma:index="11" nillable="true" ma:displayName="Author" ma:default="" ma:list="UserInfo" ma:internalName="APAuthor" ma:readOnly="fals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verageRating" ma:index="12" nillable="true" ma:displayName="Average Rating" ma:internalName="AverageRating" ma:readOnly="false">
      <xsd:simpleType>
        <xsd:restriction base="dms:Text"/>
      </xsd:simpleType>
    </xsd:element>
    <xsd:element name="BlockPublish" ma:index="13" nillable="true" ma:displayName="Block from Publishing?" ma:default="" ma:internalName="BlockPublish" ma:readOnly="false">
      <xsd:simpleType>
        <xsd:restriction base="dms:Boolean"/>
      </xsd:simpleType>
    </xsd:element>
    <xsd:element name="BugNumber" ma:index="14" nillable="true" ma:displayName="Bug Number" ma:default="" ma:internalName="BugNumber" ma:readOnly="false">
      <xsd:simpleType>
        <xsd:restriction base="dms:Text"/>
      </xsd:simpleType>
    </xsd:element>
    <xsd:element name="CampaignTagsTaxHTField0" ma:index="16" nillable="true" ma:taxonomy="true" ma:internalName="CampaignTagsTaxHTField0" ma:taxonomyFieldName="CampaignTags" ma:displayName="Campaigns" ma:readOnly="false" ma:default="" ma:fieldId="{1df42cc3-2301-4f11-a52a-6ead923c29ed}" ma:taxonomyMulti="true" ma:sspId="8f79753a-75d3-41f5-8ca3-40b843941b4f" ma:termSetId="ca0e50d4-faa1-44ce-961e-bb1441c60e66" ma:anchorId="00000000-0000-0000-0000-000000000000" ma:open="false" ma:isKeyword="false">
      <xsd:complexType>
        <xsd:sequence>
          <xsd:element ref="pc:Terms" minOccurs="0" maxOccurs="1"/>
        </xsd:sequence>
      </xsd:complexType>
    </xsd:element>
    <xsd:element name="TPClientViewer" ma:index="17" nillable="true" ma:displayName="Client Viewer" ma:default="" ma:internalName="TPClientViewer">
      <xsd:simpleType>
        <xsd:restriction base="dms:Text"/>
      </xsd:simpleType>
    </xsd:element>
    <xsd:element name="ClipArtFilename" ma:index="18" nillable="true" ma:displayName="Clip Art Name" ma:default="" ma:internalName="ClipArtFilename" ma:readOnly="false">
      <xsd:simpleType>
        <xsd:restriction base="dms:Text"/>
      </xsd:simpleType>
    </xsd:element>
    <xsd:element name="TPCommandLine" ma:index="19" nillable="true" ma:displayName="Command Line" ma:default="" ma:internalName="TPCommandLine">
      <xsd:simpleType>
        <xsd:restriction base="dms:Text"/>
      </xsd:simpleType>
    </xsd:element>
    <xsd:element name="TPComponent" ma:index="20" nillable="true" ma:displayName="Component" ma:default="" ma:internalName="TPComponent">
      <xsd:simpleType>
        <xsd:restriction base="dms:Text"/>
      </xsd:simpleType>
    </xsd:element>
    <xsd:element name="ContentItem" ma:index="21" nillable="true" ma:displayName="Content Item" ma:default="" ma:hidden="true" ma:internalName="ContentItem" ma:readOnly="false">
      <xsd:simpleType>
        <xsd:restriction base="dms:Unknown"/>
      </xsd:simpleType>
    </xsd:element>
    <xsd:element name="CrawlForDependencies" ma:index="23" nillable="true" ma:displayName="Crawl for Dependencies?" ma:default="true" ma:internalName="CrawlForDependencies" ma:readOnly="false">
      <xsd:simpleType>
        <xsd:restriction base="dms:Boolean"/>
      </xsd:simpleType>
    </xsd:element>
    <xsd:element name="CSXHash" ma:index="26" nillable="true" ma:displayName="CSX Hash" ma:default="" ma:indexed="true" ma:internalName="CSXHash" ma:readOnly="false">
      <xsd:simpleType>
        <xsd:restriction base="dms:Text"/>
      </xsd:simpleType>
    </xsd:element>
    <xsd:element name="CSXSubmissionMarket" ma:index="27" nillable="true" ma:displayName="CSX Submission Market" ma:default="" ma:list="{2FBD1B11-2ACE-4FDC-B5A3-635D4ADF6F1B}" ma:internalName="CSXSubmissionMarket" ma:readOnly="false" ma:showField="MarketName" ma:web="4873beb7-5857-4685-be1f-d57550cc96cc">
      <xsd:simpleType>
        <xsd:restriction base="dms:Lookup"/>
      </xsd:simpleType>
    </xsd:element>
    <xsd:element name="CSXUpdate" ma:index="28" nillable="true" ma:displayName="CSX Updated?" ma:default="false" ma:internalName="CSXUpdate" ma:readOnly="false">
      <xsd:simpleType>
        <xsd:restriction base="dms:Boolean"/>
      </xsd:simpleType>
    </xsd:element>
    <xsd:element name="IntlLangReviewDate" ma:index="29" nillable="true" ma:displayName="Date to Complete Intl QA" ma:default="" ma:internalName="IntlLangReviewDate" ma:readOnly="false">
      <xsd:simpleType>
        <xsd:restriction base="dms:DateTime"/>
      </xsd:simpleType>
    </xsd:element>
    <xsd:element name="IsDeleted" ma:index="30" nillable="true" ma:displayName="Deleted?" ma:default="" ma:internalName="IsDeleted" ma:readOnly="false">
      <xsd:simpleType>
        <xsd:restriction base="dms:Boolean"/>
      </xsd:simpleType>
    </xsd:element>
    <xsd:element name="APDescription" ma:index="31" nillable="true" ma:displayName="Description" ma:default="" ma:internalName="APDescription" ma:readOnly="false">
      <xsd:simpleType>
        <xsd:restriction base="dms:Note"/>
      </xsd:simpleType>
    </xsd:element>
    <xsd:element name="DirectSourceMarket" ma:index="32" nillable="true" ma:displayName="Direct Source Market Group" ma:default="" ma:internalName="DirectSourceMarket" ma:readOnly="false">
      <xsd:simpleType>
        <xsd:restriction base="dms:Text"/>
      </xsd:simpleType>
    </xsd:element>
    <xsd:element name="Downloads" ma:index="33" nillable="true" ma:displayName="Downloads" ma:default="0" ma:hidden="true" ma:internalName="Downloads" ma:readOnly="false">
      <xsd:simpleType>
        <xsd:restriction base="dms:Unknown"/>
      </xsd:simpleType>
    </xsd:element>
    <xsd:element name="DSATActionTaken" ma:index="34" nillable="true" ma:displayName="DSAT Action Taken" ma:default="" ma:internalName="DSATActionTaken" ma:readOnly="false">
      <xsd:simpleType>
        <xsd:restriction base="dms:Choice">
          <xsd:enumeration value="Best Bets"/>
          <xsd:enumeration value="Expire"/>
          <xsd:enumeration value="Hide"/>
          <xsd:enumeration value="None"/>
        </xsd:restriction>
      </xsd:simpleType>
    </xsd:element>
    <xsd:element name="APEditor" ma:index="35" nillable="true" ma:displayName="Editor" ma:default="" ma:list="UserInfo" ma:internalName="APEditor" ma:readOnly="fals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EditorialStatus" ma:index="36" nillable="true" ma:displayName="Editorial Status" ma:default="" ma:internalName="EditorialStatus" ma:readOnly="false">
      <xsd:simpleType>
        <xsd:restriction base="dms:Unknown"/>
      </xsd:simpleType>
    </xsd:element>
    <xsd:element name="EditorialTags" ma:index="37" nillable="true" ma:displayName="Editorial Tags" ma:default="" ma:internalName="EditorialTags">
      <xsd:simpleType>
        <xsd:restriction base="dms:Unknown"/>
      </xsd:simpleType>
    </xsd:element>
    <xsd:element name="TPExecutable" ma:index="38" nillable="true" ma:displayName="Executable" ma:default="" ma:internalName="TPExecutable">
      <xsd:simpleType>
        <xsd:restriction base="dms:Text"/>
      </xsd:simpleType>
    </xsd:element>
    <xsd:element name="FeatureTagsTaxHTField0" ma:index="40" nillable="true" ma:taxonomy="true" ma:internalName="FeatureTagsTaxHTField0" ma:taxonomyFieldName="FeatureTags" ma:displayName="Features" ma:readOnly="false" ma:default="" ma:fieldId="{7fc0d542-15c6-4882-a8e3-13bca44403fb}" ma:taxonomyMulti="true" ma:sspId="8f79753a-75d3-41f5-8ca3-40b843941b4f" ma:termSetId="f1ab6845-967d-4854-a0ba-4ec07f0f8113" ma:anchorId="00000000-0000-0000-0000-000000000000" ma:open="false" ma:isKeyword="false">
      <xsd:complexType>
        <xsd:sequence>
          <xsd:element ref="pc:Terms" minOccurs="0" maxOccurs="1"/>
        </xsd:sequence>
      </xsd:complexType>
    </xsd:element>
    <xsd:element name="TPFriendlyName" ma:index="41" nillable="true" ma:displayName="Friendly Name" ma:default="" ma:internalName="TPFriendlyName">
      <xsd:simpleType>
        <xsd:restriction base="dms:Text"/>
      </xsd:simpleType>
    </xsd:element>
    <xsd:element name="FriendlyTitle" ma:index="42" nillable="true" ma:displayName="Friendly Title" ma:default="" ma:description="Shorter title to be used when displaying search results" ma:internalName="FriendlyTitle" ma:readOnly="false">
      <xsd:simpleType>
        <xsd:restriction base="dms:Text"/>
      </xsd:simpleType>
    </xsd:element>
    <xsd:element name="PrimaryImageGen" ma:index="43" nillable="true" ma:displayName="Generate Images?" ma:default="true" ma:internalName="PrimaryImageGen">
      <xsd:simpleType>
        <xsd:restriction base="dms:Boolean"/>
      </xsd:simpleType>
    </xsd:element>
    <xsd:element name="HandoffToMSDN" ma:index="44" nillable="true" ma:displayName="Handoff To MSDN Date" ma:default="" ma:internalName="HandoffToMSDN" ma:readOnly="false">
      <xsd:simpleType>
        <xsd:restriction base="dms:DateTime"/>
      </xsd:simpleType>
    </xsd:element>
    <xsd:element name="InProjectListLookup" ma:index="45" nillable="true" ma:displayName="InProjectListLookup" ma:list="{9E343742-310B-4684-A24C-1D137CB4B230}" ma:internalName="InProjectListLookup" ma:readOnly="true" ma:showField="InProjectList"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TPInstallLocation" ma:index="46" nillable="true" ma:displayName="Install Location" ma:default="" ma:internalName="TPInstallLocation">
      <xsd:simpleType>
        <xsd:restriction base="dms:Text"/>
      </xsd:simpleType>
    </xsd:element>
    <xsd:element name="InternalTagsTaxHTField0" ma:index="48" nillable="true" ma:taxonomy="true" ma:internalName="InternalTagsTaxHTField0" ma:taxonomyFieldName="InternalTags" ma:displayName="Internal Tags" ma:readOnly="false" ma:default="" ma:fieldId="{1490b8a4-2706-41ec-b5e3-73176dccf34e}" ma:taxonomyMulti="true" ma:sspId="8f79753a-75d3-41f5-8ca3-40b843941b4f" ma:termSetId="82b6639e-f7fc-4c18-ad2d-003a6e707765" ma:anchorId="00000000-0000-0000-0000-000000000000" ma:open="false" ma:isKeyword="false">
      <xsd:complexType>
        <xsd:sequence>
          <xsd:element ref="pc:Terms" minOccurs="0" maxOccurs="1"/>
        </xsd:sequence>
      </xsd:complexType>
    </xsd:element>
    <xsd:element name="IntlLangReview" ma:index="49" nillable="true" ma:displayName="Intl Lang QA Review Required?" ma:default="" ma:internalName="IntlLangReview" ma:readOnly="false">
      <xsd:simpleType>
        <xsd:restriction base="dms:Boolean"/>
      </xsd:simpleType>
    </xsd:element>
    <xsd:element name="IntlLangReviewer" ma:index="50" nillable="true" ma:displayName="Intl Lang QA Reviewer" ma:default="" ma:internalName="IntlLangReviewer" ma:readOnly="false">
      <xsd:simpleType>
        <xsd:restriction base="dms:Text"/>
      </xsd:simpleType>
    </xsd:element>
    <xsd:element name="MarketSpecific" ma:index="51" nillable="true" ma:displayName="Is Market Specific?" ma:default="" ma:internalName="MarketSpecific" ma:readOnly="false">
      <xsd:simpleType>
        <xsd:restriction base="dms:Boolean"/>
      </xsd:simpleType>
    </xsd:element>
    <xsd:element name="LastCompleteVersionLookup" ma:index="52" nillable="true" ma:displayName="Last Complete Version Lookup" ma:default="" ma:list="{9E343742-310B-4684-A24C-1D137CB4B230}" ma:internalName="LastCompleteVersionLookup" ma:readOnly="true" ma:showField="LastCompleteVersion"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HandOff" ma:index="53" nillable="true" ma:displayName="Last Hand-off" ma:default="" ma:internalName="LastHandOff" ma:readOnly="false">
      <xsd:simpleType>
        <xsd:restriction base="dms:DateTime"/>
      </xsd:simpleType>
    </xsd:element>
    <xsd:element name="LastModifiedDateTime" ma:index="54" nillable="true" ma:displayName="Last Modified Date" ma:default="" ma:internalName="LastModifiedDateTime" ma:readOnly="false">
      <xsd:simpleType>
        <xsd:restriction base="dms:DateTime"/>
      </xsd:simpleType>
    </xsd:element>
    <xsd:element name="LastPreviewErrorLookup" ma:index="55" nillable="true" ma:displayName="Last Preview Attempt Error" ma:default="" ma:list="{9E343742-310B-4684-A24C-1D137CB4B230}" ma:internalName="LastPreviewErrorLookup" ma:readOnly="true" ma:showField="LastPreviewError"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reviewResultLookup" ma:index="56" nillable="true" ma:displayName="Last Preview Attempt Result" ma:default="" ma:list="{9E343742-310B-4684-A24C-1D137CB4B230}" ma:internalName="LastPreviewResultLookup" ma:readOnly="true" ma:showField="LastPreviewResult"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reviewAttemptDateLookup" ma:index="57" nillable="true" ma:displayName="Last Preview Attempted On" ma:default="" ma:list="{9E343742-310B-4684-A24C-1D137CB4B230}" ma:internalName="LastPreviewAttemptDateLookup" ma:readOnly="true" ma:showField="LastPreviewAttemptDate"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reviewedByLookup" ma:index="58" nillable="true" ma:displayName="Last Previewed By" ma:default="" ma:list="{9E343742-310B-4684-A24C-1D137CB4B230}" ma:internalName="LastPreviewedByLookup" ma:readOnly="true" ma:showField="LastPreviewedBy"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reviewTimeLookup" ma:index="59" nillable="true" ma:displayName="Last Previewed Date" ma:default="" ma:list="{9E343742-310B-4684-A24C-1D137CB4B230}" ma:internalName="LastPreviewTimeLookup" ma:readOnly="true" ma:showField="LastPreviewTime"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reviewVersionLookup" ma:index="60" nillable="true" ma:displayName="Last Previewed Version" ma:default="" ma:list="{9E343742-310B-4684-A24C-1D137CB4B230}" ma:internalName="LastPreviewVersionLookup" ma:readOnly="true" ma:showField="LastPreviewVersion"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ErrorLookup" ma:index="61" nillable="true" ma:displayName="Last Publish Attempt Error" ma:default="" ma:list="{9E343742-310B-4684-A24C-1D137CB4B230}" ma:internalName="LastPublishErrorLookup" ma:readOnly="true" ma:showField="LastPublishError"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ResultLookup" ma:index="62" nillable="true" ma:displayName="Last Publish Attempt Result" ma:default="" ma:list="{9E343742-310B-4684-A24C-1D137CB4B230}" ma:internalName="LastPublishResultLookup" ma:readOnly="true" ma:showField="LastPublishResult"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AttemptDateLookup" ma:index="63" nillable="true" ma:displayName="Last Publish Attempted On" ma:default="" ma:list="{9E343742-310B-4684-A24C-1D137CB4B230}" ma:internalName="LastPublishAttemptDateLookup" ma:readOnly="true" ma:showField="LastPublishAttemptDate"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edByLookup" ma:index="64" nillable="true" ma:displayName="Last Published By" ma:default="" ma:list="{9E343742-310B-4684-A24C-1D137CB4B230}" ma:internalName="LastPublishedByLookup" ma:readOnly="true" ma:showField="LastPublishedBy"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TimeLookup" ma:index="65" nillable="true" ma:displayName="Last Published Date" ma:default="" ma:list="{9E343742-310B-4684-A24C-1D137CB4B230}" ma:internalName="LastPublishTimeLookup" ma:readOnly="true" ma:showField="LastPublishTime"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LastPublishVersionLookup" ma:index="66" nillable="true" ma:displayName="Last Published Version" ma:default="" ma:list="{9E343742-310B-4684-A24C-1D137CB4B230}" ma:internalName="LastPublishVersionLookup" ma:readOnly="true" ma:showField="LastPublishVersion"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TPLaunchHelpLinkType" ma:index="67" nillable="true" ma:displayName="Launch Help Link Type" ma:default="Template" ma:internalName="TPLaunchHelpLinkType">
      <xsd:simpleType>
        <xsd:restriction base="dms:Choice">
          <xsd:enumeration value="Template"/>
          <xsd:enumeration value="Training"/>
          <xsd:enumeration value="URL"/>
          <xsd:enumeration value="None"/>
        </xsd:restriction>
      </xsd:simpleType>
    </xsd:element>
    <xsd:element name="LegacyData" ma:index="68" nillable="true" ma:displayName="Legacy Data" ma:default="" ma:internalName="LegacyData" ma:readOnly="false">
      <xsd:simpleType>
        <xsd:restriction base="dms:Note"/>
      </xsd:simpleType>
    </xsd:element>
    <xsd:element name="TPLaunchHelpLink" ma:index="69" nillable="true" ma:displayName="Link to Launch Help Topic" ma:default="" ma:internalName="TPLaunchHelpLink">
      <xsd:simpleType>
        <xsd:restriction base="dms:Text"/>
      </xsd:simpleType>
    </xsd:element>
    <xsd:element name="LocComments" ma:index="70" nillable="true" ma:displayName="Loc Approval Comments" ma:default="" ma:internalName="LocComments" ma:readOnly="false">
      <xsd:simpleType>
        <xsd:restriction base="dms:Note"/>
      </xsd:simpleType>
    </xsd:element>
    <xsd:element name="LocLastLocAttemptVersionLookup" ma:index="71" nillable="true" ma:displayName="Loc Last Loc Attempt Version" ma:default="" ma:list="{7DD1DCEC-E449-43D3-891F-7DC62F62AD21}" ma:internalName="LocLastLocAttemptVersionLookup" ma:readOnly="false" ma:showField="LastLocAttemptVersion" ma:web="4873beb7-5857-4685-be1f-d57550cc96cc">
      <xsd:simpleType>
        <xsd:restriction base="dms:Lookup"/>
      </xsd:simpleType>
    </xsd:element>
    <xsd:element name="LocLastLocAttemptVersionTypeLookup" ma:index="72" nillable="true" ma:displayName="Loc Last Loc Attempt Version Type" ma:default="" ma:list="{7DD1DCEC-E449-43D3-891F-7DC62F62AD21}" ma:internalName="LocLastLocAttemptVersionTypeLookup" ma:readOnly="true" ma:showField="LastLocAttemptVersionType" ma:web="4873beb7-5857-4685-be1f-d57550cc96cc">
      <xsd:simpleType>
        <xsd:restriction base="dms:Lookup"/>
      </xsd:simpleType>
    </xsd:element>
    <xsd:element name="LocManualTestRequired" ma:index="73" nillable="true" ma:displayName="Loc Manual Test Required" ma:default="" ma:internalName="LocManualTestRequired" ma:readOnly="false">
      <xsd:simpleType>
        <xsd:restriction base="dms:Boolean"/>
      </xsd:simpleType>
    </xsd:element>
    <xsd:element name="LocMarketGroupTiers2" ma:index="74" nillable="true" ma:displayName="Loc Market Group Tiers" ma:internalName="LocMarketGroupTiers2" ma:readOnly="false">
      <xsd:simpleType>
        <xsd:restriction base="dms:Unknown"/>
      </xsd:simpleType>
    </xsd:element>
    <xsd:element name="LocNewPublishedVersionLookup" ma:index="75" nillable="true" ma:displayName="Loc New Published Version Lookup" ma:default="" ma:list="{7DD1DCEC-E449-43D3-891F-7DC62F62AD21}" ma:internalName="LocNewPublishedVersionLookup" ma:readOnly="true" ma:showField="NewPublishedVersion" ma:web="4873beb7-5857-4685-be1f-d57550cc96cc">
      <xsd:simpleType>
        <xsd:restriction base="dms:Lookup"/>
      </xsd:simpleType>
    </xsd:element>
    <xsd:element name="LocOverallHandbackStatusLookup" ma:index="76" nillable="true" ma:displayName="Loc Overall Handback Status" ma:default="" ma:list="{7DD1DCEC-E449-43D3-891F-7DC62F62AD21}" ma:internalName="LocOverallHandbackStatusLookup" ma:readOnly="true" ma:showField="OverallHandbackStatus" ma:web="4873beb7-5857-4685-be1f-d57550cc96cc">
      <xsd:simpleType>
        <xsd:restriction base="dms:Lookup"/>
      </xsd:simpleType>
    </xsd:element>
    <xsd:element name="LocOverallLocStatusLookup" ma:index="77" nillable="true" ma:displayName="Loc Overall Localize Status" ma:default="" ma:list="{7DD1DCEC-E449-43D3-891F-7DC62F62AD21}" ma:internalName="LocOverallLocStatusLookup" ma:readOnly="true" ma:showField="OverallLocStatus" ma:web="4873beb7-5857-4685-be1f-d57550cc96cc">
      <xsd:simpleType>
        <xsd:restriction base="dms:Lookup"/>
      </xsd:simpleType>
    </xsd:element>
    <xsd:element name="LocOverallPreviewStatusLookup" ma:index="78" nillable="true" ma:displayName="Loc Overall Preview Status" ma:default="" ma:list="{7DD1DCEC-E449-43D3-891F-7DC62F62AD21}" ma:internalName="LocOverallPreviewStatusLookup" ma:readOnly="true" ma:showField="OverallPreviewStatus" ma:web="4873beb7-5857-4685-be1f-d57550cc96cc">
      <xsd:simpleType>
        <xsd:restriction base="dms:Lookup"/>
      </xsd:simpleType>
    </xsd:element>
    <xsd:element name="LocOverallPublishStatusLookup" ma:index="79" nillable="true" ma:displayName="Loc Overall Publish Status" ma:default="" ma:list="{7DD1DCEC-E449-43D3-891F-7DC62F62AD21}" ma:internalName="LocOverallPublishStatusLookup" ma:readOnly="true" ma:showField="OverallPublishStatus" ma:web="4873beb7-5857-4685-be1f-d57550cc96cc">
      <xsd:simpleType>
        <xsd:restriction base="dms:Lookup"/>
      </xsd:simpleType>
    </xsd:element>
    <xsd:element name="IntlLocPriority" ma:index="80" nillable="true" ma:displayName="Loc Priority" ma:default="" ma:internalName="IntlLocPriority" ma:readOnly="false">
      <xsd:simpleType>
        <xsd:restriction base="dms:Unknown"/>
      </xsd:simpleType>
    </xsd:element>
    <xsd:element name="LocProcessedForHandoffsLookup" ma:index="81" nillable="true" ma:displayName="Loc Processed For Handoffs" ma:default="" ma:list="{7DD1DCEC-E449-43D3-891F-7DC62F62AD21}" ma:internalName="LocProcessedForHandoffsLookup" ma:readOnly="true" ma:showField="ProcessedForHandoffs" ma:web="4873beb7-5857-4685-be1f-d57550cc96cc">
      <xsd:simpleType>
        <xsd:restriction base="dms:Lookup"/>
      </xsd:simpleType>
    </xsd:element>
    <xsd:element name="LocProcessedForMarketsLookup" ma:index="82" nillable="true" ma:displayName="Loc Processed For Markets" ma:default="" ma:list="{7DD1DCEC-E449-43D3-891F-7DC62F62AD21}" ma:internalName="LocProcessedForMarketsLookup" ma:readOnly="true" ma:showField="ProcessedForMarkets" ma:web="4873beb7-5857-4685-be1f-d57550cc96cc">
      <xsd:simpleType>
        <xsd:restriction base="dms:Lookup"/>
      </xsd:simpleType>
    </xsd:element>
    <xsd:element name="LocPublishedDependentAssetsLookup" ma:index="83" nillable="true" ma:displayName="Loc Published Dependent Assets" ma:default="" ma:list="{7DD1DCEC-E449-43D3-891F-7DC62F62AD21}" ma:internalName="LocPublishedDependentAssetsLookup" ma:readOnly="true" ma:showField="PublishedDependentAssets" ma:web="4873beb7-5857-4685-be1f-d57550cc96cc">
      <xsd:simpleType>
        <xsd:restriction base="dms:Lookup"/>
      </xsd:simpleType>
    </xsd:element>
    <xsd:element name="LocPublishedLinkedAssetsLookup" ma:index="84" nillable="true" ma:displayName="Loc Published Linked Assets" ma:default="" ma:list="{7DD1DCEC-E449-43D3-891F-7DC62F62AD21}" ma:internalName="LocPublishedLinkedAssetsLookup" ma:readOnly="true" ma:showField="PublishedLinkedAssets" ma:web="4873beb7-5857-4685-be1f-d57550cc96cc">
      <xsd:simpleType>
        <xsd:restriction base="dms:Lookup"/>
      </xsd:simpleType>
    </xsd:element>
    <xsd:element name="LocRecommendedHandoff" ma:index="85" nillable="true" ma:displayName="Loc Recommended Handoff" ma:default="" ma:indexed="true" ma:internalName="LocRecommendedHandoff" ma:readOnly="false">
      <xsd:simpleType>
        <xsd:restriction base="dms:Text"/>
      </xsd:simpleType>
    </xsd:element>
    <xsd:element name="LocalizationTagsTaxHTField0" ma:index="87" nillable="true" ma:taxonomy="true" ma:internalName="LocalizationTagsTaxHTField0" ma:taxonomyFieldName="LocalizationTags" ma:displayName="Localization Tags" ma:readOnly="false" ma:default="" ma:fieldId="{00f02cb3-2c7c-424a-9c61-10e9b6878429}" ma:taxonomyMulti="true" ma:sspId="8f79753a-75d3-41f5-8ca3-40b843941b4f" ma:termSetId="5b7703a5-8e8b-4b58-8b31-1cea35331da3" ma:anchorId="00000000-0000-0000-0000-000000000000" ma:open="false" ma:isKeyword="false">
      <xsd:complexType>
        <xsd:sequence>
          <xsd:element ref="pc:Terms" minOccurs="0" maxOccurs="1"/>
        </xsd:sequence>
      </xsd:complexType>
    </xsd:element>
    <xsd:element name="MachineTranslated" ma:index="88" nillable="true" ma:displayName="Machine Translated" ma:default="" ma:internalName="MachineTranslated" ma:readOnly="false">
      <xsd:simpleType>
        <xsd:restriction base="dms:Boolean"/>
      </xsd:simpleType>
    </xsd:element>
    <xsd:element name="Manager" ma:index="89" nillable="true" ma:displayName="Manager" ma:hidden="true" ma:internalName="Manager" ma:readOnly="false">
      <xsd:simpleType>
        <xsd:restriction base="dms:Text"/>
      </xsd:simpleType>
    </xsd:element>
    <xsd:element name="Markets" ma:index="90" nillable="true" ma:displayName="Markets" ma:default="" ma:description="Leave blank to show in all markets" ma:list="{2FBD1B11-2ACE-4FDC-B5A3-635D4ADF6F1B}" ma:internalName="Markets" ma:readOnly="false" ma:showField="MarketName"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Milestone" ma:index="91" nillable="true" ma:displayName="Milestone" ma:default="" ma:internalName="Milestone" ma:readOnly="false">
      <xsd:simpleType>
        <xsd:restriction base="dms:Unknown"/>
      </xsd:simpleType>
    </xsd:element>
    <xsd:element name="TPNamespace" ma:index="94" nillable="true" ma:displayName="Namespace" ma:default="" ma:internalName="TPNamespace">
      <xsd:simpleType>
        <xsd:restriction base="dms:Text"/>
      </xsd:simpleType>
    </xsd:element>
    <xsd:element name="NumericId" ma:index="95" nillable="true" ma:displayName="Numeric ID" ma:default="" ma:indexed="true" ma:internalName="NumericId" ma:readOnly="false">
      <xsd:simpleType>
        <xsd:restriction base="dms:Number"/>
      </xsd:simpleType>
    </xsd:element>
    <xsd:element name="NumOfRatingsLookup" ma:index="96" nillable="true" ma:displayName="NumOfRatings" ma:default="" ma:list="{9E343742-310B-4684-A24C-1D137CB4B230}" ma:internalName="NumOfRatingsLookup" ma:readOnly="true" ma:showField="NumOfRatings"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OOCacheId" ma:index="97" nillable="true" ma:displayName="OOCacheId" ma:internalName="OOCacheId" ma:readOnly="false">
      <xsd:simpleType>
        <xsd:restriction base="dms:Text"/>
      </xsd:simpleType>
    </xsd:element>
    <xsd:element name="OpenTemplate" ma:index="98" nillable="true" ma:displayName="Open Template" ma:default="true" ma:internalName="OpenTemplate">
      <xsd:simpleType>
        <xsd:restriction base="dms:Boolean"/>
      </xsd:simpleType>
    </xsd:element>
    <xsd:element name="OriginAsset" ma:index="99" nillable="true" ma:displayName="Origin Asset" ma:default="" ma:internalName="OriginAsset" ma:readOnly="false">
      <xsd:simpleType>
        <xsd:restriction base="dms:Text"/>
      </xsd:simpleType>
    </xsd:element>
    <xsd:element name="OriginalRelease" ma:index="100" nillable="true" ma:displayName="Original Release" ma:default="15" ma:internalName="OriginalRelease" ma:readOnly="false">
      <xsd:simpleType>
        <xsd:restriction base="dms:Choice">
          <xsd:enumeration value="14"/>
          <xsd:enumeration value="15"/>
          <xsd:enumeration value="16"/>
        </xsd:restriction>
      </xsd:simpleType>
    </xsd:element>
    <xsd:element name="OriginalSourceMarket" ma:index="101" nillable="true" ma:displayName="Original Source Market Group" ma:default="" ma:internalName="OriginalSourceMarket" ma:readOnly="false">
      <xsd:simpleType>
        <xsd:restriction base="dms:Text"/>
      </xsd:simpleType>
    </xsd:element>
    <xsd:element name="OutputCachingOn" ma:index="102" nillable="true" ma:displayName="Output Caching" ma:default="true" ma:hidden="true" ma:internalName="OutputCachingOn" ma:readOnly="false">
      <xsd:simpleType>
        <xsd:restriction base="dms:Boolean"/>
      </xsd:simpleType>
    </xsd:element>
    <xsd:element name="ParentAssetId" ma:index="103" nillable="true" ma:displayName="Parent Asset Id" ma:default="" ma:internalName="ParentAssetId" ma:readOnly="false">
      <xsd:simpleType>
        <xsd:restriction base="dms:Text"/>
      </xsd:simpleType>
    </xsd:element>
    <xsd:element name="PlannedPubDate" ma:index="104" nillable="true" ma:displayName="Planned Publish Date" ma:default="" ma:indexed="true" ma:internalName="PlannedPubDate" ma:readOnly="false">
      <xsd:simpleType>
        <xsd:restriction base="dms:DateTime"/>
      </xsd:simpleType>
    </xsd:element>
    <xsd:element name="PolicheckWords" ma:index="105" nillable="true" ma:displayName="Policheck Words" ma:default="" ma:internalName="PolicheckWords" ma:readOnly="false">
      <xsd:simpleType>
        <xsd:restriction base="dms:Text"/>
      </xsd:simpleType>
    </xsd:element>
    <xsd:element name="BusinessGroup" ma:index="106" nillable="true" ma:displayName="Product Division Owner" ma:default="" ma:internalName="BusinessGroup" ma:readOnly="false">
      <xsd:simpleType>
        <xsd:restriction base="dms:Unknown"/>
      </xsd:simpleType>
    </xsd:element>
    <xsd:element name="UAProjectedTotalWords" ma:index="107" nillable="true" ma:displayName="Projected Word Count" ma:default="" ma:internalName="UAProjectedTotalWords" ma:readOnly="false">
      <xsd:simpleType>
        <xsd:restriction base="dms:Unknown"/>
      </xsd:simpleType>
    </xsd:element>
    <xsd:element name="Provider" ma:index="108" nillable="true" ma:displayName="Provider" ma:default="" ma:internalName="Provider" ma:readOnly="false">
      <xsd:simpleType>
        <xsd:restriction base="dms:Unknown"/>
      </xsd:simpleType>
    </xsd:element>
    <xsd:element name="Providers" ma:index="109" nillable="true" ma:displayName="Providers" ma:default="" ma:internalName="Providers">
      <xsd:simpleType>
        <xsd:restriction base="dms:Unknown"/>
      </xsd:simpleType>
    </xsd:element>
    <xsd:element name="PublishStatusLookup" ma:index="110" nillable="true" ma:displayName="Publish Status" ma:default="" ma:list="{9E343742-310B-4684-A24C-1D137CB4B230}" ma:internalName="PublishStatusLookup" ma:readOnly="false" ma:showField="PublishStatus"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PublishTargets" ma:index="111" nillable="true" ma:displayName="Publish Target" ma:default="OfficeOnlineVNext" ma:internalName="PublishTargets" ma:readOnly="false">
      <xsd:simpleType>
        <xsd:restriction base="dms:Unknown"/>
      </xsd:simpleType>
    </xsd:element>
    <xsd:element name="RecommendationsModifier" ma:index="112" nillable="true" ma:displayName="Recommendations Modifier" ma:default="" ma:internalName="RecommendationsModifier" ma:readOnly="false">
      <xsd:simpleType>
        <xsd:restriction base="dms:Number"/>
      </xsd:simpleType>
    </xsd:element>
    <xsd:element name="ArtSampleDocs" ma:index="113" nillable="true" ma:displayName="Sample Docs" ma:default="" ma:hidden="true" ma:internalName="ArtSampleDocs" ma:readOnly="false">
      <xsd:simpleType>
        <xsd:restriction base="dms:Text"/>
      </xsd:simpleType>
    </xsd:element>
    <xsd:element name="ScenarioTagsTaxHTField0" ma:index="115" nillable="true" ma:taxonomy="true" ma:internalName="ScenarioTagsTaxHTField0" ma:taxonomyFieldName="ScenarioTags" ma:displayName="Scenarios" ma:readOnly="false" ma:default="" ma:fieldId="{93aef74d-6c78-4815-8310-51477dceeccc}" ma:taxonomyMulti="true" ma:sspId="8f79753a-75d3-41f5-8ca3-40b843941b4f" ma:termSetId="4b7d5f16-e2f2-4fc0-bab3-6e8b931e57d6" ma:anchorId="00000000-0000-0000-0000-000000000000" ma:open="false" ma:isKeyword="false">
      <xsd:complexType>
        <xsd:sequence>
          <xsd:element ref="pc:Terms" minOccurs="0" maxOccurs="1"/>
        </xsd:sequence>
      </xsd:complexType>
    </xsd:element>
    <xsd:element name="ShowIn" ma:index="117" nillable="true" ma:displayName="Show In" ma:default="Show everywhere" ma:internalName="ShowIn" ma:readOnly="false">
      <xsd:simpleType>
        <xsd:restriction base="dms:Choice">
          <xsd:enumeration value="Hide on web"/>
          <xsd:enumeration value="On Web no search"/>
          <xsd:enumeration value="Show everywhere"/>
          <xsd:enumeration value="Special use only"/>
        </xsd:restriction>
      </xsd:simpleType>
    </xsd:element>
    <xsd:element name="SourceTitle" ma:index="118" nillable="true" ma:displayName="Source Title" ma:default="" ma:indexed="true" ma:internalName="SourceTitle" ma:readOnly="false">
      <xsd:simpleType>
        <xsd:restriction base="dms:Text"/>
      </xsd:simpleType>
    </xsd:element>
    <xsd:element name="CSXSubmissionDate" ma:index="119" nillable="true" ma:displayName="Submission Date" ma:default="" ma:internalName="CSXSubmissionDate" ma:readOnly="false">
      <xsd:simpleType>
        <xsd:restriction base="dms:DateTime"/>
      </xsd:simpleType>
    </xsd:element>
    <xsd:element name="SubmitterId" ma:index="120" nillable="true" ma:displayName="Submitter ID" ma:default="" ma:internalName="SubmitterId" ma:readOnly="false">
      <xsd:simpleType>
        <xsd:restriction base="dms:Text"/>
      </xsd:simpleType>
    </xsd:element>
    <xsd:element name="TaxCatchAll" ma:index="121" nillable="true" ma:displayName="Taxonomy Catch All Column" ma:hidden="true" ma:list="{530f955b-6704-4601-bd83-f81d87f1e440}" ma:internalName="TaxCatchAll" ma:showField="CatchAllData"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TaxCatchAllLabel" ma:index="122" nillable="true" ma:displayName="Taxonomy Catch All Column1" ma:hidden="true" ma:list="{530f955b-6704-4601-bd83-f81d87f1e440}" ma:internalName="TaxCatchAllLabel" ma:readOnly="true" ma:showField="CatchAllDataLabel" ma:web="4873beb7-5857-4685-be1f-d57550cc96cc">
      <xsd:complexType>
        <xsd:complexContent>
          <xsd:extension base="dms:MultiChoiceLookup">
            <xsd:sequence>
              <xsd:element name="Value" type="dms:Lookup" maxOccurs="unbounded" minOccurs="0" nillable="true"/>
            </xsd:sequence>
          </xsd:extension>
        </xsd:complexContent>
      </xsd:complexType>
    </xsd:element>
    <xsd:element name="TemplateStatus" ma:index="123" nillable="true" ma:displayName="Template Status" ma:default="" ma:internalName="TemplateStatus">
      <xsd:simpleType>
        <xsd:restriction base="dms:Unknown"/>
      </xsd:simpleType>
    </xsd:element>
    <xsd:element name="TemplateTemplateType" ma:index="124" nillable="true" ma:displayName="Template Type" ma:default="" ma:internalName="TemplateTemplateType">
      <xsd:simpleType>
        <xsd:restriction base="dms:Unknown"/>
      </xsd:simpleType>
    </xsd:element>
    <xsd:element name="ThumbnailAssetId" ma:index="125" nillable="true" ma:displayName="Thumbnail Image Asset" ma:default="" ma:internalName="ThumbnailAssetId" ma:readOnly="false">
      <xsd:simpleType>
        <xsd:restriction base="dms:Text"/>
      </xsd:simpleType>
    </xsd:element>
    <xsd:element name="TimesCloned" ma:index="126" nillable="true" ma:displayName="Times Cloned" ma:default="" ma:internalName="TimesCloned" ma:readOnly="false">
      <xsd:simpleType>
        <xsd:restriction base="dms:Number"/>
      </xsd:simpleType>
    </xsd:element>
    <xsd:element name="TrustLevel" ma:index="128" nillable="true" ma:displayName="Trust Level" ma:default="1 Microsoft Managed Content" ma:internalName="TrustLevel" ma:readOnly="false">
      <xsd:simpleType>
        <xsd:restriction base="dms:Unknown"/>
      </xsd:simpleType>
    </xsd:element>
    <xsd:element name="UALocComments" ma:index="129" nillable="true" ma:displayName="UA Loc Comments" ma:default="" ma:internalName="UALocComments" ma:readOnly="false">
      <xsd:simpleType>
        <xsd:restriction base="dms:Note"/>
      </xsd:simpleType>
    </xsd:element>
    <xsd:element name="UALocRecommendation" ma:index="130" nillable="true" ma:displayName="UA Loc Recommendation" ma:default="Localize" ma:internalName="UALocRecommendation" ma:readOnly="false">
      <xsd:simpleType>
        <xsd:restriction base="dms:Choice">
          <xsd:enumeration value="Localize"/>
          <xsd:enumeration value="Never Localize"/>
          <xsd:enumeration value="Priority Localize"/>
        </xsd:restriction>
      </xsd:simpleType>
    </xsd:element>
    <xsd:element name="UANotes" ma:index="131" nillable="true" ma:displayName="UA Notes" ma:default="" ma:internalName="UANotes" ma:readOnly="false">
      <xsd:simpleType>
        <xsd:restriction base="dms:Note"/>
      </xsd:simpleType>
    </xsd:element>
    <xsd:element name="TPAppVersion" ma:index="132" nillable="true" ma:displayName="Version" ma:default="" ma:internalName="TPAppVersion">
      <xsd:simpleType>
        <xsd:restriction base="dms:Text"/>
      </xsd:simpleType>
    </xsd:element>
    <xsd:element name="VoteCount" ma:index="133" nillable="true" ma:displayName="Vote Count" ma:default="" ma:internalName="VoteCount" ma:readOnly="fals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2" ma:displayName="Content Type"/>
        <xsd:element ref="dc:title" minOccurs="0" maxOccurs="1" ma:index="127"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DD9C727-9D11-48FF-8CB7-9E8F3782793A}">
  <ds:schemaRefs>
    <ds:schemaRef ds:uri="http://schemas.microsoft.com/office/2006/metadata/properties"/>
    <ds:schemaRef ds:uri="http://schemas.microsoft.com/office/infopath/2007/PartnerControls"/>
    <ds:schemaRef ds:uri="4873beb7-5857-4685-be1f-d57550cc96cc"/>
  </ds:schemaRefs>
</ds:datastoreItem>
</file>

<file path=customXml/itemProps2.xml><?xml version="1.0" encoding="utf-8"?>
<ds:datastoreItem xmlns:ds="http://schemas.openxmlformats.org/officeDocument/2006/customXml" ds:itemID="{07E1596A-A690-4827-8B17-F638600A8EF1}">
  <ds:schemaRefs>
    <ds:schemaRef ds:uri="http://schemas.microsoft.com/sharepoint/v3/contenttype/forms"/>
  </ds:schemaRefs>
</ds:datastoreItem>
</file>

<file path=customXml/itemProps3.xml><?xml version="1.0" encoding="utf-8"?>
<ds:datastoreItem xmlns:ds="http://schemas.openxmlformats.org/officeDocument/2006/customXml" ds:itemID="{448E3D89-9010-4939-AFC7-BE6AF145451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873beb7-5857-4685-be1f-d57550cc96cc"/>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Jigsaw design slides</Template>
  <TotalTime>2522</TotalTime>
  <Words>1045</Words>
  <Application>Microsoft Macintosh PowerPoint</Application>
  <PresentationFormat>Widescreen</PresentationFormat>
  <Paragraphs>187</Paragraphs>
  <Slides>9</Slides>
  <Notes>8</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9</vt:i4>
      </vt:variant>
    </vt:vector>
  </HeadingPairs>
  <TitlesOfParts>
    <vt:vector size="12" baseType="lpstr">
      <vt:lpstr>Calibri</vt:lpstr>
      <vt:lpstr>Times New Roman</vt:lpstr>
      <vt:lpstr>Office Theme</vt:lpstr>
      <vt:lpstr>Amateur Radio ${Exam} License Exam (valid ${Effective} – ${Expires})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End Is your brain full yet?</vt:lpstr>
    </vt:vector>
  </TitlesOfParts>
  <Company/>
  <LinksUpToDate>false</LinksUpToDate>
  <SharedDoc>false</SharedDoc>
  <HyperlinksChanged>false</HyperlinksChanged>
  <AppVersion>15.0041</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Herb Weiner</dc:creator>
  <cp:lastModifiedBy>Herb Weiner</cp:lastModifiedBy>
  <cp:revision>150</cp:revision>
  <cp:lastPrinted>1601-01-01T00:00:00Z</cp:lastPrinted>
  <dcterms:created xsi:type="dcterms:W3CDTF">2017-12-20T02:47:54Z</dcterms:created>
  <dcterms:modified xsi:type="dcterms:W3CDTF">2018-01-07T02:05:24Z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TC010690321033</vt:lpwstr>
  </property>
  <property fmtid="{D5CDD505-2E9C-101B-9397-08002B2CF9AE}" pid="3" name="ContentTypeId">
    <vt:lpwstr>0x0101006EDDDB5EE6D98C44930B742096920B300400F5B6D36B3EF94B4E9A635CDF2A18F5B8</vt:lpwstr>
  </property>
  <property fmtid="{D5CDD505-2E9C-101B-9397-08002B2CF9AE}" pid="4" name="InternalTags">
    <vt:lpwstr/>
  </property>
  <property fmtid="{D5CDD505-2E9C-101B-9397-08002B2CF9AE}" pid="5" name="FeatureTags">
    <vt:lpwstr/>
  </property>
  <property fmtid="{D5CDD505-2E9C-101B-9397-08002B2CF9AE}" pid="6" name="LocalizationTags">
    <vt:lpwstr/>
  </property>
  <property fmtid="{D5CDD505-2E9C-101B-9397-08002B2CF9AE}" pid="7" name="ScenarioTags">
    <vt:lpwstr/>
  </property>
  <property fmtid="{D5CDD505-2E9C-101B-9397-08002B2CF9AE}" pid="8" name="CampaignTags">
    <vt:lpwstr/>
  </property>
  <property fmtid="{D5CDD505-2E9C-101B-9397-08002B2CF9AE}" pid="9" name="LocMarketGroupTiers">
    <vt:lpwstr>,t:Tier 1,t:Tier 2,t:Tier 3,</vt:lpwstr>
  </property>
</Properties>
</file>